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4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5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6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81" r:id="rId3"/>
    <p:sldId id="259" r:id="rId4"/>
    <p:sldId id="263" r:id="rId5"/>
    <p:sldId id="257" r:id="rId6"/>
    <p:sldId id="264" r:id="rId7"/>
    <p:sldId id="268" r:id="rId8"/>
    <p:sldId id="273" r:id="rId9"/>
    <p:sldId id="266" r:id="rId10"/>
    <p:sldId id="272" r:id="rId11"/>
    <p:sldId id="270" r:id="rId12"/>
    <p:sldId id="274" r:id="rId13"/>
    <p:sldId id="275" r:id="rId14"/>
    <p:sldId id="277" r:id="rId15"/>
    <p:sldId id="278" r:id="rId16"/>
    <p:sldId id="276" r:id="rId17"/>
    <p:sldId id="267" r:id="rId18"/>
    <p:sldId id="282" r:id="rId19"/>
    <p:sldId id="279" r:id="rId20"/>
    <p:sldId id="283" r:id="rId21"/>
    <p:sldId id="284" r:id="rId22"/>
    <p:sldId id="286" r:id="rId23"/>
    <p:sldId id="269" r:id="rId24"/>
    <p:sldId id="285" r:id="rId25"/>
    <p:sldId id="288" r:id="rId26"/>
    <p:sldId id="265" r:id="rId27"/>
    <p:sldId id="260" r:id="rId28"/>
    <p:sldId id="289" r:id="rId29"/>
    <p:sldId id="290" r:id="rId30"/>
    <p:sldId id="280" r:id="rId31"/>
    <p:sldId id="291" r:id="rId32"/>
    <p:sldId id="292" r:id="rId33"/>
    <p:sldId id="293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A782"/>
    <a:srgbClr val="484C1B"/>
    <a:srgbClr val="80C56D"/>
    <a:srgbClr val="25552E"/>
    <a:srgbClr val="9292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7" autoAdjust="0"/>
    <p:restoredTop sz="87729" autoAdjust="0"/>
  </p:normalViewPr>
  <p:slideViewPr>
    <p:cSldViewPr snapToGrid="0">
      <p:cViewPr varScale="1">
        <p:scale>
          <a:sx n="116" d="100"/>
          <a:sy n="116" d="100"/>
        </p:scale>
        <p:origin x="37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A5C8E-C5B3-4086-8496-27B4CEFD5760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2E055E-1BF7-443B-B9F9-5DBE878A1A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24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2E055E-1BF7-443B-B9F9-5DBE878A1AF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899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2E055E-1BF7-443B-B9F9-5DBE878A1AF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315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2E055E-1BF7-443B-B9F9-5DBE878A1AF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311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2E055E-1BF7-443B-B9F9-5DBE878A1AF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237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2E055E-1BF7-443B-B9F9-5DBE878A1AF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2507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2E055E-1BF7-443B-B9F9-5DBE878A1AF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160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C7D7B6-7880-433E-88B0-4CD51CD074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6C476B2-8B59-4B4F-8F31-121CE042F4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32FFDC8-25C3-497F-B75B-D06755693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6254-F463-46CC-BC4C-41F6E57BB0A7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04C7C1-A2D9-4CBD-AA94-8FAD2D07D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13CD7A1-FD93-4FF3-937F-DCE499098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947D-FB45-4265-884B-0749A05903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915320"/>
      </p:ext>
    </p:extLst>
  </p:cSld>
  <p:clrMapOvr>
    <a:masterClrMapping/>
  </p:clrMapOvr>
  <p:transition spd="med" advTm="20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6313BD-5728-4608-9FB2-3A5F3F9E9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3B55286-0F16-4E71-96E1-04552149E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C2223F4-6CCB-43D7-B6D6-3D8AEC8B9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6254-F463-46CC-BC4C-41F6E57BB0A7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AF72AC0-5620-4658-BB77-4897E7D5B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9C627A-D492-4047-9379-F8DA4325E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947D-FB45-4265-884B-0749A05903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235637"/>
      </p:ext>
    </p:extLst>
  </p:cSld>
  <p:clrMapOvr>
    <a:masterClrMapping/>
  </p:clrMapOvr>
  <p:transition spd="med" advTm="20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C0A4F10-DD20-46B6-893A-DF1198774E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37D66AE-8BEC-4DA9-9D0E-83C9598943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98EE645-C945-4E9A-96B0-6D0C2D3EF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6254-F463-46CC-BC4C-41F6E57BB0A7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8823146-4129-43A2-9AD2-F13F261EE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CBD7CD0-067F-4431-928F-DB13EDD6E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947D-FB45-4265-884B-0749A05903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517276"/>
      </p:ext>
    </p:extLst>
  </p:cSld>
  <p:clrMapOvr>
    <a:masterClrMapping/>
  </p:clrMapOvr>
  <p:transition spd="med" advTm="200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E6D8AC-4D1E-4ABE-8833-043C52A82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873D866-250B-42BE-940E-11CAE5F204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131243D-4CAE-44A6-8427-2FDAD6D98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6254-F463-46CC-BC4C-41F6E57BB0A7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2CFAD89-6FB9-4C3B-A4A6-AAF6F1435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1454A0-6982-49C7-811A-DBE8CEFA0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947D-FB45-4265-884B-0749A05903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183606"/>
      </p:ext>
    </p:extLst>
  </p:cSld>
  <p:clrMapOvr>
    <a:masterClrMapping/>
  </p:clrMapOvr>
  <p:transition spd="med" advTm="200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858C2A-C02D-4462-A592-524EDE351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4EF4E6C-E48A-4962-9D3E-5B7BCDE38F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4EDB847-4A3F-492D-B4BF-832393DB0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6254-F463-46CC-BC4C-41F6E57BB0A7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F468BB3-B80B-4198-B4B1-86CB69790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3D99237-4AD9-42A0-BEB6-5FC9FF2F1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947D-FB45-4265-884B-0749A05903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892875"/>
      </p:ext>
    </p:extLst>
  </p:cSld>
  <p:clrMapOvr>
    <a:masterClrMapping/>
  </p:clrMapOvr>
  <p:transition spd="med" advTm="20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00494A-15FD-476C-9D6D-26AE7BAC5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6C57758-04AB-4495-9EA5-7F337DD4AD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5F9B7D0-9F47-42AC-85C3-86DACB6739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E7C1D03-D8D5-42FB-AABF-0D28ED2FC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6254-F463-46CC-BC4C-41F6E57BB0A7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8B4F834-A1D3-47CB-AA76-681A3A269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CB34A5C-61C2-4A7C-B8FA-21CDABAD8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947D-FB45-4265-884B-0749A05903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669009"/>
      </p:ext>
    </p:extLst>
  </p:cSld>
  <p:clrMapOvr>
    <a:masterClrMapping/>
  </p:clrMapOvr>
  <p:transition spd="med" advTm="20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4E7E724-9FE4-4A78-B214-5E8AB8831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208E517-89E2-4EDB-B71B-BDD981AF4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CD87032-C76B-4238-9560-FBF4179A73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242B7E5-0C2F-42EA-88B6-F6C07B675A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7E3408D-94F4-4546-88A8-A883CDA787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F11B6EE-F37B-4A46-ACFB-BF7B0E655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6254-F463-46CC-BC4C-41F6E57BB0A7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CCA3F59-3360-4430-8F5C-9D5475890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071A3A8-EA35-4E94-A37E-47D5683F4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947D-FB45-4265-884B-0749A05903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863277"/>
      </p:ext>
    </p:extLst>
  </p:cSld>
  <p:clrMapOvr>
    <a:masterClrMapping/>
  </p:clrMapOvr>
  <p:transition spd="med" advTm="20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0CE1835-D1DF-4A37-8F15-06F62F2BD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D2F70AE-FB7E-4B18-B3EB-CDD9A8EE1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6254-F463-46CC-BC4C-41F6E57BB0A7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BA9C5DB-17BD-404C-A563-BA536EDB2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298190-D430-4EFD-ACC5-C02AB7677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947D-FB45-4265-884B-0749A05903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802006"/>
      </p:ext>
    </p:extLst>
  </p:cSld>
  <p:clrMapOvr>
    <a:masterClrMapping/>
  </p:clrMapOvr>
  <p:transition spd="med" advTm="200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311D1F3-BD41-4318-B428-C720843B2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6254-F463-46CC-BC4C-41F6E57BB0A7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0F6C558-3B52-4F78-A7C6-78BC1992F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5F3E708-6FA2-4DB3-BD80-EA559D686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947D-FB45-4265-884B-0749A05903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266679"/>
      </p:ext>
    </p:extLst>
  </p:cSld>
  <p:clrMapOvr>
    <a:masterClrMapping/>
  </p:clrMapOvr>
  <p:transition spd="med" advTm="20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A77E8D-ADD6-43EC-991B-6FA799A6B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CC08F11-EA28-4FDD-9088-A67BB108B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281D6A0-8936-4735-BBE1-F610D096AC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A962D96-42AF-4418-968C-3933024B2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6254-F463-46CC-BC4C-41F6E57BB0A7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FF6C9E0-5E6C-4D09-A6E1-3CBE361D0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B648D4D-EB86-4C06-BE73-4349D81F8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947D-FB45-4265-884B-0749A05903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925504"/>
      </p:ext>
    </p:extLst>
  </p:cSld>
  <p:clrMapOvr>
    <a:masterClrMapping/>
  </p:clrMapOvr>
  <p:transition spd="med" advTm="20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C50F64E-2145-4A9B-9D2C-EF1D9FB29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680C9EC-36DC-41C3-898B-0D9327757B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C8C5B64-7B04-44C3-A271-56926F487F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DC63A02-6BCE-489A-BB46-9A77EA24C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6254-F463-46CC-BC4C-41F6E57BB0A7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D47CEB1-5286-4000-877B-E57F873EA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8CC0970-317A-484D-BEC4-54DC95B07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E947D-FB45-4265-884B-0749A05903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400427"/>
      </p:ext>
    </p:extLst>
  </p:cSld>
  <p:clrMapOvr>
    <a:masterClrMapping/>
  </p:clrMapOvr>
  <p:transition spd="med" advTm="2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7A31AE2-A254-4695-9C32-BF8D64D5A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2733C46-F297-4CE2-ABC6-22A9A9CB23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479F40E-5C8A-4F9E-B894-5A865AE693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B6254-F463-46CC-BC4C-41F6E57BB0A7}" type="datetimeFigureOut">
              <a:rPr lang="zh-CN" altLang="en-US" smtClean="0"/>
              <a:t>2018/12/18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B60653F-1C33-4106-B35B-6EF56DE796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0AFC6D5-6D38-411B-8D36-15434DAC74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E947D-FB45-4265-884B-0749A05903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151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2000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audio" Target="../media/media1.mp3"/><Relationship Id="rId3" Type="http://schemas.openxmlformats.org/officeDocument/2006/relationships/tags" Target="../tags/tag3.xml"/><Relationship Id="rId21" Type="http://schemas.openxmlformats.org/officeDocument/2006/relationships/image" Target="../media/image1.jpe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microsoft.com/office/2007/relationships/media" Target="../media/media1.mp3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notesSlide" Target="../notesSlides/notesSlide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image" Target="../media/image12.jpeg"/><Relationship Id="rId4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0" Type="http://schemas.openxmlformats.org/officeDocument/2006/relationships/image" Target="../media/image5.jpeg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5" Type="http://schemas.openxmlformats.org/officeDocument/2006/relationships/tags" Target="../tags/tag50.xml"/><Relationship Id="rId15" Type="http://schemas.openxmlformats.org/officeDocument/2006/relationships/tags" Target="../tags/tag60.xml"/><Relationship Id="rId10" Type="http://schemas.openxmlformats.org/officeDocument/2006/relationships/tags" Target="../tags/tag55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1" Type="http://schemas.openxmlformats.org/officeDocument/2006/relationships/image" Target="../media/image15.jpeg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17" Type="http://schemas.openxmlformats.org/officeDocument/2006/relationships/tags" Target="../tags/tag80.xml"/><Relationship Id="rId2" Type="http://schemas.openxmlformats.org/officeDocument/2006/relationships/tags" Target="../tags/tag65.xml"/><Relationship Id="rId16" Type="http://schemas.openxmlformats.org/officeDocument/2006/relationships/tags" Target="../tags/tag79.xml"/><Relationship Id="rId20" Type="http://schemas.openxmlformats.org/officeDocument/2006/relationships/image" Target="../media/image14.jpeg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5" Type="http://schemas.openxmlformats.org/officeDocument/2006/relationships/tags" Target="../tags/tag68.xml"/><Relationship Id="rId15" Type="http://schemas.openxmlformats.org/officeDocument/2006/relationships/tags" Target="../tags/tag78.xml"/><Relationship Id="rId10" Type="http://schemas.openxmlformats.org/officeDocument/2006/relationships/tags" Target="../tags/tag73.xml"/><Relationship Id="rId19" Type="http://schemas.openxmlformats.org/officeDocument/2006/relationships/image" Target="../media/image13.jpeg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tags" Target="../tags/tag77.xml"/><Relationship Id="rId2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ags" Target="../tags/tag8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18" Type="http://schemas.openxmlformats.org/officeDocument/2006/relationships/tags" Target="../tags/tag108.xml"/><Relationship Id="rId3" Type="http://schemas.openxmlformats.org/officeDocument/2006/relationships/tags" Target="../tags/tag93.xml"/><Relationship Id="rId21" Type="http://schemas.openxmlformats.org/officeDocument/2006/relationships/tags" Target="../tags/tag111.xml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tags" Target="../tags/tag107.xml"/><Relationship Id="rId2" Type="http://schemas.openxmlformats.org/officeDocument/2006/relationships/tags" Target="../tags/tag92.xml"/><Relationship Id="rId16" Type="http://schemas.openxmlformats.org/officeDocument/2006/relationships/tags" Target="../tags/tag106.xml"/><Relationship Id="rId20" Type="http://schemas.openxmlformats.org/officeDocument/2006/relationships/tags" Target="../tags/tag110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5" Type="http://schemas.openxmlformats.org/officeDocument/2006/relationships/tags" Target="../tags/tag95.xml"/><Relationship Id="rId15" Type="http://schemas.openxmlformats.org/officeDocument/2006/relationships/tags" Target="../tags/tag105.xml"/><Relationship Id="rId10" Type="http://schemas.openxmlformats.org/officeDocument/2006/relationships/tags" Target="../tags/tag100.xml"/><Relationship Id="rId19" Type="http://schemas.openxmlformats.org/officeDocument/2006/relationships/tags" Target="../tags/tag109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Relationship Id="rId22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13" Type="http://schemas.openxmlformats.org/officeDocument/2006/relationships/tags" Target="../tags/tag124.xml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12" Type="http://schemas.openxmlformats.org/officeDocument/2006/relationships/tags" Target="../tags/tag123.xml"/><Relationship Id="rId2" Type="http://schemas.openxmlformats.org/officeDocument/2006/relationships/tags" Target="../tags/tag113.xml"/><Relationship Id="rId16" Type="http://schemas.openxmlformats.org/officeDocument/2006/relationships/image" Target="../media/image21.jpeg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11" Type="http://schemas.openxmlformats.org/officeDocument/2006/relationships/tags" Target="../tags/tag122.xml"/><Relationship Id="rId5" Type="http://schemas.openxmlformats.org/officeDocument/2006/relationships/tags" Target="../tags/tag116.xml"/><Relationship Id="rId15" Type="http://schemas.openxmlformats.org/officeDocument/2006/relationships/notesSlide" Target="../notesSlides/notesSlide5.xml"/><Relationship Id="rId10" Type="http://schemas.openxmlformats.org/officeDocument/2006/relationships/tags" Target="../tags/tag121.xml"/><Relationship Id="rId4" Type="http://schemas.openxmlformats.org/officeDocument/2006/relationships/tags" Target="../tags/tag115.xml"/><Relationship Id="rId9" Type="http://schemas.openxmlformats.org/officeDocument/2006/relationships/tags" Target="../tags/tag120.xml"/><Relationship Id="rId1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7" Type="http://schemas.openxmlformats.org/officeDocument/2006/relationships/image" Target="../media/image22.jpeg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11" Type="http://schemas.openxmlformats.org/officeDocument/2006/relationships/image" Target="../media/image23.jpeg"/><Relationship Id="rId5" Type="http://schemas.openxmlformats.org/officeDocument/2006/relationships/tags" Target="../tags/tag133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32.xml"/><Relationship Id="rId9" Type="http://schemas.openxmlformats.org/officeDocument/2006/relationships/tags" Target="../tags/tag1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tags" Target="../tags/tag150.xml"/><Relationship Id="rId18" Type="http://schemas.openxmlformats.org/officeDocument/2006/relationships/tags" Target="../tags/tag155.xml"/><Relationship Id="rId3" Type="http://schemas.openxmlformats.org/officeDocument/2006/relationships/tags" Target="../tags/tag140.xml"/><Relationship Id="rId21" Type="http://schemas.openxmlformats.org/officeDocument/2006/relationships/tags" Target="../tags/tag158.xml"/><Relationship Id="rId7" Type="http://schemas.openxmlformats.org/officeDocument/2006/relationships/tags" Target="../tags/tag144.xml"/><Relationship Id="rId12" Type="http://schemas.openxmlformats.org/officeDocument/2006/relationships/tags" Target="../tags/tag149.xml"/><Relationship Id="rId17" Type="http://schemas.openxmlformats.org/officeDocument/2006/relationships/tags" Target="../tags/tag154.xml"/><Relationship Id="rId2" Type="http://schemas.openxmlformats.org/officeDocument/2006/relationships/tags" Target="../tags/tag139.xml"/><Relationship Id="rId16" Type="http://schemas.openxmlformats.org/officeDocument/2006/relationships/tags" Target="../tags/tag153.xml"/><Relationship Id="rId20" Type="http://schemas.openxmlformats.org/officeDocument/2006/relationships/tags" Target="../tags/tag157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5" Type="http://schemas.openxmlformats.org/officeDocument/2006/relationships/tags" Target="../tags/tag142.xml"/><Relationship Id="rId15" Type="http://schemas.openxmlformats.org/officeDocument/2006/relationships/tags" Target="../tags/tag152.xml"/><Relationship Id="rId10" Type="http://schemas.openxmlformats.org/officeDocument/2006/relationships/tags" Target="../tags/tag147.xml"/><Relationship Id="rId19" Type="http://schemas.openxmlformats.org/officeDocument/2006/relationships/tags" Target="../tags/tag156.xml"/><Relationship Id="rId4" Type="http://schemas.openxmlformats.org/officeDocument/2006/relationships/tags" Target="../tags/tag141.xml"/><Relationship Id="rId9" Type="http://schemas.openxmlformats.org/officeDocument/2006/relationships/tags" Target="../tags/tag146.xml"/><Relationship Id="rId14" Type="http://schemas.openxmlformats.org/officeDocument/2006/relationships/tags" Target="../tags/tag151.xml"/><Relationship Id="rId22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60.xml"/><Relationship Id="rId1" Type="http://schemas.openxmlformats.org/officeDocument/2006/relationships/tags" Target="../tags/tag15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68.xml"/><Relationship Id="rId13" Type="http://schemas.openxmlformats.org/officeDocument/2006/relationships/tags" Target="../tags/tag173.xml"/><Relationship Id="rId3" Type="http://schemas.openxmlformats.org/officeDocument/2006/relationships/tags" Target="../tags/tag163.xml"/><Relationship Id="rId7" Type="http://schemas.openxmlformats.org/officeDocument/2006/relationships/tags" Target="../tags/tag167.xml"/><Relationship Id="rId12" Type="http://schemas.openxmlformats.org/officeDocument/2006/relationships/tags" Target="../tags/tag172.xml"/><Relationship Id="rId2" Type="http://schemas.openxmlformats.org/officeDocument/2006/relationships/tags" Target="../tags/tag162.xml"/><Relationship Id="rId16" Type="http://schemas.openxmlformats.org/officeDocument/2006/relationships/image" Target="../media/image25.jpeg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1" Type="http://schemas.openxmlformats.org/officeDocument/2006/relationships/tags" Target="../tags/tag171.xml"/><Relationship Id="rId5" Type="http://schemas.openxmlformats.org/officeDocument/2006/relationships/tags" Target="../tags/tag165.xml"/><Relationship Id="rId15" Type="http://schemas.openxmlformats.org/officeDocument/2006/relationships/notesSlide" Target="../notesSlides/notesSlide6.xml"/><Relationship Id="rId10" Type="http://schemas.openxmlformats.org/officeDocument/2006/relationships/tags" Target="../tags/tag170.xml"/><Relationship Id="rId4" Type="http://schemas.openxmlformats.org/officeDocument/2006/relationships/tags" Target="../tags/tag164.xml"/><Relationship Id="rId9" Type="http://schemas.openxmlformats.org/officeDocument/2006/relationships/tags" Target="../tags/tag169.xml"/><Relationship Id="rId1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tags" Target="../tags/tag186.xml"/><Relationship Id="rId18" Type="http://schemas.openxmlformats.org/officeDocument/2006/relationships/tags" Target="../tags/tag191.xml"/><Relationship Id="rId3" Type="http://schemas.openxmlformats.org/officeDocument/2006/relationships/tags" Target="../tags/tag176.xml"/><Relationship Id="rId21" Type="http://schemas.openxmlformats.org/officeDocument/2006/relationships/tags" Target="../tags/tag194.xml"/><Relationship Id="rId7" Type="http://schemas.openxmlformats.org/officeDocument/2006/relationships/tags" Target="../tags/tag180.xml"/><Relationship Id="rId12" Type="http://schemas.openxmlformats.org/officeDocument/2006/relationships/tags" Target="../tags/tag185.xml"/><Relationship Id="rId17" Type="http://schemas.openxmlformats.org/officeDocument/2006/relationships/tags" Target="../tags/tag190.xml"/><Relationship Id="rId2" Type="http://schemas.openxmlformats.org/officeDocument/2006/relationships/tags" Target="../tags/tag175.xml"/><Relationship Id="rId16" Type="http://schemas.openxmlformats.org/officeDocument/2006/relationships/tags" Target="../tags/tag189.xml"/><Relationship Id="rId20" Type="http://schemas.openxmlformats.org/officeDocument/2006/relationships/tags" Target="../tags/tag193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24" Type="http://schemas.openxmlformats.org/officeDocument/2006/relationships/image" Target="../media/image26.jpeg"/><Relationship Id="rId5" Type="http://schemas.openxmlformats.org/officeDocument/2006/relationships/tags" Target="../tags/tag178.xml"/><Relationship Id="rId15" Type="http://schemas.openxmlformats.org/officeDocument/2006/relationships/tags" Target="../tags/tag188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183.xml"/><Relationship Id="rId19" Type="http://schemas.openxmlformats.org/officeDocument/2006/relationships/tags" Target="../tags/tag192.xml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tags" Target="../tags/tag187.xml"/><Relationship Id="rId22" Type="http://schemas.openxmlformats.org/officeDocument/2006/relationships/tags" Target="../tags/tag19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3" Type="http://schemas.openxmlformats.org/officeDocument/2006/relationships/tags" Target="../tags/tag200.xml"/><Relationship Id="rId7" Type="http://schemas.openxmlformats.org/officeDocument/2006/relationships/tags" Target="../tags/tag204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1" Type="http://schemas.openxmlformats.org/officeDocument/2006/relationships/image" Target="../media/image26.jpeg"/><Relationship Id="rId5" Type="http://schemas.openxmlformats.org/officeDocument/2006/relationships/tags" Target="../tags/tag20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01.xml"/><Relationship Id="rId9" Type="http://schemas.openxmlformats.org/officeDocument/2006/relationships/tags" Target="../tags/tag20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14.xml"/><Relationship Id="rId3" Type="http://schemas.openxmlformats.org/officeDocument/2006/relationships/tags" Target="../tags/tag209.xml"/><Relationship Id="rId7" Type="http://schemas.openxmlformats.org/officeDocument/2006/relationships/tags" Target="../tags/tag213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10" Type="http://schemas.openxmlformats.org/officeDocument/2006/relationships/image" Target="../media/image29.jpeg"/><Relationship Id="rId4" Type="http://schemas.openxmlformats.org/officeDocument/2006/relationships/tags" Target="../tags/tag210.xml"/><Relationship Id="rId9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2" Type="http://schemas.openxmlformats.org/officeDocument/2006/relationships/tags" Target="../tags/tag18.xml"/><Relationship Id="rId16" Type="http://schemas.openxmlformats.org/officeDocument/2006/relationships/image" Target="../media/image6.jpeg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22.xml"/><Relationship Id="rId3" Type="http://schemas.openxmlformats.org/officeDocument/2006/relationships/tags" Target="../tags/tag217.xml"/><Relationship Id="rId7" Type="http://schemas.openxmlformats.org/officeDocument/2006/relationships/tags" Target="../tags/tag221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219.xml"/><Relationship Id="rId10" Type="http://schemas.openxmlformats.org/officeDocument/2006/relationships/tags" Target="../tags/tag224.xml"/><Relationship Id="rId4" Type="http://schemas.openxmlformats.org/officeDocument/2006/relationships/tags" Target="../tags/tag218.xml"/><Relationship Id="rId9" Type="http://schemas.openxmlformats.org/officeDocument/2006/relationships/tags" Target="../tags/tag2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4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2" Type="http://schemas.openxmlformats.org/officeDocument/2006/relationships/tags" Target="../tags/tag31.xml"/><Relationship Id="rId16" Type="http://schemas.openxmlformats.org/officeDocument/2006/relationships/image" Target="../media/image11.jpeg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5" Type="http://schemas.openxmlformats.org/officeDocument/2006/relationships/notesSlide" Target="../notesSlides/notesSlide4.xml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矩形 3">
            <a:extLst>
              <a:ext uri="{FF2B5EF4-FFF2-40B4-BE49-F238E27FC236}">
                <a16:creationId xmlns:a16="http://schemas.microsoft.com/office/drawing/2014/main" xmlns="" id="{97102378-CC7E-4A9F-9A04-E3E619BCD7C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PA-矩形 4">
            <a:extLst>
              <a:ext uri="{FF2B5EF4-FFF2-40B4-BE49-F238E27FC236}">
                <a16:creationId xmlns:a16="http://schemas.microsoft.com/office/drawing/2014/main" xmlns="" id="{FF9ED664-C102-4927-92A7-30548A51319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871369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PA-文本框 5">
            <a:extLst>
              <a:ext uri="{FF2B5EF4-FFF2-40B4-BE49-F238E27FC236}">
                <a16:creationId xmlns:a16="http://schemas.microsoft.com/office/drawing/2014/main" xmlns="" id="{2B077C07-13CB-4162-9D22-870F78022D8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022438" y="235628"/>
            <a:ext cx="2448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The company  name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PA-parallel-lines_16985">
            <a:extLst>
              <a:ext uri="{FF2B5EF4-FFF2-40B4-BE49-F238E27FC236}">
                <a16:creationId xmlns:a16="http://schemas.microsoft.com/office/drawing/2014/main" xmlns="" id="{2F59C073-4EC0-4404-B63E-AC0BCAF28211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1638664" y="264516"/>
            <a:ext cx="383774" cy="342335"/>
          </a:xfrm>
          <a:custGeom>
            <a:avLst/>
            <a:gdLst>
              <a:gd name="connsiteX0" fmla="*/ 247438 w 603193"/>
              <a:gd name="connsiteY0" fmla="*/ 114316 h 538061"/>
              <a:gd name="connsiteX1" fmla="*/ 278592 w 603193"/>
              <a:gd name="connsiteY1" fmla="*/ 145419 h 538061"/>
              <a:gd name="connsiteX2" fmla="*/ 278592 w 603193"/>
              <a:gd name="connsiteY2" fmla="*/ 405063 h 538061"/>
              <a:gd name="connsiteX3" fmla="*/ 247438 w 603193"/>
              <a:gd name="connsiteY3" fmla="*/ 436165 h 538061"/>
              <a:gd name="connsiteX4" fmla="*/ 216283 w 603193"/>
              <a:gd name="connsiteY4" fmla="*/ 405063 h 538061"/>
              <a:gd name="connsiteX5" fmla="*/ 216283 w 603193"/>
              <a:gd name="connsiteY5" fmla="*/ 145419 h 538061"/>
              <a:gd name="connsiteX6" fmla="*/ 247438 w 603193"/>
              <a:gd name="connsiteY6" fmla="*/ 114316 h 538061"/>
              <a:gd name="connsiteX7" fmla="*/ 355528 w 603193"/>
              <a:gd name="connsiteY7" fmla="*/ 64497 h 538061"/>
              <a:gd name="connsiteX8" fmla="*/ 386839 w 603193"/>
              <a:gd name="connsiteY8" fmla="*/ 95598 h 538061"/>
              <a:gd name="connsiteX9" fmla="*/ 386839 w 603193"/>
              <a:gd name="connsiteY9" fmla="*/ 467444 h 538061"/>
              <a:gd name="connsiteX10" fmla="*/ 355528 w 603193"/>
              <a:gd name="connsiteY10" fmla="*/ 498545 h 538061"/>
              <a:gd name="connsiteX11" fmla="*/ 324389 w 603193"/>
              <a:gd name="connsiteY11" fmla="*/ 467444 h 538061"/>
              <a:gd name="connsiteX12" fmla="*/ 324389 w 603193"/>
              <a:gd name="connsiteY12" fmla="*/ 95598 h 538061"/>
              <a:gd name="connsiteX13" fmla="*/ 355528 w 603193"/>
              <a:gd name="connsiteY13" fmla="*/ 64497 h 538061"/>
              <a:gd name="connsiteX14" fmla="*/ 139383 w 603193"/>
              <a:gd name="connsiteY14" fmla="*/ 64497 h 538061"/>
              <a:gd name="connsiteX15" fmla="*/ 170557 w 603193"/>
              <a:gd name="connsiteY15" fmla="*/ 95595 h 538061"/>
              <a:gd name="connsiteX16" fmla="*/ 170557 w 603193"/>
              <a:gd name="connsiteY16" fmla="*/ 448676 h 538061"/>
              <a:gd name="connsiteX17" fmla="*/ 139383 w 603193"/>
              <a:gd name="connsiteY17" fmla="*/ 479774 h 538061"/>
              <a:gd name="connsiteX18" fmla="*/ 108036 w 603193"/>
              <a:gd name="connsiteY18" fmla="*/ 448676 h 538061"/>
              <a:gd name="connsiteX19" fmla="*/ 108036 w 603193"/>
              <a:gd name="connsiteY19" fmla="*/ 95595 h 538061"/>
              <a:gd name="connsiteX20" fmla="*/ 139383 w 603193"/>
              <a:gd name="connsiteY20" fmla="*/ 64497 h 538061"/>
              <a:gd name="connsiteX21" fmla="*/ 463790 w 603193"/>
              <a:gd name="connsiteY21" fmla="*/ 22863 h 538061"/>
              <a:gd name="connsiteX22" fmla="*/ 494945 w 603193"/>
              <a:gd name="connsiteY22" fmla="*/ 53967 h 538061"/>
              <a:gd name="connsiteX23" fmla="*/ 494945 w 603193"/>
              <a:gd name="connsiteY23" fmla="*/ 506785 h 538061"/>
              <a:gd name="connsiteX24" fmla="*/ 463790 w 603193"/>
              <a:gd name="connsiteY24" fmla="*/ 538061 h 538061"/>
              <a:gd name="connsiteX25" fmla="*/ 432636 w 603193"/>
              <a:gd name="connsiteY25" fmla="*/ 506785 h 538061"/>
              <a:gd name="connsiteX26" fmla="*/ 432636 w 603193"/>
              <a:gd name="connsiteY26" fmla="*/ 53967 h 538061"/>
              <a:gd name="connsiteX27" fmla="*/ 463790 w 603193"/>
              <a:gd name="connsiteY27" fmla="*/ 22863 h 538061"/>
              <a:gd name="connsiteX28" fmla="*/ 571846 w 603193"/>
              <a:gd name="connsiteY28" fmla="*/ 0 h 538061"/>
              <a:gd name="connsiteX29" fmla="*/ 603193 w 603193"/>
              <a:gd name="connsiteY29" fmla="*/ 31102 h 538061"/>
              <a:gd name="connsiteX30" fmla="*/ 603193 w 603193"/>
              <a:gd name="connsiteY30" fmla="*/ 488017 h 538061"/>
              <a:gd name="connsiteX31" fmla="*/ 571846 w 603193"/>
              <a:gd name="connsiteY31" fmla="*/ 519291 h 538061"/>
              <a:gd name="connsiteX32" fmla="*/ 540672 w 603193"/>
              <a:gd name="connsiteY32" fmla="*/ 488017 h 538061"/>
              <a:gd name="connsiteX33" fmla="*/ 540672 w 603193"/>
              <a:gd name="connsiteY33" fmla="*/ 31102 h 538061"/>
              <a:gd name="connsiteX34" fmla="*/ 571846 w 603193"/>
              <a:gd name="connsiteY34" fmla="*/ 0 h 538061"/>
              <a:gd name="connsiteX35" fmla="*/ 31139 w 603193"/>
              <a:gd name="connsiteY35" fmla="*/ 0 h 538061"/>
              <a:gd name="connsiteX36" fmla="*/ 62450 w 603193"/>
              <a:gd name="connsiteY36" fmla="*/ 31102 h 538061"/>
              <a:gd name="connsiteX37" fmla="*/ 62450 w 603193"/>
              <a:gd name="connsiteY37" fmla="*/ 488017 h 538061"/>
              <a:gd name="connsiteX38" fmla="*/ 31139 w 603193"/>
              <a:gd name="connsiteY38" fmla="*/ 519291 h 538061"/>
              <a:gd name="connsiteX39" fmla="*/ 0 w 603193"/>
              <a:gd name="connsiteY39" fmla="*/ 488017 h 538061"/>
              <a:gd name="connsiteX40" fmla="*/ 0 w 603193"/>
              <a:gd name="connsiteY40" fmla="*/ 31102 h 538061"/>
              <a:gd name="connsiteX41" fmla="*/ 31139 w 603193"/>
              <a:gd name="connsiteY41" fmla="*/ 0 h 53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03193" h="538061">
                <a:moveTo>
                  <a:pt x="247438" y="114316"/>
                </a:moveTo>
                <a:cubicBezTo>
                  <a:pt x="264650" y="114316"/>
                  <a:pt x="278592" y="128235"/>
                  <a:pt x="278592" y="145419"/>
                </a:cubicBezTo>
                <a:lnTo>
                  <a:pt x="278592" y="405063"/>
                </a:lnTo>
                <a:cubicBezTo>
                  <a:pt x="278592" y="422247"/>
                  <a:pt x="264650" y="436165"/>
                  <a:pt x="247438" y="436165"/>
                </a:cubicBezTo>
                <a:cubicBezTo>
                  <a:pt x="230225" y="436165"/>
                  <a:pt x="216283" y="422247"/>
                  <a:pt x="216283" y="405063"/>
                </a:cubicBezTo>
                <a:lnTo>
                  <a:pt x="216283" y="145419"/>
                </a:lnTo>
                <a:cubicBezTo>
                  <a:pt x="216283" y="128235"/>
                  <a:pt x="230225" y="114316"/>
                  <a:pt x="247438" y="114316"/>
                </a:cubicBezTo>
                <a:close/>
                <a:moveTo>
                  <a:pt x="355528" y="64497"/>
                </a:moveTo>
                <a:cubicBezTo>
                  <a:pt x="372904" y="64497"/>
                  <a:pt x="386839" y="78415"/>
                  <a:pt x="386839" y="95598"/>
                </a:cubicBezTo>
                <a:lnTo>
                  <a:pt x="386839" y="467444"/>
                </a:lnTo>
                <a:cubicBezTo>
                  <a:pt x="386839" y="484627"/>
                  <a:pt x="372904" y="498545"/>
                  <a:pt x="355528" y="498545"/>
                </a:cubicBezTo>
                <a:cubicBezTo>
                  <a:pt x="338324" y="498545"/>
                  <a:pt x="324389" y="484627"/>
                  <a:pt x="324389" y="467444"/>
                </a:cubicBezTo>
                <a:lnTo>
                  <a:pt x="324389" y="95598"/>
                </a:lnTo>
                <a:cubicBezTo>
                  <a:pt x="324389" y="78415"/>
                  <a:pt x="338324" y="64497"/>
                  <a:pt x="355528" y="64497"/>
                </a:cubicBezTo>
                <a:close/>
                <a:moveTo>
                  <a:pt x="139383" y="64497"/>
                </a:moveTo>
                <a:cubicBezTo>
                  <a:pt x="156606" y="64497"/>
                  <a:pt x="170557" y="78414"/>
                  <a:pt x="170557" y="95595"/>
                </a:cubicBezTo>
                <a:lnTo>
                  <a:pt x="170557" y="448676"/>
                </a:lnTo>
                <a:cubicBezTo>
                  <a:pt x="170557" y="465857"/>
                  <a:pt x="156606" y="479774"/>
                  <a:pt x="139383" y="479774"/>
                </a:cubicBezTo>
                <a:cubicBezTo>
                  <a:pt x="122159" y="479774"/>
                  <a:pt x="108036" y="465857"/>
                  <a:pt x="108036" y="448676"/>
                </a:cubicBezTo>
                <a:lnTo>
                  <a:pt x="108036" y="95595"/>
                </a:lnTo>
                <a:cubicBezTo>
                  <a:pt x="108036" y="78414"/>
                  <a:pt x="122159" y="64497"/>
                  <a:pt x="139383" y="64497"/>
                </a:cubicBezTo>
                <a:close/>
                <a:moveTo>
                  <a:pt x="463790" y="22863"/>
                </a:moveTo>
                <a:cubicBezTo>
                  <a:pt x="481003" y="22863"/>
                  <a:pt x="494945" y="36782"/>
                  <a:pt x="494945" y="53967"/>
                </a:cubicBezTo>
                <a:lnTo>
                  <a:pt x="494945" y="506785"/>
                </a:lnTo>
                <a:cubicBezTo>
                  <a:pt x="494945" y="523970"/>
                  <a:pt x="481003" y="538061"/>
                  <a:pt x="463790" y="538061"/>
                </a:cubicBezTo>
                <a:cubicBezTo>
                  <a:pt x="446578" y="538061"/>
                  <a:pt x="432636" y="523970"/>
                  <a:pt x="432636" y="506785"/>
                </a:cubicBezTo>
                <a:lnTo>
                  <a:pt x="432636" y="53967"/>
                </a:lnTo>
                <a:cubicBezTo>
                  <a:pt x="432636" y="36782"/>
                  <a:pt x="446578" y="22863"/>
                  <a:pt x="463790" y="22863"/>
                </a:cubicBezTo>
                <a:close/>
                <a:moveTo>
                  <a:pt x="571846" y="0"/>
                </a:moveTo>
                <a:cubicBezTo>
                  <a:pt x="589070" y="0"/>
                  <a:pt x="603193" y="13919"/>
                  <a:pt x="603193" y="31102"/>
                </a:cubicBezTo>
                <a:lnTo>
                  <a:pt x="603193" y="488017"/>
                </a:lnTo>
                <a:cubicBezTo>
                  <a:pt x="603193" y="505372"/>
                  <a:pt x="589070" y="519291"/>
                  <a:pt x="571846" y="519291"/>
                </a:cubicBezTo>
                <a:cubicBezTo>
                  <a:pt x="554623" y="519291"/>
                  <a:pt x="540672" y="505372"/>
                  <a:pt x="540672" y="488017"/>
                </a:cubicBezTo>
                <a:lnTo>
                  <a:pt x="540672" y="31102"/>
                </a:lnTo>
                <a:cubicBezTo>
                  <a:pt x="540672" y="13919"/>
                  <a:pt x="554623" y="0"/>
                  <a:pt x="571846" y="0"/>
                </a:cubicBezTo>
                <a:close/>
                <a:moveTo>
                  <a:pt x="31139" y="0"/>
                </a:moveTo>
                <a:cubicBezTo>
                  <a:pt x="48343" y="0"/>
                  <a:pt x="62450" y="13919"/>
                  <a:pt x="62450" y="31102"/>
                </a:cubicBezTo>
                <a:lnTo>
                  <a:pt x="62450" y="488017"/>
                </a:lnTo>
                <a:cubicBezTo>
                  <a:pt x="62450" y="505372"/>
                  <a:pt x="48343" y="519291"/>
                  <a:pt x="31139" y="519291"/>
                </a:cubicBezTo>
                <a:cubicBezTo>
                  <a:pt x="13935" y="519291"/>
                  <a:pt x="0" y="505372"/>
                  <a:pt x="0" y="488017"/>
                </a:cubicBezTo>
                <a:lnTo>
                  <a:pt x="0" y="31102"/>
                </a:lnTo>
                <a:cubicBezTo>
                  <a:pt x="0" y="13919"/>
                  <a:pt x="13935" y="0"/>
                  <a:pt x="311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8" name="PA-文本框 7">
            <a:extLst>
              <a:ext uri="{FF2B5EF4-FFF2-40B4-BE49-F238E27FC236}">
                <a16:creationId xmlns:a16="http://schemas.microsoft.com/office/drawing/2014/main" xmlns="" id="{E1716D5C-97B3-467D-BF9D-9A35CCC29E6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598659" y="222336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Your name</a:t>
            </a:r>
            <a:endParaRPr lang="zh-CN" altLang="en-US" dirty="0"/>
          </a:p>
        </p:txBody>
      </p:sp>
      <p:sp>
        <p:nvSpPr>
          <p:cNvPr id="9" name="PA-文本框 8">
            <a:extLst>
              <a:ext uri="{FF2B5EF4-FFF2-40B4-BE49-F238E27FC236}">
                <a16:creationId xmlns:a16="http://schemas.microsoft.com/office/drawing/2014/main" xmlns="" id="{A2EEA042-1942-43AD-BA4C-026CE7B08DA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213484" y="222336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Team</a:t>
            </a:r>
            <a:endParaRPr lang="zh-CN" altLang="en-US" dirty="0"/>
          </a:p>
        </p:txBody>
      </p:sp>
      <p:sp>
        <p:nvSpPr>
          <p:cNvPr id="10" name="PA-文本框 9">
            <a:extLst>
              <a:ext uri="{FF2B5EF4-FFF2-40B4-BE49-F238E27FC236}">
                <a16:creationId xmlns:a16="http://schemas.microsoft.com/office/drawing/2014/main" xmlns="" id="{8C8DBF28-9BF3-4AB2-8697-2C5D97C55EC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244429" y="222336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June 8</a:t>
            </a:r>
            <a:endParaRPr lang="zh-CN" altLang="en-US" dirty="0"/>
          </a:p>
        </p:txBody>
      </p:sp>
      <p:sp>
        <p:nvSpPr>
          <p:cNvPr id="12" name="PA-圆角矩形 11">
            <a:extLst>
              <a:ext uri="{FF2B5EF4-FFF2-40B4-BE49-F238E27FC236}">
                <a16:creationId xmlns:a16="http://schemas.microsoft.com/office/drawing/2014/main" xmlns="" id="{622D2721-AE1A-49F5-BBA7-E5ED7CFE9C4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0370138" y="235628"/>
            <a:ext cx="979180" cy="4001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PA-矩形 10">
            <a:extLst>
              <a:ext uri="{FF2B5EF4-FFF2-40B4-BE49-F238E27FC236}">
                <a16:creationId xmlns:a16="http://schemas.microsoft.com/office/drawing/2014/main" xmlns="" id="{D004CFF5-C413-4329-8A03-1CE0D4EE710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0491046" y="235628"/>
            <a:ext cx="782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B</a:t>
            </a:r>
            <a:r>
              <a:rPr lang="zh-CN" altLang="en-US" b="1" dirty="0"/>
              <a:t>egin</a:t>
            </a:r>
          </a:p>
        </p:txBody>
      </p:sp>
      <p:sp>
        <p:nvSpPr>
          <p:cNvPr id="13" name="PA-文本框 12">
            <a:extLst>
              <a:ext uri="{FF2B5EF4-FFF2-40B4-BE49-F238E27FC236}">
                <a16:creationId xmlns:a16="http://schemas.microsoft.com/office/drawing/2014/main" xmlns="" id="{28B3FA24-90E8-44DC-95C0-366AFDCA92A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897629" y="3029137"/>
            <a:ext cx="4887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Green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Plant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策划提案</a:t>
            </a:r>
          </a:p>
        </p:txBody>
      </p:sp>
      <p:sp>
        <p:nvSpPr>
          <p:cNvPr id="14" name="PA-矩形 13">
            <a:extLst>
              <a:ext uri="{FF2B5EF4-FFF2-40B4-BE49-F238E27FC236}">
                <a16:creationId xmlns:a16="http://schemas.microsoft.com/office/drawing/2014/main" xmlns="" id="{0E617643-E841-43C2-ADCA-969F1CB8B0C7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897629" y="360203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zh-CN" altLang="en-US" dirty="0">
                <a:solidFill>
                  <a:schemeClr val="bg1">
                    <a:alpha val="80000"/>
                  </a:schemeClr>
                </a:solidFill>
                <a:latin typeface="Adobe Devanagari" panose="02040503050201020203" pitchFamily="18" charset="0"/>
                <a:ea typeface="Kozuka Gothic Pr6N EL" panose="020B0200000000000000" pitchFamily="34" charset="-128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</a:t>
            </a:r>
          </a:p>
        </p:txBody>
      </p:sp>
      <p:sp>
        <p:nvSpPr>
          <p:cNvPr id="24" name="PA-Flowchart: Connector 23">
            <a:extLst>
              <a:ext uri="{FF2B5EF4-FFF2-40B4-BE49-F238E27FC236}">
                <a16:creationId xmlns:a16="http://schemas.microsoft.com/office/drawing/2014/main" xmlns="" id="{4765B92E-D852-4DE7-A9C1-C987BE77F5EE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5700937">
            <a:off x="5973363" y="6507402"/>
            <a:ext cx="96819" cy="96819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-Flowchart: Connector 24">
            <a:extLst>
              <a:ext uri="{FF2B5EF4-FFF2-40B4-BE49-F238E27FC236}">
                <a16:creationId xmlns:a16="http://schemas.microsoft.com/office/drawing/2014/main" xmlns="" id="{CB271B3C-E17C-4F26-B64D-6D223ADA3233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 rot="5700937">
            <a:off x="6126741" y="6507402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-Flowchart: Connector 25">
            <a:extLst>
              <a:ext uri="{FF2B5EF4-FFF2-40B4-BE49-F238E27FC236}">
                <a16:creationId xmlns:a16="http://schemas.microsoft.com/office/drawing/2014/main" xmlns="" id="{94C2EE63-2429-4E94-8AD5-618D1160832D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rot="5700937">
            <a:off x="6280118" y="6507402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-Flowchart: Connector 26">
            <a:extLst>
              <a:ext uri="{FF2B5EF4-FFF2-40B4-BE49-F238E27FC236}">
                <a16:creationId xmlns:a16="http://schemas.microsoft.com/office/drawing/2014/main" xmlns="" id="{B7BA673A-697E-47FC-97A9-A9F0030E35A8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 rot="5700937">
            <a:off x="6433495" y="6507401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Flowchart: Connector 26">
            <a:extLst>
              <a:ext uri="{FF2B5EF4-FFF2-40B4-BE49-F238E27FC236}">
                <a16:creationId xmlns:a16="http://schemas.microsoft.com/office/drawing/2014/main" xmlns="" id="{7C45ED4D-7CF6-4B48-9ED7-7BAB24A24C00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rot="5700937">
            <a:off x="6586872" y="6507400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Lenka - It Gets Better">
            <a:hlinkClick r:id="" action="ppaction://media"/>
            <a:extLst>
              <a:ext uri="{FF2B5EF4-FFF2-40B4-BE49-F238E27FC236}">
                <a16:creationId xmlns:a16="http://schemas.microsoft.com/office/drawing/2014/main" xmlns="" id="{C73243E8-163F-4F88-8FD0-167D54094787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036446" y="-2587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0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606" numSld="33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/>
      <p:bldP spid="10" grpId="0"/>
      <p:bldP spid="12" grpId="0" animBg="1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86BF636-DC4F-4CCD-911B-E9225082C66F}"/>
              </a:ext>
            </a:extLst>
          </p:cNvPr>
          <p:cNvGrpSpPr/>
          <p:nvPr/>
        </p:nvGrpSpPr>
        <p:grpSpPr>
          <a:xfrm>
            <a:off x="7117080" y="0"/>
            <a:ext cx="5074920" cy="6858000"/>
            <a:chOff x="7117080" y="0"/>
            <a:chExt cx="5074920" cy="6858000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12BAAE06-F0C7-4565-9A55-9F521F8151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7080" y="0"/>
              <a:ext cx="5074920" cy="6858000"/>
            </a:xfrm>
            <a:prstGeom prst="rect">
              <a:avLst/>
            </a:prstGeom>
          </p:spPr>
        </p:pic>
        <p:sp>
          <p:nvSpPr>
            <p:cNvPr id="32" name="PA-矩形 31">
              <a:extLst>
                <a:ext uri="{FF2B5EF4-FFF2-40B4-BE49-F238E27FC236}">
                  <a16:creationId xmlns:a16="http://schemas.microsoft.com/office/drawing/2014/main" xmlns="" id="{318F6EEA-1802-4AEE-9345-01F26B89A3A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7117080" y="0"/>
              <a:ext cx="5074920" cy="6858000"/>
            </a:xfrm>
            <a:prstGeom prst="rect">
              <a:avLst/>
            </a:prstGeom>
            <a:solidFill>
              <a:srgbClr val="99A782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4EA7E5C-95DE-4EA5-BF74-3F865D4DE7C2}"/>
              </a:ext>
            </a:extLst>
          </p:cNvPr>
          <p:cNvGrpSpPr/>
          <p:nvPr/>
        </p:nvGrpSpPr>
        <p:grpSpPr>
          <a:xfrm>
            <a:off x="6444595" y="1714500"/>
            <a:ext cx="2242019" cy="1169551"/>
            <a:chOff x="6444595" y="1714500"/>
            <a:chExt cx="2242019" cy="1169551"/>
          </a:xfrm>
        </p:grpSpPr>
        <p:sp>
          <p:nvSpPr>
            <p:cNvPr id="33" name="PA-文本框 32">
              <a:extLst>
                <a:ext uri="{FF2B5EF4-FFF2-40B4-BE49-F238E27FC236}">
                  <a16:creationId xmlns:a16="http://schemas.microsoft.com/office/drawing/2014/main" xmlns="" id="{95BFD79E-5462-40CA-BF9A-1826EA18F68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444595" y="17145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rgbClr val="99A7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</a:t>
              </a:r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心推导</a:t>
              </a:r>
            </a:p>
          </p:txBody>
        </p:sp>
        <p:sp>
          <p:nvSpPr>
            <p:cNvPr id="34" name="PA-矩形 33">
              <a:extLst>
                <a:ext uri="{FF2B5EF4-FFF2-40B4-BE49-F238E27FC236}">
                  <a16:creationId xmlns:a16="http://schemas.microsoft.com/office/drawing/2014/main" xmlns="" id="{31969F9C-6052-4212-B26F-15C487F15E0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469340" y="2422386"/>
              <a:ext cx="221727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25552E"/>
                  </a:solidFill>
                </a:rPr>
                <a:t>Core derivation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2011BDF-C11F-4349-B2E0-B36D35C81CF1}"/>
              </a:ext>
            </a:extLst>
          </p:cNvPr>
          <p:cNvGrpSpPr/>
          <p:nvPr/>
        </p:nvGrpSpPr>
        <p:grpSpPr>
          <a:xfrm>
            <a:off x="624462" y="938851"/>
            <a:ext cx="2457132" cy="1045577"/>
            <a:chOff x="624462" y="938851"/>
            <a:chExt cx="2457132" cy="1045577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84295E0C-286A-47E3-B88F-C265EAFD6843}"/>
                </a:ext>
              </a:extLst>
            </p:cNvPr>
            <p:cNvSpPr/>
            <p:nvPr/>
          </p:nvSpPr>
          <p:spPr>
            <a:xfrm>
              <a:off x="624462" y="938851"/>
              <a:ext cx="1045577" cy="104557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9A7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5EB195F6-A83D-41B2-8855-01C451FD0A68}"/>
                </a:ext>
              </a:extLst>
            </p:cNvPr>
            <p:cNvSpPr txBox="1"/>
            <p:nvPr/>
          </p:nvSpPr>
          <p:spPr>
            <a:xfrm>
              <a:off x="904395" y="1252834"/>
              <a:ext cx="21771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TITLE</a:t>
              </a:r>
              <a:endParaRPr lang="zh-CN" altLang="en-US" sz="2400" dirty="0"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72C59C3-723C-4874-8C7C-248E499D6965}"/>
              </a:ext>
            </a:extLst>
          </p:cNvPr>
          <p:cNvGrpSpPr/>
          <p:nvPr/>
        </p:nvGrpSpPr>
        <p:grpSpPr>
          <a:xfrm>
            <a:off x="3181003" y="2884184"/>
            <a:ext cx="2457132" cy="1045577"/>
            <a:chOff x="3181003" y="2884184"/>
            <a:chExt cx="2457132" cy="1045577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16880191-3464-4CFA-B5C9-D51C4CC0AEF2}"/>
                </a:ext>
              </a:extLst>
            </p:cNvPr>
            <p:cNvSpPr/>
            <p:nvPr/>
          </p:nvSpPr>
          <p:spPr>
            <a:xfrm>
              <a:off x="3181003" y="2884184"/>
              <a:ext cx="1045577" cy="104557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9A7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A89CF564-8EA3-429D-B80C-920282FEAEA9}"/>
                </a:ext>
              </a:extLst>
            </p:cNvPr>
            <p:cNvSpPr txBox="1"/>
            <p:nvPr/>
          </p:nvSpPr>
          <p:spPr>
            <a:xfrm>
              <a:off x="3460936" y="3198167"/>
              <a:ext cx="21771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TITLE</a:t>
              </a:r>
              <a:endParaRPr lang="zh-CN" altLang="en-US" sz="2400" dirty="0"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19E2849-BB96-47E8-BAB6-48F58C743599}"/>
              </a:ext>
            </a:extLst>
          </p:cNvPr>
          <p:cNvGrpSpPr/>
          <p:nvPr/>
        </p:nvGrpSpPr>
        <p:grpSpPr>
          <a:xfrm>
            <a:off x="894696" y="4559590"/>
            <a:ext cx="2457132" cy="1045577"/>
            <a:chOff x="894696" y="4559590"/>
            <a:chExt cx="2457132" cy="1045577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2CD4F1E9-FC11-4649-BE49-BFA4076C645B}"/>
                </a:ext>
              </a:extLst>
            </p:cNvPr>
            <p:cNvSpPr/>
            <p:nvPr/>
          </p:nvSpPr>
          <p:spPr>
            <a:xfrm>
              <a:off x="894696" y="4559590"/>
              <a:ext cx="1045577" cy="104557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9A7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7ED9D1CB-D6A8-40A9-AD22-3A3CE1FED335}"/>
                </a:ext>
              </a:extLst>
            </p:cNvPr>
            <p:cNvSpPr txBox="1"/>
            <p:nvPr/>
          </p:nvSpPr>
          <p:spPr>
            <a:xfrm>
              <a:off x="1174629" y="4873573"/>
              <a:ext cx="21771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TITLE</a:t>
              </a:r>
              <a:endParaRPr lang="zh-CN" altLang="en-US" sz="2400" dirty="0"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</p:txBody>
        </p:sp>
      </p:grpSp>
      <p:sp>
        <p:nvSpPr>
          <p:cNvPr id="36" name="pointing_313754">
            <a:extLst>
              <a:ext uri="{FF2B5EF4-FFF2-40B4-BE49-F238E27FC236}">
                <a16:creationId xmlns:a16="http://schemas.microsoft.com/office/drawing/2014/main" xmlns="" id="{01BC8A30-62AE-4922-930A-6DFDB83BF4B1}"/>
              </a:ext>
            </a:extLst>
          </p:cNvPr>
          <p:cNvSpPr>
            <a:spLocks noChangeAspect="1"/>
          </p:cNvSpPr>
          <p:nvPr/>
        </p:nvSpPr>
        <p:spPr bwMode="auto">
          <a:xfrm>
            <a:off x="1718927" y="-779397"/>
            <a:ext cx="442691" cy="609685"/>
          </a:xfrm>
          <a:custGeom>
            <a:avLst/>
            <a:gdLst>
              <a:gd name="T0" fmla="*/ 3906 w 4949"/>
              <a:gd name="T1" fmla="*/ 3081 h 6827"/>
              <a:gd name="T2" fmla="*/ 2560 w 4949"/>
              <a:gd name="T3" fmla="*/ 2775 h 6827"/>
              <a:gd name="T4" fmla="*/ 2560 w 4949"/>
              <a:gd name="T5" fmla="*/ 768 h 6827"/>
              <a:gd name="T6" fmla="*/ 1792 w 4949"/>
              <a:gd name="T7" fmla="*/ 0 h 6827"/>
              <a:gd name="T8" fmla="*/ 1024 w 4949"/>
              <a:gd name="T9" fmla="*/ 768 h 6827"/>
              <a:gd name="T10" fmla="*/ 1024 w 4949"/>
              <a:gd name="T11" fmla="*/ 3268 h 6827"/>
              <a:gd name="T12" fmla="*/ 0 w 4949"/>
              <a:gd name="T13" fmla="*/ 4523 h 6827"/>
              <a:gd name="T14" fmla="*/ 0 w 4949"/>
              <a:gd name="T15" fmla="*/ 5376 h 6827"/>
              <a:gd name="T16" fmla="*/ 1450 w 4949"/>
              <a:gd name="T17" fmla="*/ 6827 h 6827"/>
              <a:gd name="T18" fmla="*/ 3498 w 4949"/>
              <a:gd name="T19" fmla="*/ 6827 h 6827"/>
              <a:gd name="T20" fmla="*/ 4949 w 4949"/>
              <a:gd name="T21" fmla="*/ 5376 h 6827"/>
              <a:gd name="T22" fmla="*/ 4949 w 4949"/>
              <a:gd name="T23" fmla="*/ 4181 h 6827"/>
              <a:gd name="T24" fmla="*/ 3906 w 4949"/>
              <a:gd name="T25" fmla="*/ 3081 h 6827"/>
              <a:gd name="T26" fmla="*/ 4437 w 4949"/>
              <a:gd name="T27" fmla="*/ 5376 h 6827"/>
              <a:gd name="T28" fmla="*/ 3498 w 4949"/>
              <a:gd name="T29" fmla="*/ 6315 h 6827"/>
              <a:gd name="T30" fmla="*/ 1450 w 4949"/>
              <a:gd name="T31" fmla="*/ 6315 h 6827"/>
              <a:gd name="T32" fmla="*/ 512 w 4949"/>
              <a:gd name="T33" fmla="*/ 5376 h 6827"/>
              <a:gd name="T34" fmla="*/ 512 w 4949"/>
              <a:gd name="T35" fmla="*/ 4523 h 6827"/>
              <a:gd name="T36" fmla="*/ 1024 w 4949"/>
              <a:gd name="T37" fmla="*/ 3799 h 6827"/>
              <a:gd name="T38" fmla="*/ 1024 w 4949"/>
              <a:gd name="T39" fmla="*/ 5035 h 6827"/>
              <a:gd name="T40" fmla="*/ 1536 w 4949"/>
              <a:gd name="T41" fmla="*/ 5035 h 6827"/>
              <a:gd name="T42" fmla="*/ 1536 w 4949"/>
              <a:gd name="T43" fmla="*/ 768 h 6827"/>
              <a:gd name="T44" fmla="*/ 1792 w 4949"/>
              <a:gd name="T45" fmla="*/ 512 h 6827"/>
              <a:gd name="T46" fmla="*/ 2048 w 4949"/>
              <a:gd name="T47" fmla="*/ 768 h 6827"/>
              <a:gd name="T48" fmla="*/ 2048 w 4949"/>
              <a:gd name="T49" fmla="*/ 3199 h 6827"/>
              <a:gd name="T50" fmla="*/ 3774 w 4949"/>
              <a:gd name="T51" fmla="*/ 3575 h 6827"/>
              <a:gd name="T52" fmla="*/ 4437 w 4949"/>
              <a:gd name="T53" fmla="*/ 4181 h 6827"/>
              <a:gd name="T54" fmla="*/ 4437 w 4949"/>
              <a:gd name="T55" fmla="*/ 5376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49" h="6827">
                <a:moveTo>
                  <a:pt x="3906" y="3081"/>
                </a:moveTo>
                <a:cubicBezTo>
                  <a:pt x="3421" y="2951"/>
                  <a:pt x="2858" y="2834"/>
                  <a:pt x="2560" y="2775"/>
                </a:cubicBezTo>
                <a:lnTo>
                  <a:pt x="2560" y="768"/>
                </a:lnTo>
                <a:cubicBezTo>
                  <a:pt x="2560" y="345"/>
                  <a:pt x="2215" y="0"/>
                  <a:pt x="1792" y="0"/>
                </a:cubicBezTo>
                <a:cubicBezTo>
                  <a:pt x="1368" y="0"/>
                  <a:pt x="1024" y="345"/>
                  <a:pt x="1024" y="768"/>
                </a:cubicBezTo>
                <a:lnTo>
                  <a:pt x="1024" y="3268"/>
                </a:lnTo>
                <a:cubicBezTo>
                  <a:pt x="440" y="3387"/>
                  <a:pt x="0" y="3905"/>
                  <a:pt x="0" y="4523"/>
                </a:cubicBezTo>
                <a:lnTo>
                  <a:pt x="0" y="5376"/>
                </a:lnTo>
                <a:cubicBezTo>
                  <a:pt x="0" y="6176"/>
                  <a:pt x="650" y="6827"/>
                  <a:pt x="1450" y="6827"/>
                </a:cubicBezTo>
                <a:lnTo>
                  <a:pt x="3498" y="6827"/>
                </a:lnTo>
                <a:cubicBezTo>
                  <a:pt x="4298" y="6827"/>
                  <a:pt x="4949" y="6176"/>
                  <a:pt x="4949" y="5376"/>
                </a:cubicBezTo>
                <a:lnTo>
                  <a:pt x="4949" y="4181"/>
                </a:lnTo>
                <a:cubicBezTo>
                  <a:pt x="4949" y="3613"/>
                  <a:pt x="4627" y="3274"/>
                  <a:pt x="3906" y="3081"/>
                </a:cubicBezTo>
                <a:close/>
                <a:moveTo>
                  <a:pt x="4437" y="5376"/>
                </a:moveTo>
                <a:cubicBezTo>
                  <a:pt x="4437" y="5894"/>
                  <a:pt x="4016" y="6315"/>
                  <a:pt x="3498" y="6315"/>
                </a:cubicBezTo>
                <a:lnTo>
                  <a:pt x="1450" y="6315"/>
                </a:lnTo>
                <a:cubicBezTo>
                  <a:pt x="933" y="6315"/>
                  <a:pt x="512" y="5894"/>
                  <a:pt x="512" y="5376"/>
                </a:cubicBezTo>
                <a:lnTo>
                  <a:pt x="512" y="4523"/>
                </a:lnTo>
                <a:cubicBezTo>
                  <a:pt x="512" y="4189"/>
                  <a:pt x="726" y="3904"/>
                  <a:pt x="1024" y="3799"/>
                </a:cubicBezTo>
                <a:lnTo>
                  <a:pt x="1024" y="5035"/>
                </a:lnTo>
                <a:lnTo>
                  <a:pt x="1536" y="5035"/>
                </a:lnTo>
                <a:lnTo>
                  <a:pt x="1536" y="768"/>
                </a:lnTo>
                <a:cubicBezTo>
                  <a:pt x="1536" y="627"/>
                  <a:pt x="1651" y="512"/>
                  <a:pt x="1792" y="512"/>
                </a:cubicBezTo>
                <a:cubicBezTo>
                  <a:pt x="1933" y="512"/>
                  <a:pt x="2048" y="627"/>
                  <a:pt x="2048" y="768"/>
                </a:cubicBezTo>
                <a:lnTo>
                  <a:pt x="2048" y="3199"/>
                </a:lnTo>
                <a:cubicBezTo>
                  <a:pt x="2048" y="3199"/>
                  <a:pt x="3111" y="3398"/>
                  <a:pt x="3774" y="3575"/>
                </a:cubicBezTo>
                <a:cubicBezTo>
                  <a:pt x="4437" y="3753"/>
                  <a:pt x="4437" y="4000"/>
                  <a:pt x="4437" y="4181"/>
                </a:cubicBezTo>
                <a:lnTo>
                  <a:pt x="4437" y="5376"/>
                </a:lnTo>
                <a:close/>
              </a:path>
            </a:pathLst>
          </a:custGeom>
          <a:solidFill>
            <a:srgbClr val="99A78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5688910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96296E-6 L -0.06276 0.291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8" y="1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76 0.2912 L 0.14883 0.5692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73" y="1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883 0.56921 L -0.04283 0.8192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8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6" grpId="2" animBg="1"/>
      <p:bldP spid="36" grpId="3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-直角三角形 4">
            <a:extLst>
              <a:ext uri="{FF2B5EF4-FFF2-40B4-BE49-F238E27FC236}">
                <a16:creationId xmlns:a16="http://schemas.microsoft.com/office/drawing/2014/main" xmlns="" id="{22B5448B-BD69-4FB3-B018-F46892EBA2C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5400000">
            <a:off x="17021" y="-64647"/>
            <a:ext cx="6852532" cy="6981825"/>
          </a:xfrm>
          <a:prstGeom prst="rtTriangle">
            <a:avLst/>
          </a:prstGeom>
          <a:blipFill>
            <a:blip r:embed="rId2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PA-文本框 5">
            <a:extLst>
              <a:ext uri="{FF2B5EF4-FFF2-40B4-BE49-F238E27FC236}">
                <a16:creationId xmlns:a16="http://schemas.microsoft.com/office/drawing/2014/main" xmlns="" id="{B6B9C109-157F-4E4D-8F08-4094C2B705A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286750" y="4953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时间报表</a:t>
            </a:r>
          </a:p>
        </p:txBody>
      </p:sp>
      <p:sp>
        <p:nvSpPr>
          <p:cNvPr id="9" name="PA-矩形 8">
            <a:extLst>
              <a:ext uri="{FF2B5EF4-FFF2-40B4-BE49-F238E27FC236}">
                <a16:creationId xmlns:a16="http://schemas.microsoft.com/office/drawing/2014/main" xmlns="" id="{632DA6FF-DE7F-47D7-A238-75E134BC247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07137" y="1927495"/>
            <a:ext cx="508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384DEFE-23A5-4A91-8F49-CBE35A04CDD6}"/>
              </a:ext>
            </a:extLst>
          </p:cNvPr>
          <p:cNvCxnSpPr/>
          <p:nvPr/>
        </p:nvCxnSpPr>
        <p:spPr>
          <a:xfrm>
            <a:off x="3443287" y="5067300"/>
            <a:ext cx="8272463" cy="0"/>
          </a:xfrm>
          <a:prstGeom prst="line">
            <a:avLst/>
          </a:prstGeom>
          <a:ln>
            <a:solidFill>
              <a:srgbClr val="99A7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A-文本框 11">
            <a:extLst>
              <a:ext uri="{FF2B5EF4-FFF2-40B4-BE49-F238E27FC236}">
                <a16:creationId xmlns:a16="http://schemas.microsoft.com/office/drawing/2014/main" xmlns="" id="{EC86EA40-6997-4AD3-B250-E5CC830F092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612526" y="4483657"/>
            <a:ext cx="1080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2018.6.1 </a:t>
            </a:r>
            <a:endParaRPr lang="zh-CN" altLang="en-US" dirty="0"/>
          </a:p>
        </p:txBody>
      </p:sp>
      <p:sp>
        <p:nvSpPr>
          <p:cNvPr id="13" name="PA-Flowchart: Connector 12">
            <a:extLst>
              <a:ext uri="{FF2B5EF4-FFF2-40B4-BE49-F238E27FC236}">
                <a16:creationId xmlns:a16="http://schemas.microsoft.com/office/drawing/2014/main" xmlns="" id="{96D53A34-D0A7-405A-A1E8-CBFA4A7D053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010026" y="4924426"/>
            <a:ext cx="285747" cy="285747"/>
          </a:xfrm>
          <a:prstGeom prst="flowChartConnector">
            <a:avLst/>
          </a:prstGeom>
          <a:solidFill>
            <a:srgbClr val="99A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PA-文本框 13">
            <a:extLst>
              <a:ext uri="{FF2B5EF4-FFF2-40B4-BE49-F238E27FC236}">
                <a16:creationId xmlns:a16="http://schemas.microsoft.com/office/drawing/2014/main" xmlns="" id="{8ABDCE6E-3B0A-48FC-8848-7D530C239CC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273363" y="4483657"/>
            <a:ext cx="1080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2018.6.1 </a:t>
            </a:r>
            <a:endParaRPr lang="zh-CN" altLang="en-US" dirty="0"/>
          </a:p>
        </p:txBody>
      </p:sp>
      <p:sp>
        <p:nvSpPr>
          <p:cNvPr id="15" name="PA-Flowchart: Connector 14">
            <a:extLst>
              <a:ext uri="{FF2B5EF4-FFF2-40B4-BE49-F238E27FC236}">
                <a16:creationId xmlns:a16="http://schemas.microsoft.com/office/drawing/2014/main" xmlns="" id="{0C7F3F48-0268-4331-8FD1-08AD536FE21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670863" y="4924426"/>
            <a:ext cx="285747" cy="285747"/>
          </a:xfrm>
          <a:prstGeom prst="flowChartConnector">
            <a:avLst/>
          </a:prstGeom>
          <a:solidFill>
            <a:srgbClr val="99A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PA-文本框 17">
            <a:extLst>
              <a:ext uri="{FF2B5EF4-FFF2-40B4-BE49-F238E27FC236}">
                <a16:creationId xmlns:a16="http://schemas.microsoft.com/office/drawing/2014/main" xmlns="" id="{14CFAB8E-566C-49B0-B92C-A2221E43BB9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934200" y="4472286"/>
            <a:ext cx="1080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2018.6.1 </a:t>
            </a:r>
            <a:endParaRPr lang="zh-CN" altLang="en-US" dirty="0"/>
          </a:p>
        </p:txBody>
      </p:sp>
      <p:sp>
        <p:nvSpPr>
          <p:cNvPr id="19" name="PA-Flowchart: Connector 18">
            <a:extLst>
              <a:ext uri="{FF2B5EF4-FFF2-40B4-BE49-F238E27FC236}">
                <a16:creationId xmlns:a16="http://schemas.microsoft.com/office/drawing/2014/main" xmlns="" id="{CFA71782-D378-4614-A066-584DF925B92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331700" y="4913055"/>
            <a:ext cx="285747" cy="285747"/>
          </a:xfrm>
          <a:prstGeom prst="flowChartConnector">
            <a:avLst/>
          </a:prstGeom>
          <a:solidFill>
            <a:srgbClr val="99A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PA-文本框 19">
            <a:extLst>
              <a:ext uri="{FF2B5EF4-FFF2-40B4-BE49-F238E27FC236}">
                <a16:creationId xmlns:a16="http://schemas.microsoft.com/office/drawing/2014/main" xmlns="" id="{26BEE247-5BF1-44BF-BBB4-CE74A83DB274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442979" y="4472286"/>
            <a:ext cx="1080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2018.6.1 </a:t>
            </a:r>
            <a:endParaRPr lang="zh-CN" altLang="en-US" dirty="0"/>
          </a:p>
        </p:txBody>
      </p:sp>
      <p:sp>
        <p:nvSpPr>
          <p:cNvPr id="21" name="PA-Flowchart: Connector 20">
            <a:extLst>
              <a:ext uri="{FF2B5EF4-FFF2-40B4-BE49-F238E27FC236}">
                <a16:creationId xmlns:a16="http://schemas.microsoft.com/office/drawing/2014/main" xmlns="" id="{6A0DE439-FEC1-44D2-A3FF-34F2E5BC2B59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840479" y="4913055"/>
            <a:ext cx="285747" cy="285747"/>
          </a:xfrm>
          <a:prstGeom prst="flowChartConnector">
            <a:avLst/>
          </a:prstGeom>
          <a:solidFill>
            <a:srgbClr val="99A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PA-文本框 21">
            <a:extLst>
              <a:ext uri="{FF2B5EF4-FFF2-40B4-BE49-F238E27FC236}">
                <a16:creationId xmlns:a16="http://schemas.microsoft.com/office/drawing/2014/main" xmlns="" id="{219A3E9D-003E-42BB-83C9-9CECE3803B5B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0053979" y="4472286"/>
            <a:ext cx="1080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2018.6.1 </a:t>
            </a:r>
            <a:endParaRPr lang="zh-CN" altLang="en-US" dirty="0"/>
          </a:p>
        </p:txBody>
      </p:sp>
      <p:sp>
        <p:nvSpPr>
          <p:cNvPr id="23" name="PA-Flowchart: Connector 22">
            <a:extLst>
              <a:ext uri="{FF2B5EF4-FFF2-40B4-BE49-F238E27FC236}">
                <a16:creationId xmlns:a16="http://schemas.microsoft.com/office/drawing/2014/main" xmlns="" id="{8A9730BE-00CA-4F4E-8BF1-4BEBFA0ED1EA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10451479" y="4913055"/>
            <a:ext cx="285747" cy="285747"/>
          </a:xfrm>
          <a:prstGeom prst="flowChartConnector">
            <a:avLst/>
          </a:prstGeom>
          <a:solidFill>
            <a:srgbClr val="99A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PA-文本框 23">
            <a:extLst>
              <a:ext uri="{FF2B5EF4-FFF2-40B4-BE49-F238E27FC236}">
                <a16:creationId xmlns:a16="http://schemas.microsoft.com/office/drawing/2014/main" xmlns="" id="{E84F2FE9-680E-4B66-A41F-95F016EDB7C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348627" y="5350130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the content</a:t>
            </a:r>
            <a:endParaRPr lang="zh-CN" altLang="en-US" dirty="0"/>
          </a:p>
        </p:txBody>
      </p:sp>
      <p:sp>
        <p:nvSpPr>
          <p:cNvPr id="25" name="PA-文本框 24">
            <a:extLst>
              <a:ext uri="{FF2B5EF4-FFF2-40B4-BE49-F238E27FC236}">
                <a16:creationId xmlns:a16="http://schemas.microsoft.com/office/drawing/2014/main" xmlns="" id="{970DF4F4-7951-472B-A09A-6D4D995126DE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5141413" y="5364418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the content</a:t>
            </a:r>
            <a:endParaRPr lang="zh-CN" altLang="en-US" dirty="0"/>
          </a:p>
        </p:txBody>
      </p:sp>
      <p:sp>
        <p:nvSpPr>
          <p:cNvPr id="27" name="PA-文本框 26">
            <a:extLst>
              <a:ext uri="{FF2B5EF4-FFF2-40B4-BE49-F238E27FC236}">
                <a16:creationId xmlns:a16="http://schemas.microsoft.com/office/drawing/2014/main" xmlns="" id="{EB1D4DA3-332E-42F0-ACDD-04A1D5E2A2DB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6807137" y="5424484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the content</a:t>
            </a:r>
            <a:endParaRPr lang="zh-CN" altLang="en-US" dirty="0"/>
          </a:p>
        </p:txBody>
      </p:sp>
      <p:sp>
        <p:nvSpPr>
          <p:cNvPr id="28" name="PA-文本框 27">
            <a:extLst>
              <a:ext uri="{FF2B5EF4-FFF2-40B4-BE49-F238E27FC236}">
                <a16:creationId xmlns:a16="http://schemas.microsoft.com/office/drawing/2014/main" xmlns="" id="{B9ACBA03-F176-430A-9C15-EF4B1C11F950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8276661" y="542340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the content</a:t>
            </a:r>
            <a:endParaRPr lang="zh-CN" altLang="en-US" dirty="0"/>
          </a:p>
        </p:txBody>
      </p:sp>
      <p:sp>
        <p:nvSpPr>
          <p:cNvPr id="29" name="PA-文本框 28">
            <a:extLst>
              <a:ext uri="{FF2B5EF4-FFF2-40B4-BE49-F238E27FC236}">
                <a16:creationId xmlns:a16="http://schemas.microsoft.com/office/drawing/2014/main" xmlns="" id="{10ED9E18-F75E-41A3-8ECB-26DD9EB3A94F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9932952" y="542340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the content</a:t>
            </a:r>
            <a:endParaRPr lang="zh-CN" altLang="en-US" dirty="0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5D885429-9ACC-4987-9913-E6123280E61F}"/>
              </a:ext>
            </a:extLst>
          </p:cNvPr>
          <p:cNvSpPr/>
          <p:nvPr/>
        </p:nvSpPr>
        <p:spPr>
          <a:xfrm>
            <a:off x="-254000" y="-254000"/>
            <a:ext cx="190500" cy="1905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57D9B6FF-1DC6-47AC-B0D1-54112FB342D9}"/>
              </a:ext>
            </a:extLst>
          </p:cNvPr>
          <p:cNvSpPr/>
          <p:nvPr/>
        </p:nvSpPr>
        <p:spPr>
          <a:xfrm>
            <a:off x="-254000" y="-254000"/>
            <a:ext cx="190500" cy="1905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5CFDE55-6BB0-4AF3-AD08-6B90AE8FFC73}"/>
              </a:ext>
            </a:extLst>
          </p:cNvPr>
          <p:cNvSpPr/>
          <p:nvPr/>
        </p:nvSpPr>
        <p:spPr>
          <a:xfrm>
            <a:off x="-254000" y="-254000"/>
            <a:ext cx="190500" cy="1905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C49C24A0-46A7-41A1-84E5-2F8B890E6957}"/>
              </a:ext>
            </a:extLst>
          </p:cNvPr>
          <p:cNvSpPr/>
          <p:nvPr/>
        </p:nvSpPr>
        <p:spPr>
          <a:xfrm>
            <a:off x="-254000" y="-254000"/>
            <a:ext cx="190500" cy="1905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3B816097-4D6E-453C-8499-8CC857568803}"/>
              </a:ext>
            </a:extLst>
          </p:cNvPr>
          <p:cNvSpPr/>
          <p:nvPr/>
        </p:nvSpPr>
        <p:spPr>
          <a:xfrm>
            <a:off x="-254000" y="-254000"/>
            <a:ext cx="190500" cy="1905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F7FB0E1F-2629-4BBD-ACAB-A4AB48C90358}"/>
              </a:ext>
            </a:extLst>
          </p:cNvPr>
          <p:cNvSpPr/>
          <p:nvPr/>
        </p:nvSpPr>
        <p:spPr>
          <a:xfrm>
            <a:off x="-254000" y="-254000"/>
            <a:ext cx="190500" cy="1905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3A469833-17C4-48FB-AB74-C16C4F9A5683}"/>
              </a:ext>
            </a:extLst>
          </p:cNvPr>
          <p:cNvSpPr/>
          <p:nvPr/>
        </p:nvSpPr>
        <p:spPr>
          <a:xfrm>
            <a:off x="-254000" y="-254000"/>
            <a:ext cx="190500" cy="1905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FA4EE892-5BC8-4CA2-85C6-E198CE27F504}"/>
              </a:ext>
            </a:extLst>
          </p:cNvPr>
          <p:cNvSpPr/>
          <p:nvPr/>
        </p:nvSpPr>
        <p:spPr>
          <a:xfrm>
            <a:off x="-254000" y="-254000"/>
            <a:ext cx="190500" cy="1905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506736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3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8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8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8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8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800"/>
                            </p:stCondLst>
                            <p:childTnLst>
                              <p:par>
                                <p:cTn id="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/>
      <p:bldP spid="12" grpId="0"/>
      <p:bldP spid="13" grpId="0" animBg="1"/>
      <p:bldP spid="14" grpId="0"/>
      <p:bldP spid="15" grpId="0" animBg="1" autoUpdateAnimBg="0"/>
      <p:bldP spid="18" grpId="0"/>
      <p:bldP spid="19" grpId="0" animBg="1" autoUpdateAnimBg="0"/>
      <p:bldP spid="20" grpId="0"/>
      <p:bldP spid="21" grpId="0" animBg="1" autoUpdateAnimBg="0"/>
      <p:bldP spid="22" grpId="0"/>
      <p:bldP spid="23" grpId="0" animBg="1" autoUpdateAnimBg="0"/>
      <p:bldP spid="24" grpId="0"/>
      <p:bldP spid="25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-矩形 19">
            <a:extLst>
              <a:ext uri="{FF2B5EF4-FFF2-40B4-BE49-F238E27FC236}">
                <a16:creationId xmlns:a16="http://schemas.microsoft.com/office/drawing/2014/main" xmlns="" id="{0AE8B8F8-611D-4508-9045-C4A7E594B93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749395" y="3492059"/>
            <a:ext cx="3442606" cy="3429000"/>
          </a:xfrm>
          <a:prstGeom prst="rect">
            <a:avLst/>
          </a:prstGeom>
          <a:solidFill>
            <a:srgbClr val="99A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PA-矩形 18">
            <a:extLst>
              <a:ext uri="{FF2B5EF4-FFF2-40B4-BE49-F238E27FC236}">
                <a16:creationId xmlns:a16="http://schemas.microsoft.com/office/drawing/2014/main" xmlns="" id="{9B783CC9-5B13-4C0C-A04D-FB2D9C02A13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206200" y="3492059"/>
            <a:ext cx="2594855" cy="3429000"/>
          </a:xfrm>
          <a:prstGeom prst="rect">
            <a:avLst/>
          </a:prstGeom>
          <a:solidFill>
            <a:srgbClr val="99A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PA-矩形 17">
            <a:extLst>
              <a:ext uri="{FF2B5EF4-FFF2-40B4-BE49-F238E27FC236}">
                <a16:creationId xmlns:a16="http://schemas.microsoft.com/office/drawing/2014/main" xmlns="" id="{63156B41-BD7D-4AC9-9608-36A78E3DEE1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776003" y="3492059"/>
            <a:ext cx="2453893" cy="3429000"/>
          </a:xfrm>
          <a:prstGeom prst="rect">
            <a:avLst/>
          </a:prstGeom>
          <a:solidFill>
            <a:srgbClr val="99A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PA-矩形 8">
            <a:extLst>
              <a:ext uri="{FF2B5EF4-FFF2-40B4-BE49-F238E27FC236}">
                <a16:creationId xmlns:a16="http://schemas.microsoft.com/office/drawing/2014/main" xmlns="" id="{B27032E8-3F92-4B78-B265-90CCE2285AB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-2" y="3492059"/>
            <a:ext cx="3829415" cy="3429000"/>
          </a:xfrm>
          <a:prstGeom prst="rect">
            <a:avLst/>
          </a:prstGeom>
          <a:solidFill>
            <a:srgbClr val="99A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PA-椭圆 1">
            <a:extLst>
              <a:ext uri="{FF2B5EF4-FFF2-40B4-BE49-F238E27FC236}">
                <a16:creationId xmlns:a16="http://schemas.microsoft.com/office/drawing/2014/main" xmlns="" id="{E2139385-233F-4634-B0ED-05BA93E289B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802733" y="2710395"/>
            <a:ext cx="1563329" cy="1563329"/>
          </a:xfrm>
          <a:prstGeom prst="ellipse">
            <a:avLst/>
          </a:prstGeom>
          <a:blipFill dpi="0"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PA-椭圆 2">
            <a:extLst>
              <a:ext uri="{FF2B5EF4-FFF2-40B4-BE49-F238E27FC236}">
                <a16:creationId xmlns:a16="http://schemas.microsoft.com/office/drawing/2014/main" xmlns="" id="{8D72E710-29E2-48C0-B599-BF6D1E50A93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104248" y="2710398"/>
            <a:ext cx="1563329" cy="1563329"/>
          </a:xfrm>
          <a:prstGeom prst="ellipse">
            <a:avLst/>
          </a:prstGeom>
          <a:blipFill dpi="0"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PA-椭圆 3">
            <a:extLst>
              <a:ext uri="{FF2B5EF4-FFF2-40B4-BE49-F238E27FC236}">
                <a16:creationId xmlns:a16="http://schemas.microsoft.com/office/drawing/2014/main" xmlns="" id="{1E3B15A3-F5D0-4123-8CB9-1B1D4301C353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465093" y="2710397"/>
            <a:ext cx="1563329" cy="1563329"/>
          </a:xfrm>
          <a:prstGeom prst="ellipse">
            <a:avLst/>
          </a:prstGeom>
          <a:blipFill dpi="0"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PA-椭圆 4">
            <a:extLst>
              <a:ext uri="{FF2B5EF4-FFF2-40B4-BE49-F238E27FC236}">
                <a16:creationId xmlns:a16="http://schemas.microsoft.com/office/drawing/2014/main" xmlns="" id="{506886AB-FD1D-48CF-A4D5-52B09790356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825938" y="2710395"/>
            <a:ext cx="1563329" cy="1563329"/>
          </a:xfrm>
          <a:prstGeom prst="ellipse">
            <a:avLst/>
          </a:prstGeom>
          <a:blipFill dpi="0"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PA-文本框 6">
            <a:extLst>
              <a:ext uri="{FF2B5EF4-FFF2-40B4-BE49-F238E27FC236}">
                <a16:creationId xmlns:a16="http://schemas.microsoft.com/office/drawing/2014/main" xmlns="" id="{D78DBD54-C21F-458D-B823-B071B2B2913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182929" y="10870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策划内容</a:t>
            </a:r>
          </a:p>
        </p:txBody>
      </p:sp>
      <p:sp>
        <p:nvSpPr>
          <p:cNvPr id="8" name="PA-矩形 7">
            <a:extLst>
              <a:ext uri="{FF2B5EF4-FFF2-40B4-BE49-F238E27FC236}">
                <a16:creationId xmlns:a16="http://schemas.microsoft.com/office/drawing/2014/main" xmlns="" id="{BF5553D2-84E9-43E4-A341-26FA74072B4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239033" y="1586676"/>
            <a:ext cx="17139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99A782"/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</a:rPr>
              <a:t>Planning content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6A94BE2-560D-4ABE-8009-2FA264794018}"/>
              </a:ext>
            </a:extLst>
          </p:cNvPr>
          <p:cNvSpPr txBox="1"/>
          <p:nvPr/>
        </p:nvSpPr>
        <p:spPr>
          <a:xfrm>
            <a:off x="1737090" y="4403834"/>
            <a:ext cx="16289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</a:rPr>
              <a:t>ADD THE TITLE</a:t>
            </a:r>
            <a:endParaRPr lang="zh-CN" altLang="en-US" sz="1600" dirty="0">
              <a:solidFill>
                <a:schemeClr val="bg1"/>
              </a:solidFill>
              <a:latin typeface="Kozuka Mincho Pr6N EL" panose="02020200000000000000" pitchFamily="18" charset="-128"/>
              <a:ea typeface="Kozuka Mincho Pr6N EL" panose="02020200000000000000" pitchFamily="18" charset="-128"/>
            </a:endParaRPr>
          </a:p>
        </p:txBody>
      </p:sp>
      <p:sp>
        <p:nvSpPr>
          <p:cNvPr id="11" name="PA-文本框 10">
            <a:extLst>
              <a:ext uri="{FF2B5EF4-FFF2-40B4-BE49-F238E27FC236}">
                <a16:creationId xmlns:a16="http://schemas.microsoft.com/office/drawing/2014/main" xmlns="" id="{C7078B43-5EA1-40E4-B7C6-ADB18A97790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038605" y="4403834"/>
            <a:ext cx="16289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</a:rPr>
              <a:t>ADD THE TITLE</a:t>
            </a:r>
            <a:endParaRPr lang="zh-CN" altLang="en-US" sz="1600" dirty="0">
              <a:solidFill>
                <a:schemeClr val="bg1"/>
              </a:solidFill>
              <a:latin typeface="Kozuka Mincho Pr6N EL" panose="02020200000000000000" pitchFamily="18" charset="-128"/>
              <a:ea typeface="Kozuka Mincho Pr6N EL" panose="02020200000000000000" pitchFamily="18" charset="-128"/>
            </a:endParaRPr>
          </a:p>
        </p:txBody>
      </p:sp>
      <p:sp>
        <p:nvSpPr>
          <p:cNvPr id="12" name="PA-文本框 11">
            <a:extLst>
              <a:ext uri="{FF2B5EF4-FFF2-40B4-BE49-F238E27FC236}">
                <a16:creationId xmlns:a16="http://schemas.microsoft.com/office/drawing/2014/main" xmlns="" id="{A305796A-5329-4A57-82D8-CDB89F272C90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6465093" y="4403834"/>
            <a:ext cx="16289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</a:rPr>
              <a:t>ADD THE TITLE</a:t>
            </a:r>
            <a:endParaRPr lang="zh-CN" altLang="en-US" sz="1600" dirty="0">
              <a:solidFill>
                <a:schemeClr val="bg1"/>
              </a:solidFill>
              <a:latin typeface="Kozuka Mincho Pr6N EL" panose="02020200000000000000" pitchFamily="18" charset="-128"/>
              <a:ea typeface="Kozuka Mincho Pr6N EL" panose="02020200000000000000" pitchFamily="18" charset="-128"/>
            </a:endParaRPr>
          </a:p>
        </p:txBody>
      </p:sp>
      <p:sp>
        <p:nvSpPr>
          <p:cNvPr id="13" name="PA-文本框 12">
            <a:extLst>
              <a:ext uri="{FF2B5EF4-FFF2-40B4-BE49-F238E27FC236}">
                <a16:creationId xmlns:a16="http://schemas.microsoft.com/office/drawing/2014/main" xmlns="" id="{003B81AA-4F74-4D06-8BE7-E347EE673C9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8891581" y="4403834"/>
            <a:ext cx="16289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</a:rPr>
              <a:t>ADD THE TITLE</a:t>
            </a:r>
            <a:endParaRPr lang="zh-CN" altLang="en-US" sz="1600" dirty="0">
              <a:solidFill>
                <a:schemeClr val="bg1"/>
              </a:solidFill>
              <a:latin typeface="Kozuka Mincho Pr6N EL" panose="02020200000000000000" pitchFamily="18" charset="-128"/>
              <a:ea typeface="Kozuka Mincho Pr6N EL" panose="02020200000000000000" pitchFamily="18" charset="-128"/>
            </a:endParaRPr>
          </a:p>
        </p:txBody>
      </p:sp>
      <p:sp>
        <p:nvSpPr>
          <p:cNvPr id="14" name="PA-文本框 13">
            <a:extLst>
              <a:ext uri="{FF2B5EF4-FFF2-40B4-BE49-F238E27FC236}">
                <a16:creationId xmlns:a16="http://schemas.microsoft.com/office/drawing/2014/main" xmlns="" id="{7F0A1BCF-8714-41D0-85F7-1D91155EC894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527898" y="4838555"/>
            <a:ext cx="204735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solidFill>
                <a:schemeClr val="bg1"/>
              </a:solidFill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solidFill>
                <a:schemeClr val="bg1"/>
              </a:solidFill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15" name="PA-文本框 14">
            <a:extLst>
              <a:ext uri="{FF2B5EF4-FFF2-40B4-BE49-F238E27FC236}">
                <a16:creationId xmlns:a16="http://schemas.microsoft.com/office/drawing/2014/main" xmlns="" id="{3DBA5A19-4594-48D9-956B-3AD63BB9CAB1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3829413" y="4872495"/>
            <a:ext cx="204735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solidFill>
                <a:schemeClr val="bg1"/>
              </a:solidFill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solidFill>
                <a:schemeClr val="bg1"/>
              </a:solidFill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16" name="PA-文本框 15">
            <a:extLst>
              <a:ext uri="{FF2B5EF4-FFF2-40B4-BE49-F238E27FC236}">
                <a16:creationId xmlns:a16="http://schemas.microsoft.com/office/drawing/2014/main" xmlns="" id="{D2495387-91A9-45EB-B285-C34F812B571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6315234" y="4838555"/>
            <a:ext cx="204735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solidFill>
                <a:schemeClr val="bg1"/>
              </a:solidFill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solidFill>
                <a:schemeClr val="bg1"/>
              </a:solidFill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17" name="PA-文本框 16">
            <a:extLst>
              <a:ext uri="{FF2B5EF4-FFF2-40B4-BE49-F238E27FC236}">
                <a16:creationId xmlns:a16="http://schemas.microsoft.com/office/drawing/2014/main" xmlns="" id="{E078D075-C7C5-4A62-AACC-85C34757F546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8801055" y="4869069"/>
            <a:ext cx="204735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solidFill>
                <a:schemeClr val="bg1"/>
              </a:solidFill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solidFill>
                <a:schemeClr val="bg1"/>
              </a:solidFill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9335714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80313">
                                          <p:val>
                                            <p:strVal val="#ppt_y*1.2"/>
                                          </p:val>
                                        </p:tav>
                                        <p:tav tm="90000">
                                          <p:val>
                                            <p:strVal val="#ppt_y*0.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80313">
                                          <p:val>
                                            <p:strVal val="#ppt_y*1.2"/>
                                          </p:val>
                                        </p:tav>
                                        <p:tav tm="90000">
                                          <p:val>
                                            <p:strVal val="#ppt_y*0.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7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00"/>
                            </p:stCondLst>
                            <p:childTnLst>
                              <p:par>
                                <p:cTn id="53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00"/>
                            </p:stCondLst>
                            <p:childTnLst>
                              <p:par>
                                <p:cTn id="6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5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00"/>
                            </p:stCondLst>
                            <p:childTnLst>
                              <p:par>
                                <p:cTn id="7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5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900"/>
                            </p:stCondLst>
                            <p:childTnLst>
                              <p:par>
                                <p:cTn id="81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18" grpId="0" animBg="1"/>
      <p:bldP spid="9" grpId="0" animBg="1"/>
      <p:bldP spid="2" grpId="0" animBg="1"/>
      <p:bldP spid="3" grpId="0" animBg="1" autoUpdateAnimBg="0"/>
      <p:bldP spid="4" grpId="0" animBg="1" autoUpdateAnimBg="0"/>
      <p:bldP spid="5" grpId="0" animBg="1" autoUpdateAnimBg="0"/>
      <p:bldP spid="7" grpId="0"/>
      <p:bldP spid="8" grpId="0"/>
      <p:bldP spid="10" grpId="0"/>
      <p:bldP spid="11" grpId="0" animBg="1" autoUpdateAnimBg="0"/>
      <p:bldP spid="12" grpId="0" animBg="1" autoUpdateAnimBg="0"/>
      <p:bldP spid="13" grpId="0" animBg="1" autoUpdateAnimBg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">
            <a:extLst>
              <a:ext uri="{FF2B5EF4-FFF2-40B4-BE49-F238E27FC236}">
                <a16:creationId xmlns:a16="http://schemas.microsoft.com/office/drawing/2014/main" xmlns="" id="{CF351DC4-4569-4AD3-B4B2-C72138FBDDA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cxnSp>
        <p:nvCxnSpPr>
          <p:cNvPr id="7" name="PA-直接连接符 6">
            <a:extLst>
              <a:ext uri="{FF2B5EF4-FFF2-40B4-BE49-F238E27FC236}">
                <a16:creationId xmlns:a16="http://schemas.microsoft.com/office/drawing/2014/main" xmlns="" id="{62CEFAC4-7277-4E91-9DF4-A5A578299D69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5927834" y="1418897"/>
            <a:ext cx="5339256" cy="0"/>
          </a:xfrm>
          <a:prstGeom prst="line">
            <a:avLst/>
          </a:prstGeom>
          <a:ln w="57150">
            <a:solidFill>
              <a:srgbClr val="99A7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A-文本框 7">
            <a:extLst>
              <a:ext uri="{FF2B5EF4-FFF2-40B4-BE49-F238E27FC236}">
                <a16:creationId xmlns:a16="http://schemas.microsoft.com/office/drawing/2014/main" xmlns="" id="{D54C327D-BE1B-4D68-83AD-99CF447681B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325807" y="65748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</a:t>
            </a:r>
          </a:p>
        </p:txBody>
      </p:sp>
      <p:sp>
        <p:nvSpPr>
          <p:cNvPr id="9" name="PA-矩形 8">
            <a:extLst>
              <a:ext uri="{FF2B5EF4-FFF2-40B4-BE49-F238E27FC236}">
                <a16:creationId xmlns:a16="http://schemas.microsoft.com/office/drawing/2014/main" xmlns="" id="{67C0D4FA-AFCC-41E8-A62F-FABA7490CB8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0338631" y="887245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99A782"/>
                </a:solidFill>
              </a:rPr>
              <a:t>content</a:t>
            </a:r>
          </a:p>
        </p:txBody>
      </p:sp>
      <p:sp>
        <p:nvSpPr>
          <p:cNvPr id="11" name="PA-矩形 10">
            <a:extLst>
              <a:ext uri="{FF2B5EF4-FFF2-40B4-BE49-F238E27FC236}">
                <a16:creationId xmlns:a16="http://schemas.microsoft.com/office/drawing/2014/main" xmlns="" id="{273EB9FA-6E66-4529-8CB8-2FDB4117A4D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953250" y="2151727"/>
            <a:ext cx="431384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You can enter anything that is relevant to this chapter to make a simple cut into the title to help the audience understand what you are talking about. </a:t>
            </a:r>
          </a:p>
          <a:p>
            <a:pPr algn="just"/>
            <a:endParaRPr lang="zh-CN" altLang="en-US" sz="2000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latin typeface="Kozuka Mincho Pr6N EL" panose="02020200000000000000" pitchFamily="18" charset="-128"/>
              <a:ea typeface="Kozuka Mincho Pr6N EL" panose="02020200000000000000" pitchFamily="18" charset="-128"/>
              <a:cs typeface="Adobe Devanagari" panose="02040503050201020203" pitchFamily="18" charset="0"/>
              <a:sym typeface="+mn-ea"/>
            </a:endParaRPr>
          </a:p>
        </p:txBody>
      </p:sp>
      <p:sp>
        <p:nvSpPr>
          <p:cNvPr id="13" name="PA-shopping-cart_116600">
            <a:extLst>
              <a:ext uri="{FF2B5EF4-FFF2-40B4-BE49-F238E27FC236}">
                <a16:creationId xmlns:a16="http://schemas.microsoft.com/office/drawing/2014/main" xmlns="" id="{C1511D03-C594-4794-A846-E2BE1FB0C623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9830602" y="709047"/>
            <a:ext cx="495205" cy="586338"/>
          </a:xfrm>
          <a:custGeom>
            <a:avLst/>
            <a:gdLst>
              <a:gd name="connsiteX0" fmla="*/ 172234 w 509680"/>
              <a:gd name="connsiteY0" fmla="*/ 312429 h 603477"/>
              <a:gd name="connsiteX1" fmla="*/ 334458 w 509680"/>
              <a:gd name="connsiteY1" fmla="*/ 312429 h 603477"/>
              <a:gd name="connsiteX2" fmla="*/ 353121 w 509680"/>
              <a:gd name="connsiteY2" fmla="*/ 331026 h 603477"/>
              <a:gd name="connsiteX3" fmla="*/ 334458 w 509680"/>
              <a:gd name="connsiteY3" fmla="*/ 351052 h 603477"/>
              <a:gd name="connsiteX4" fmla="*/ 172234 w 509680"/>
              <a:gd name="connsiteY4" fmla="*/ 351052 h 603477"/>
              <a:gd name="connsiteX5" fmla="*/ 153571 w 509680"/>
              <a:gd name="connsiteY5" fmla="*/ 331026 h 603477"/>
              <a:gd name="connsiteX6" fmla="*/ 172234 w 509680"/>
              <a:gd name="connsiteY6" fmla="*/ 312429 h 603477"/>
              <a:gd name="connsiteX7" fmla="*/ 439330 w 509680"/>
              <a:gd name="connsiteY7" fmla="*/ 283692 h 603477"/>
              <a:gd name="connsiteX8" fmla="*/ 498194 w 509680"/>
              <a:gd name="connsiteY8" fmla="*/ 376903 h 603477"/>
              <a:gd name="connsiteX9" fmla="*/ 509680 w 509680"/>
              <a:gd name="connsiteY9" fmla="*/ 417055 h 603477"/>
              <a:gd name="connsiteX10" fmla="*/ 509680 w 509680"/>
              <a:gd name="connsiteY10" fmla="*/ 554721 h 603477"/>
              <a:gd name="connsiteX11" fmla="*/ 460866 w 509680"/>
              <a:gd name="connsiteY11" fmla="*/ 603477 h 603477"/>
              <a:gd name="connsiteX12" fmla="*/ 48815 w 509680"/>
              <a:gd name="connsiteY12" fmla="*/ 603477 h 603477"/>
              <a:gd name="connsiteX13" fmla="*/ 0 w 509680"/>
              <a:gd name="connsiteY13" fmla="*/ 554721 h 603477"/>
              <a:gd name="connsiteX14" fmla="*/ 0 w 509680"/>
              <a:gd name="connsiteY14" fmla="*/ 417055 h 603477"/>
              <a:gd name="connsiteX15" fmla="*/ 11486 w 509680"/>
              <a:gd name="connsiteY15" fmla="*/ 376903 h 603477"/>
              <a:gd name="connsiteX16" fmla="*/ 66043 w 509680"/>
              <a:gd name="connsiteY16" fmla="*/ 287994 h 603477"/>
              <a:gd name="connsiteX17" fmla="*/ 66043 w 509680"/>
              <a:gd name="connsiteY17" fmla="*/ 359695 h 603477"/>
              <a:gd name="connsiteX18" fmla="*/ 57429 w 509680"/>
              <a:gd name="connsiteY18" fmla="*/ 374035 h 603477"/>
              <a:gd name="connsiteX19" fmla="*/ 57429 w 509680"/>
              <a:gd name="connsiteY19" fmla="*/ 388375 h 603477"/>
              <a:gd name="connsiteX20" fmla="*/ 68915 w 509680"/>
              <a:gd name="connsiteY20" fmla="*/ 395545 h 603477"/>
              <a:gd name="connsiteX21" fmla="*/ 439330 w 509680"/>
              <a:gd name="connsiteY21" fmla="*/ 395545 h 603477"/>
              <a:gd name="connsiteX22" fmla="*/ 452251 w 509680"/>
              <a:gd name="connsiteY22" fmla="*/ 388375 h 603477"/>
              <a:gd name="connsiteX23" fmla="*/ 452251 w 509680"/>
              <a:gd name="connsiteY23" fmla="*/ 374035 h 603477"/>
              <a:gd name="connsiteX24" fmla="*/ 439330 w 509680"/>
              <a:gd name="connsiteY24" fmla="*/ 355393 h 603477"/>
              <a:gd name="connsiteX25" fmla="*/ 172234 w 509680"/>
              <a:gd name="connsiteY25" fmla="*/ 243690 h 603477"/>
              <a:gd name="connsiteX26" fmla="*/ 334458 w 509680"/>
              <a:gd name="connsiteY26" fmla="*/ 243690 h 603477"/>
              <a:gd name="connsiteX27" fmla="*/ 353121 w 509680"/>
              <a:gd name="connsiteY27" fmla="*/ 260904 h 603477"/>
              <a:gd name="connsiteX28" fmla="*/ 334458 w 509680"/>
              <a:gd name="connsiteY28" fmla="*/ 279554 h 603477"/>
              <a:gd name="connsiteX29" fmla="*/ 172234 w 509680"/>
              <a:gd name="connsiteY29" fmla="*/ 279554 h 603477"/>
              <a:gd name="connsiteX30" fmla="*/ 153571 w 509680"/>
              <a:gd name="connsiteY30" fmla="*/ 260904 h 603477"/>
              <a:gd name="connsiteX31" fmla="*/ 172234 w 509680"/>
              <a:gd name="connsiteY31" fmla="*/ 243690 h 603477"/>
              <a:gd name="connsiteX32" fmla="*/ 172238 w 509680"/>
              <a:gd name="connsiteY32" fmla="*/ 171962 h 603477"/>
              <a:gd name="connsiteX33" fmla="*/ 222494 w 509680"/>
              <a:gd name="connsiteY33" fmla="*/ 171962 h 603477"/>
              <a:gd name="connsiteX34" fmla="*/ 241161 w 509680"/>
              <a:gd name="connsiteY34" fmla="*/ 190583 h 603477"/>
              <a:gd name="connsiteX35" fmla="*/ 222494 w 509680"/>
              <a:gd name="connsiteY35" fmla="*/ 209205 h 603477"/>
              <a:gd name="connsiteX36" fmla="*/ 172238 w 509680"/>
              <a:gd name="connsiteY36" fmla="*/ 209205 h 603477"/>
              <a:gd name="connsiteX37" fmla="*/ 153571 w 509680"/>
              <a:gd name="connsiteY37" fmla="*/ 190583 h 603477"/>
              <a:gd name="connsiteX38" fmla="*/ 172238 w 509680"/>
              <a:gd name="connsiteY38" fmla="*/ 171962 h 603477"/>
              <a:gd name="connsiteX39" fmla="*/ 324473 w 509680"/>
              <a:gd name="connsiteY39" fmla="*/ 159012 h 603477"/>
              <a:gd name="connsiteX40" fmla="*/ 324473 w 509680"/>
              <a:gd name="connsiteY40" fmla="*/ 183388 h 603477"/>
              <a:gd name="connsiteX41" fmla="*/ 348891 w 509680"/>
              <a:gd name="connsiteY41" fmla="*/ 183388 h 603477"/>
              <a:gd name="connsiteX42" fmla="*/ 117640 w 509680"/>
              <a:gd name="connsiteY42" fmla="*/ 94487 h 603477"/>
              <a:gd name="connsiteX43" fmla="*/ 284256 w 509680"/>
              <a:gd name="connsiteY43" fmla="*/ 94487 h 603477"/>
              <a:gd name="connsiteX44" fmla="*/ 328782 w 509680"/>
              <a:gd name="connsiteY44" fmla="*/ 111693 h 603477"/>
              <a:gd name="connsiteX45" fmla="*/ 397727 w 509680"/>
              <a:gd name="connsiteY45" fmla="*/ 180520 h 603477"/>
              <a:gd name="connsiteX46" fmla="*/ 414963 w 509680"/>
              <a:gd name="connsiteY46" fmla="*/ 224970 h 603477"/>
              <a:gd name="connsiteX47" fmla="*/ 414963 w 509680"/>
              <a:gd name="connsiteY47" fmla="*/ 372661 h 603477"/>
              <a:gd name="connsiteX48" fmla="*/ 377618 w 509680"/>
              <a:gd name="connsiteY48" fmla="*/ 372661 h 603477"/>
              <a:gd name="connsiteX49" fmla="*/ 377618 w 509680"/>
              <a:gd name="connsiteY49" fmla="*/ 220669 h 603477"/>
              <a:gd name="connsiteX50" fmla="*/ 312983 w 509680"/>
              <a:gd name="connsiteY50" fmla="*/ 220669 h 603477"/>
              <a:gd name="connsiteX51" fmla="*/ 295746 w 509680"/>
              <a:gd name="connsiteY51" fmla="*/ 212065 h 603477"/>
              <a:gd name="connsiteX52" fmla="*/ 287128 w 509680"/>
              <a:gd name="connsiteY52" fmla="*/ 193425 h 603477"/>
              <a:gd name="connsiteX53" fmla="*/ 288565 w 509680"/>
              <a:gd name="connsiteY53" fmla="*/ 131768 h 603477"/>
              <a:gd name="connsiteX54" fmla="*/ 127694 w 509680"/>
              <a:gd name="connsiteY54" fmla="*/ 131768 h 603477"/>
              <a:gd name="connsiteX55" fmla="*/ 127694 w 509680"/>
              <a:gd name="connsiteY55" fmla="*/ 372661 h 603477"/>
              <a:gd name="connsiteX56" fmla="*/ 90349 w 509680"/>
              <a:gd name="connsiteY56" fmla="*/ 372661 h 603477"/>
              <a:gd name="connsiteX57" fmla="*/ 90349 w 509680"/>
              <a:gd name="connsiteY57" fmla="*/ 120297 h 603477"/>
              <a:gd name="connsiteX58" fmla="*/ 117640 w 509680"/>
              <a:gd name="connsiteY58" fmla="*/ 94487 h 603477"/>
              <a:gd name="connsiteX59" fmla="*/ 114754 w 509680"/>
              <a:gd name="connsiteY59" fmla="*/ 0 h 603477"/>
              <a:gd name="connsiteX60" fmla="*/ 388948 w 509680"/>
              <a:gd name="connsiteY60" fmla="*/ 0 h 603477"/>
              <a:gd name="connsiteX61" fmla="*/ 413353 w 509680"/>
              <a:gd name="connsiteY61" fmla="*/ 24356 h 603477"/>
              <a:gd name="connsiteX62" fmla="*/ 413353 w 509680"/>
              <a:gd name="connsiteY62" fmla="*/ 160467 h 603477"/>
              <a:gd name="connsiteX63" fmla="*/ 378899 w 509680"/>
              <a:gd name="connsiteY63" fmla="*/ 123215 h 603477"/>
              <a:gd name="connsiteX64" fmla="*/ 378899 w 509680"/>
              <a:gd name="connsiteY64" fmla="*/ 34386 h 603477"/>
              <a:gd name="connsiteX65" fmla="*/ 124803 w 509680"/>
              <a:gd name="connsiteY65" fmla="*/ 34386 h 603477"/>
              <a:gd name="connsiteX66" fmla="*/ 124803 w 509680"/>
              <a:gd name="connsiteY66" fmla="*/ 64473 h 603477"/>
              <a:gd name="connsiteX67" fmla="*/ 90349 w 509680"/>
              <a:gd name="connsiteY67" fmla="*/ 64473 h 603477"/>
              <a:gd name="connsiteX68" fmla="*/ 90349 w 509680"/>
              <a:gd name="connsiteY68" fmla="*/ 24356 h 603477"/>
              <a:gd name="connsiteX69" fmla="*/ 114754 w 509680"/>
              <a:gd name="connsiteY69" fmla="*/ 0 h 60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09680" h="603477">
                <a:moveTo>
                  <a:pt x="172234" y="312429"/>
                </a:moveTo>
                <a:lnTo>
                  <a:pt x="334458" y="312429"/>
                </a:lnTo>
                <a:cubicBezTo>
                  <a:pt x="345943" y="312429"/>
                  <a:pt x="353121" y="321012"/>
                  <a:pt x="353121" y="331026"/>
                </a:cubicBezTo>
                <a:cubicBezTo>
                  <a:pt x="353121" y="342469"/>
                  <a:pt x="344507" y="351052"/>
                  <a:pt x="334458" y="351052"/>
                </a:cubicBezTo>
                <a:lnTo>
                  <a:pt x="172234" y="351052"/>
                </a:lnTo>
                <a:cubicBezTo>
                  <a:pt x="162185" y="351052"/>
                  <a:pt x="153571" y="342469"/>
                  <a:pt x="153571" y="331026"/>
                </a:cubicBezTo>
                <a:cubicBezTo>
                  <a:pt x="153571" y="321012"/>
                  <a:pt x="162185" y="312429"/>
                  <a:pt x="172234" y="312429"/>
                </a:cubicBezTo>
                <a:close/>
                <a:moveTo>
                  <a:pt x="439330" y="283692"/>
                </a:moveTo>
                <a:lnTo>
                  <a:pt x="498194" y="376903"/>
                </a:lnTo>
                <a:cubicBezTo>
                  <a:pt x="505373" y="388375"/>
                  <a:pt x="509680" y="402715"/>
                  <a:pt x="509680" y="417055"/>
                </a:cubicBezTo>
                <a:lnTo>
                  <a:pt x="509680" y="554721"/>
                </a:lnTo>
                <a:cubicBezTo>
                  <a:pt x="509680" y="581967"/>
                  <a:pt x="488144" y="603477"/>
                  <a:pt x="460866" y="603477"/>
                </a:cubicBezTo>
                <a:lnTo>
                  <a:pt x="48815" y="603477"/>
                </a:lnTo>
                <a:cubicBezTo>
                  <a:pt x="21536" y="603477"/>
                  <a:pt x="0" y="581967"/>
                  <a:pt x="0" y="554721"/>
                </a:cubicBezTo>
                <a:lnTo>
                  <a:pt x="0" y="417055"/>
                </a:lnTo>
                <a:cubicBezTo>
                  <a:pt x="0" y="402715"/>
                  <a:pt x="4307" y="389809"/>
                  <a:pt x="11486" y="376903"/>
                </a:cubicBezTo>
                <a:lnTo>
                  <a:pt x="66043" y="287994"/>
                </a:lnTo>
                <a:lnTo>
                  <a:pt x="66043" y="359695"/>
                </a:lnTo>
                <a:lnTo>
                  <a:pt x="57429" y="374035"/>
                </a:lnTo>
                <a:cubicBezTo>
                  <a:pt x="54557" y="378337"/>
                  <a:pt x="54557" y="384073"/>
                  <a:pt x="57429" y="388375"/>
                </a:cubicBezTo>
                <a:cubicBezTo>
                  <a:pt x="58865" y="392677"/>
                  <a:pt x="63172" y="395545"/>
                  <a:pt x="68915" y="395545"/>
                </a:cubicBezTo>
                <a:lnTo>
                  <a:pt x="439330" y="395545"/>
                </a:lnTo>
                <a:cubicBezTo>
                  <a:pt x="445073" y="395545"/>
                  <a:pt x="449380" y="392677"/>
                  <a:pt x="452251" y="388375"/>
                </a:cubicBezTo>
                <a:cubicBezTo>
                  <a:pt x="453687" y="384073"/>
                  <a:pt x="453687" y="378337"/>
                  <a:pt x="452251" y="374035"/>
                </a:cubicBezTo>
                <a:lnTo>
                  <a:pt x="439330" y="355393"/>
                </a:lnTo>
                <a:close/>
                <a:moveTo>
                  <a:pt x="172234" y="243690"/>
                </a:moveTo>
                <a:lnTo>
                  <a:pt x="334458" y="243690"/>
                </a:lnTo>
                <a:cubicBezTo>
                  <a:pt x="345943" y="243690"/>
                  <a:pt x="353121" y="250863"/>
                  <a:pt x="353121" y="260904"/>
                </a:cubicBezTo>
                <a:cubicBezTo>
                  <a:pt x="353121" y="270946"/>
                  <a:pt x="344507" y="279554"/>
                  <a:pt x="334458" y="279554"/>
                </a:cubicBezTo>
                <a:lnTo>
                  <a:pt x="172234" y="279554"/>
                </a:lnTo>
                <a:cubicBezTo>
                  <a:pt x="162185" y="279554"/>
                  <a:pt x="153571" y="270946"/>
                  <a:pt x="153571" y="260904"/>
                </a:cubicBezTo>
                <a:cubicBezTo>
                  <a:pt x="153571" y="250863"/>
                  <a:pt x="162185" y="243690"/>
                  <a:pt x="172234" y="243690"/>
                </a:cubicBezTo>
                <a:close/>
                <a:moveTo>
                  <a:pt x="172238" y="171962"/>
                </a:moveTo>
                <a:lnTo>
                  <a:pt x="222494" y="171962"/>
                </a:lnTo>
                <a:cubicBezTo>
                  <a:pt x="233982" y="171962"/>
                  <a:pt x="241161" y="180556"/>
                  <a:pt x="241161" y="190583"/>
                </a:cubicBezTo>
                <a:cubicBezTo>
                  <a:pt x="241161" y="200610"/>
                  <a:pt x="233982" y="209205"/>
                  <a:pt x="222494" y="209205"/>
                </a:cubicBezTo>
                <a:lnTo>
                  <a:pt x="172238" y="209205"/>
                </a:lnTo>
                <a:cubicBezTo>
                  <a:pt x="162187" y="209205"/>
                  <a:pt x="153571" y="200610"/>
                  <a:pt x="153571" y="190583"/>
                </a:cubicBezTo>
                <a:cubicBezTo>
                  <a:pt x="153571" y="180556"/>
                  <a:pt x="162187" y="171962"/>
                  <a:pt x="172238" y="171962"/>
                </a:cubicBezTo>
                <a:close/>
                <a:moveTo>
                  <a:pt x="324473" y="159012"/>
                </a:moveTo>
                <a:lnTo>
                  <a:pt x="324473" y="183388"/>
                </a:lnTo>
                <a:lnTo>
                  <a:pt x="348891" y="183388"/>
                </a:lnTo>
                <a:close/>
                <a:moveTo>
                  <a:pt x="117640" y="94487"/>
                </a:moveTo>
                <a:lnTo>
                  <a:pt x="284256" y="94487"/>
                </a:lnTo>
                <a:cubicBezTo>
                  <a:pt x="301492" y="94487"/>
                  <a:pt x="317292" y="100222"/>
                  <a:pt x="328782" y="111693"/>
                </a:cubicBezTo>
                <a:lnTo>
                  <a:pt x="397727" y="180520"/>
                </a:lnTo>
                <a:cubicBezTo>
                  <a:pt x="409218" y="191991"/>
                  <a:pt x="414963" y="207764"/>
                  <a:pt x="414963" y="224970"/>
                </a:cubicBezTo>
                <a:lnTo>
                  <a:pt x="414963" y="372661"/>
                </a:lnTo>
                <a:lnTo>
                  <a:pt x="377618" y="372661"/>
                </a:lnTo>
                <a:lnTo>
                  <a:pt x="377618" y="220669"/>
                </a:lnTo>
                <a:lnTo>
                  <a:pt x="312983" y="220669"/>
                </a:lnTo>
                <a:cubicBezTo>
                  <a:pt x="307237" y="220669"/>
                  <a:pt x="300056" y="217801"/>
                  <a:pt x="295746" y="212065"/>
                </a:cubicBezTo>
                <a:cubicBezTo>
                  <a:pt x="290001" y="207764"/>
                  <a:pt x="287128" y="200594"/>
                  <a:pt x="287128" y="193425"/>
                </a:cubicBezTo>
                <a:lnTo>
                  <a:pt x="288565" y="131768"/>
                </a:lnTo>
                <a:lnTo>
                  <a:pt x="127694" y="131768"/>
                </a:lnTo>
                <a:lnTo>
                  <a:pt x="127694" y="372661"/>
                </a:lnTo>
                <a:lnTo>
                  <a:pt x="90349" y="372661"/>
                </a:lnTo>
                <a:lnTo>
                  <a:pt x="90349" y="120297"/>
                </a:lnTo>
                <a:cubicBezTo>
                  <a:pt x="90349" y="105958"/>
                  <a:pt x="101840" y="94487"/>
                  <a:pt x="117640" y="94487"/>
                </a:cubicBezTo>
                <a:close/>
                <a:moveTo>
                  <a:pt x="114754" y="0"/>
                </a:moveTo>
                <a:lnTo>
                  <a:pt x="388948" y="0"/>
                </a:lnTo>
                <a:cubicBezTo>
                  <a:pt x="403304" y="0"/>
                  <a:pt x="413353" y="11462"/>
                  <a:pt x="413353" y="24356"/>
                </a:cubicBezTo>
                <a:lnTo>
                  <a:pt x="413353" y="160467"/>
                </a:lnTo>
                <a:cubicBezTo>
                  <a:pt x="413353" y="160467"/>
                  <a:pt x="380335" y="123215"/>
                  <a:pt x="378899" y="123215"/>
                </a:cubicBezTo>
                <a:lnTo>
                  <a:pt x="378899" y="34386"/>
                </a:lnTo>
                <a:lnTo>
                  <a:pt x="124803" y="34386"/>
                </a:lnTo>
                <a:lnTo>
                  <a:pt x="124803" y="64473"/>
                </a:lnTo>
                <a:lnTo>
                  <a:pt x="90349" y="64473"/>
                </a:lnTo>
                <a:lnTo>
                  <a:pt x="90349" y="24356"/>
                </a:lnTo>
                <a:cubicBezTo>
                  <a:pt x="90349" y="11462"/>
                  <a:pt x="101834" y="0"/>
                  <a:pt x="114754" y="0"/>
                </a:cubicBezTo>
                <a:close/>
              </a:path>
            </a:pathLst>
          </a:custGeom>
          <a:solidFill>
            <a:srgbClr val="99A782">
              <a:alpha val="54000"/>
            </a:srgb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0084075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A403483-B2AA-481B-A729-FFC66C44DD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49" y="508001"/>
            <a:ext cx="4095750" cy="2730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C88CED5-5BCE-4430-8358-DC3A2A43A1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" y="3619500"/>
            <a:ext cx="4095749" cy="2730499"/>
          </a:xfrm>
          <a:prstGeom prst="rect">
            <a:avLst/>
          </a:prstGeom>
        </p:spPr>
      </p:pic>
      <p:sp>
        <p:nvSpPr>
          <p:cNvPr id="9" name="PA-文本框 8">
            <a:extLst>
              <a:ext uri="{FF2B5EF4-FFF2-40B4-BE49-F238E27FC236}">
                <a16:creationId xmlns:a16="http://schemas.microsoft.com/office/drawing/2014/main" xmlns="" id="{02520AC8-73EA-4301-925C-60D9FA60532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821743" y="508001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内容二</a:t>
            </a:r>
          </a:p>
        </p:txBody>
      </p:sp>
      <p:sp>
        <p:nvSpPr>
          <p:cNvPr id="12" name="PA-矩形 11">
            <a:extLst>
              <a:ext uri="{FF2B5EF4-FFF2-40B4-BE49-F238E27FC236}">
                <a16:creationId xmlns:a16="http://schemas.microsoft.com/office/drawing/2014/main" xmlns="" id="{405B675A-565A-447E-9CB8-FC143F18ABE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82521" y="2057222"/>
            <a:ext cx="508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D2C48D8-3F17-4119-BEA4-CB5DC72CA040}"/>
              </a:ext>
            </a:extLst>
          </p:cNvPr>
          <p:cNvSpPr/>
          <p:nvPr/>
        </p:nvSpPr>
        <p:spPr>
          <a:xfrm>
            <a:off x="5882521" y="4328746"/>
            <a:ext cx="508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  <p:sp>
        <p:nvSpPr>
          <p:cNvPr id="15" name="PA-文本框 14">
            <a:extLst>
              <a:ext uri="{FF2B5EF4-FFF2-40B4-BE49-F238E27FC236}">
                <a16:creationId xmlns:a16="http://schemas.microsoft.com/office/drawing/2014/main" xmlns="" id="{274C1329-BB93-49F1-AD66-2A799C3B41C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882521" y="1727023"/>
            <a:ext cx="938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Parit</a:t>
            </a:r>
            <a:r>
              <a:rPr lang="en-US" altLang="zh-CN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zh-CN" altLang="en-US" b="1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B73AC12-736B-4D36-AF5C-722ECDDF65EF}"/>
              </a:ext>
            </a:extLst>
          </p:cNvPr>
          <p:cNvSpPr txBox="1"/>
          <p:nvPr/>
        </p:nvSpPr>
        <p:spPr>
          <a:xfrm>
            <a:off x="5882520" y="3924459"/>
            <a:ext cx="938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Parit</a:t>
            </a:r>
            <a:r>
              <a:rPr lang="en-US" altLang="zh-CN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</a:t>
            </a:r>
            <a:endParaRPr lang="zh-CN" altLang="en-US" b="1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9311414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B70C915-B674-4233-B9E6-595E16D10D78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99A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A-图片 7">
            <a:extLst>
              <a:ext uri="{FF2B5EF4-FFF2-40B4-BE49-F238E27FC236}">
                <a16:creationId xmlns:a16="http://schemas.microsoft.com/office/drawing/2014/main" xmlns="" id="{FE996B5A-FF58-4007-BEA4-573D9E70FDA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441" y="373224"/>
            <a:ext cx="2978317" cy="416093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B402484-2C19-4E79-9915-01F7041D98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73224"/>
            <a:ext cx="3184500" cy="416093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9C4F1E7-F73C-4E5A-8BB7-835F9CDF99A9}"/>
              </a:ext>
            </a:extLst>
          </p:cNvPr>
          <p:cNvSpPr txBox="1"/>
          <p:nvPr/>
        </p:nvSpPr>
        <p:spPr>
          <a:xfrm>
            <a:off x="1542529" y="365117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内容二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3DD272B-E265-472F-A79E-09F2FAB007F6}"/>
              </a:ext>
            </a:extLst>
          </p:cNvPr>
          <p:cNvSpPr/>
          <p:nvPr/>
        </p:nvSpPr>
        <p:spPr>
          <a:xfrm>
            <a:off x="1847030" y="4082645"/>
            <a:ext cx="12009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</a:rPr>
              <a:t>content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E896E49-F056-4CE0-8E49-DAFBE77863C4}"/>
              </a:ext>
            </a:extLst>
          </p:cNvPr>
          <p:cNvSpPr/>
          <p:nvPr/>
        </p:nvSpPr>
        <p:spPr>
          <a:xfrm>
            <a:off x="2590800" y="4730450"/>
            <a:ext cx="31845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bg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7E79B2D-10A6-4D8B-840D-FB70B3882206}"/>
              </a:ext>
            </a:extLst>
          </p:cNvPr>
          <p:cNvSpPr/>
          <p:nvPr/>
        </p:nvSpPr>
        <p:spPr>
          <a:xfrm>
            <a:off x="6256349" y="4730450"/>
            <a:ext cx="31845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</p:spTree>
    <p:extLst>
      <p:ext uri="{BB962C8B-B14F-4D97-AF65-F5344CB8AC3E}">
        <p14:creationId xmlns:p14="http://schemas.microsoft.com/office/powerpoint/2010/main" val="3928632889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-矩形 21">
            <a:extLst>
              <a:ext uri="{FF2B5EF4-FFF2-40B4-BE49-F238E27FC236}">
                <a16:creationId xmlns:a16="http://schemas.microsoft.com/office/drawing/2014/main" xmlns="" id="{5075749E-466C-405E-9D7B-9BB8AFF6C47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1"/>
            <a:ext cx="12192000" cy="875890"/>
          </a:xfrm>
          <a:prstGeom prst="rect">
            <a:avLst/>
          </a:prstGeom>
          <a:solidFill>
            <a:srgbClr val="99A782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PA-40a2cb5b-bc90-43b7-baf9-6a28e96d34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46F0D57-3A16-40FB-A444-AE1B1DA0FC21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457147" y="1722473"/>
            <a:ext cx="11277703" cy="4980151"/>
            <a:chOff x="1135019" y="1579856"/>
            <a:chExt cx="10341981" cy="4566943"/>
          </a:xfrm>
        </p:grpSpPr>
        <p:sp>
          <p:nvSpPr>
            <p:cNvPr id="4" name="PA-iş1iḓé">
              <a:extLst>
                <a:ext uri="{FF2B5EF4-FFF2-40B4-BE49-F238E27FC236}">
                  <a16:creationId xmlns:a16="http://schemas.microsoft.com/office/drawing/2014/main" xmlns="" id="{B8328910-481C-4D51-8D1B-DFED304384E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rot="10800000" flipV="1">
              <a:off x="1135019" y="2411911"/>
              <a:ext cx="3801816" cy="2949991"/>
            </a:xfrm>
            <a:prstGeom prst="triangle">
              <a:avLst/>
            </a:prstGeom>
            <a:solidFill>
              <a:srgbClr val="99A7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" name="PA-í$1îḍè">
              <a:extLst>
                <a:ext uri="{FF2B5EF4-FFF2-40B4-BE49-F238E27FC236}">
                  <a16:creationId xmlns:a16="http://schemas.microsoft.com/office/drawing/2014/main" xmlns="" id="{50F90607-477B-40F9-ABAB-AA79A6BF53A5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10800000" flipV="1">
              <a:off x="4773302" y="4221727"/>
              <a:ext cx="1469403" cy="1140173"/>
            </a:xfrm>
            <a:prstGeom prst="triangle">
              <a:avLst/>
            </a:prstGeom>
            <a:solidFill>
              <a:srgbClr val="80C5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" name="PA-íṣľïḋè">
              <a:extLst>
                <a:ext uri="{FF2B5EF4-FFF2-40B4-BE49-F238E27FC236}">
                  <a16:creationId xmlns:a16="http://schemas.microsoft.com/office/drawing/2014/main" xmlns="" id="{F89F1CDB-7EAE-4F94-B30D-D9A0B4A0AFF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10800000" flipV="1">
              <a:off x="6079172" y="2973088"/>
              <a:ext cx="3078602" cy="2388813"/>
            </a:xfrm>
            <a:prstGeom prst="triangle">
              <a:avLst/>
            </a:prstGeom>
            <a:solidFill>
              <a:srgbClr val="255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PA-iŝļidê">
              <a:extLst>
                <a:ext uri="{FF2B5EF4-FFF2-40B4-BE49-F238E27FC236}">
                  <a16:creationId xmlns:a16="http://schemas.microsoft.com/office/drawing/2014/main" xmlns="" id="{147991F5-1E64-420B-8036-910D81E458EF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10800000" flipV="1">
              <a:off x="8990246" y="3909006"/>
              <a:ext cx="1872424" cy="1452893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cxnSp>
          <p:nvCxnSpPr>
            <p:cNvPr id="8" name="PA-直接连接符 7">
              <a:extLst>
                <a:ext uri="{FF2B5EF4-FFF2-40B4-BE49-F238E27FC236}">
                  <a16:creationId xmlns:a16="http://schemas.microsoft.com/office/drawing/2014/main" xmlns="" id="{AB6E12A7-4531-432B-AFEF-B0C3A8B676E4}"/>
                </a:ext>
              </a:extLst>
            </p:cNvPr>
            <p:cNvCxnSpPr/>
            <p:nvPr>
              <p:custDataLst>
                <p:tags r:id="rId10"/>
              </p:custDataLst>
            </p:nvPr>
          </p:nvCxnSpPr>
          <p:spPr>
            <a:xfrm>
              <a:off x="3034740" y="3079883"/>
              <a:ext cx="0" cy="2282018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A-直接连接符 8">
              <a:extLst>
                <a:ext uri="{FF2B5EF4-FFF2-40B4-BE49-F238E27FC236}">
                  <a16:creationId xmlns:a16="http://schemas.microsoft.com/office/drawing/2014/main" xmlns="" id="{9F55ECE1-3C0A-4231-B2AA-0EFD90BB66E4}"/>
                </a:ext>
              </a:extLst>
            </p:cNvPr>
            <p:cNvCxnSpPr/>
            <p:nvPr>
              <p:custDataLst>
                <p:tags r:id="rId11"/>
              </p:custDataLst>
            </p:nvPr>
          </p:nvCxnSpPr>
          <p:spPr>
            <a:xfrm>
              <a:off x="5501356" y="4793790"/>
              <a:ext cx="0" cy="568112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A-直接连接符 9">
              <a:extLst>
                <a:ext uri="{FF2B5EF4-FFF2-40B4-BE49-F238E27FC236}">
                  <a16:creationId xmlns:a16="http://schemas.microsoft.com/office/drawing/2014/main" xmlns="" id="{325089BA-4133-45F9-B570-8D78FAA812B5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7607132" y="3404353"/>
              <a:ext cx="0" cy="1957549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A-直接连接符 10">
              <a:extLst>
                <a:ext uri="{FF2B5EF4-FFF2-40B4-BE49-F238E27FC236}">
                  <a16:creationId xmlns:a16="http://schemas.microsoft.com/office/drawing/2014/main" xmlns="" id="{6DA92AEE-EDB5-4CC5-89A7-98071E6AC993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>
              <a:off x="9913050" y="4331539"/>
              <a:ext cx="0" cy="1030363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PA-îṧľiḑè">
              <a:extLst>
                <a:ext uri="{FF2B5EF4-FFF2-40B4-BE49-F238E27FC236}">
                  <a16:creationId xmlns:a16="http://schemas.microsoft.com/office/drawing/2014/main" xmlns="" id="{1BD3D5DB-59D2-4602-A0F6-B3C79660E329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2078919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3" name="PA-iśḻiḓè">
              <a:extLst>
                <a:ext uri="{FF2B5EF4-FFF2-40B4-BE49-F238E27FC236}">
                  <a16:creationId xmlns:a16="http://schemas.microsoft.com/office/drawing/2014/main" xmlns="" id="{85119AEF-A19F-497B-9A0E-E9F6A1231886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4545535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4" name="PA-iṡliḍê">
              <a:extLst>
                <a:ext uri="{FF2B5EF4-FFF2-40B4-BE49-F238E27FC236}">
                  <a16:creationId xmlns:a16="http://schemas.microsoft.com/office/drawing/2014/main" xmlns="" id="{198F57AA-E177-479C-B3FD-221912FE1E76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6651311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5" name="PA-íš1ïďè">
              <a:extLst>
                <a:ext uri="{FF2B5EF4-FFF2-40B4-BE49-F238E27FC236}">
                  <a16:creationId xmlns:a16="http://schemas.microsoft.com/office/drawing/2014/main" xmlns="" id="{1174CD5A-3360-4BFE-B7D1-419A8F67CC2E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8795933" y="5617337"/>
              <a:ext cx="2261048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6" name="PA-îšļiḑe">
              <a:extLst>
                <a:ext uri="{FF2B5EF4-FFF2-40B4-BE49-F238E27FC236}">
                  <a16:creationId xmlns:a16="http://schemas.microsoft.com/office/drawing/2014/main" xmlns="" id="{1D651DA5-9BA2-4AAB-85ED-28142C5CBE89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1470790" y="1579856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text.…</a:t>
              </a:r>
              <a:r>
                <a:rPr lang="de-DE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  <p:sp>
          <p:nvSpPr>
            <p:cNvPr id="17" name="PA-ïSḻiḑe">
              <a:extLst>
                <a:ext uri="{FF2B5EF4-FFF2-40B4-BE49-F238E27FC236}">
                  <a16:creationId xmlns:a16="http://schemas.microsoft.com/office/drawing/2014/main" xmlns="" id="{939CC625-9A06-4136-8FD5-AE281D43E9E6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6054523" y="223099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text.…</a:t>
              </a:r>
              <a:r>
                <a:rPr lang="de-DE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  <p:sp>
          <p:nvSpPr>
            <p:cNvPr id="18" name="PA-í$ḷïḋe">
              <a:extLst>
                <a:ext uri="{FF2B5EF4-FFF2-40B4-BE49-F238E27FC236}">
                  <a16:creationId xmlns:a16="http://schemas.microsoft.com/office/drawing/2014/main" xmlns="" id="{226B810C-0097-451B-A51B-A594A992651E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8349100" y="312858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text.…</a:t>
              </a:r>
              <a:r>
                <a:rPr lang="de-DE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  <p:sp>
          <p:nvSpPr>
            <p:cNvPr id="19" name="PA-î$ḷiḑê">
              <a:extLst>
                <a:ext uri="{FF2B5EF4-FFF2-40B4-BE49-F238E27FC236}">
                  <a16:creationId xmlns:a16="http://schemas.microsoft.com/office/drawing/2014/main" xmlns="" id="{CB4E375B-9103-45FD-8CD1-65BCB9C289C4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3944053" y="3493241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text.…</a:t>
              </a:r>
              <a:r>
                <a:rPr lang="de-DE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</p:grpSp>
      <p:grpSp>
        <p:nvGrpSpPr>
          <p:cNvPr id="2" name="PA-组合 1">
            <a:extLst>
              <a:ext uri="{FF2B5EF4-FFF2-40B4-BE49-F238E27FC236}">
                <a16:creationId xmlns:a16="http://schemas.microsoft.com/office/drawing/2014/main" xmlns="" id="{DCC84581-FE13-4762-8CEB-8320C140E6A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067512" y="4968"/>
            <a:ext cx="2056973" cy="823180"/>
            <a:chOff x="5067512" y="4968"/>
            <a:chExt cx="2056973" cy="823180"/>
          </a:xfrm>
        </p:grpSpPr>
        <p:sp>
          <p:nvSpPr>
            <p:cNvPr id="20" name="PA-文本框 19">
              <a:extLst>
                <a:ext uri="{FF2B5EF4-FFF2-40B4-BE49-F238E27FC236}">
                  <a16:creationId xmlns:a16="http://schemas.microsoft.com/office/drawing/2014/main" xmlns="" id="{8E9CA3D0-405B-4EFE-9A17-6D8DEF8A1C1C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285521" y="4968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运营数据</a:t>
              </a:r>
            </a:p>
          </p:txBody>
        </p:sp>
        <p:sp>
          <p:nvSpPr>
            <p:cNvPr id="21" name="PA-矩形 20">
              <a:extLst>
                <a:ext uri="{FF2B5EF4-FFF2-40B4-BE49-F238E27FC236}">
                  <a16:creationId xmlns:a16="http://schemas.microsoft.com/office/drawing/2014/main" xmlns="" id="{F16AEB61-B387-42BA-AE2B-3F082B6A24C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067512" y="458816"/>
              <a:ext cx="20569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Operational details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6050527"/>
      </p:ext>
    </p:extLst>
  </p:cSld>
  <p:clrMapOvr>
    <a:masterClrMapping/>
  </p:clrMapOvr>
  <p:transition spd="med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(floor(#ppt_y-0.5)+ceil(#ppt_y-0.5))*0.5+0.5)+(#ppt_y- ((floor(#ppt_y-0.5)+ceil(#ppt_y-0.5))*0.5+0.5))*$&#10;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floor(#ppt_x-0.5)+ceil(#ppt_x-0.5))*0.5+0.5)+(#ppt_x- ((floor(#ppt_x-0.5)+ceil(#ppt_x-0.5))*0.5+0.5))*$&#10;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">
            <a:extLst>
              <a:ext uri="{FF2B5EF4-FFF2-40B4-BE49-F238E27FC236}">
                <a16:creationId xmlns:a16="http://schemas.microsoft.com/office/drawing/2014/main" xmlns="" id="{BA362D4B-924C-40EE-94D8-6577E7F9F13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00" y="363800"/>
            <a:ext cx="9117771" cy="6078514"/>
          </a:xfrm>
          <a:prstGeom prst="rect">
            <a:avLst/>
          </a:prstGeom>
        </p:spPr>
      </p:pic>
      <p:sp>
        <p:nvSpPr>
          <p:cNvPr id="9" name="PA-Flowchart: Connector 23">
            <a:extLst>
              <a:ext uri="{FF2B5EF4-FFF2-40B4-BE49-F238E27FC236}">
                <a16:creationId xmlns:a16="http://schemas.microsoft.com/office/drawing/2014/main" xmlns="" id="{9922F605-920C-4625-B56B-6137ED6E3B3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700937">
            <a:off x="6163863" y="6142728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PA-Flowchart: Connector 24">
            <a:extLst>
              <a:ext uri="{FF2B5EF4-FFF2-40B4-BE49-F238E27FC236}">
                <a16:creationId xmlns:a16="http://schemas.microsoft.com/office/drawing/2014/main" xmlns="" id="{05449D7E-BB85-467D-9007-6E7FFBF15B5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700937">
            <a:off x="6317241" y="6142728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-Flowchart: Connector 25">
            <a:extLst>
              <a:ext uri="{FF2B5EF4-FFF2-40B4-BE49-F238E27FC236}">
                <a16:creationId xmlns:a16="http://schemas.microsoft.com/office/drawing/2014/main" xmlns="" id="{C34AC9DC-6950-4208-A8AF-6F13073E911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700937">
            <a:off x="6470618" y="6142728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-Flowchart: Connector 26">
            <a:extLst>
              <a:ext uri="{FF2B5EF4-FFF2-40B4-BE49-F238E27FC236}">
                <a16:creationId xmlns:a16="http://schemas.microsoft.com/office/drawing/2014/main" xmlns="" id="{4FCC6FF2-B56D-4303-BB3D-FE5258BB1DA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5700937">
            <a:off x="6623995" y="6142727"/>
            <a:ext cx="96819" cy="96819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PA-文本框 7">
            <a:extLst>
              <a:ext uri="{FF2B5EF4-FFF2-40B4-BE49-F238E27FC236}">
                <a16:creationId xmlns:a16="http://schemas.microsoft.com/office/drawing/2014/main" xmlns="" id="{2FD5C7E7-AAC3-4FAE-916A-9C5707F9C03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7009" y="2280241"/>
            <a:ext cx="136447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>
                <a:solidFill>
                  <a:srgbClr val="25552E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3</a:t>
            </a:r>
            <a:endParaRPr lang="zh-CN" altLang="en-US" sz="13800" b="1" dirty="0">
              <a:solidFill>
                <a:srgbClr val="25552E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PA-组合 1">
            <a:extLst>
              <a:ext uri="{FF2B5EF4-FFF2-40B4-BE49-F238E27FC236}">
                <a16:creationId xmlns:a16="http://schemas.microsoft.com/office/drawing/2014/main" xmlns="" id="{75B89376-AD9F-48B5-AD3E-81129ACE099A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738413" y="2046859"/>
            <a:ext cx="4627237" cy="2712396"/>
            <a:chOff x="1738413" y="2046859"/>
            <a:chExt cx="4627237" cy="2712396"/>
          </a:xfrm>
        </p:grpSpPr>
        <p:sp>
          <p:nvSpPr>
            <p:cNvPr id="15" name="PA-矩形 14">
              <a:extLst>
                <a:ext uri="{FF2B5EF4-FFF2-40B4-BE49-F238E27FC236}">
                  <a16:creationId xmlns:a16="http://schemas.microsoft.com/office/drawing/2014/main" xmlns="" id="{44EEAD9E-DF9D-49F4-AD64-07B6C49EF4C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738413" y="2046859"/>
              <a:ext cx="4574781" cy="27123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PA-文本框 5">
              <a:extLst>
                <a:ext uri="{FF2B5EF4-FFF2-40B4-BE49-F238E27FC236}">
                  <a16:creationId xmlns:a16="http://schemas.microsoft.com/office/drawing/2014/main" xmlns="" id="{A6334390-B7FB-44F7-83A9-D33CF2500E4D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3718772" y="2141742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rgbClr val="99A7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创意表现</a:t>
              </a:r>
              <a:endParaRPr lang="zh-CN" altLang="en-US" sz="496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PA-矩形 16">
              <a:extLst>
                <a:ext uri="{FF2B5EF4-FFF2-40B4-BE49-F238E27FC236}">
                  <a16:creationId xmlns:a16="http://schemas.microsoft.com/office/drawing/2014/main" xmlns="" id="{58D05607-8467-4B07-A708-CF022567CC7D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385017" y="2972739"/>
              <a:ext cx="190148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99A782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B</a:t>
              </a:r>
              <a:r>
                <a:rPr lang="zh-CN" altLang="en-US" sz="2400" dirty="0">
                  <a:solidFill>
                    <a:srgbClr val="99A782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rand</a:t>
              </a:r>
              <a:endParaRPr lang="en-US" altLang="zh-CN" sz="2400" dirty="0">
                <a:solidFill>
                  <a:srgbClr val="99A782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  <a:p>
              <a:pPr algn="r"/>
              <a:r>
                <a:rPr lang="zh-CN" altLang="en-US" sz="2400" dirty="0">
                  <a:solidFill>
                    <a:srgbClr val="99A782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 background</a:t>
              </a:r>
            </a:p>
          </p:txBody>
        </p:sp>
        <p:sp>
          <p:nvSpPr>
            <p:cNvPr id="18" name="PA-圆角矩形 11">
              <a:extLst>
                <a:ext uri="{FF2B5EF4-FFF2-40B4-BE49-F238E27FC236}">
                  <a16:creationId xmlns:a16="http://schemas.microsoft.com/office/drawing/2014/main" xmlns="" id="{BB988263-16E0-41DC-955F-0F3B9C932D98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231147" y="4074953"/>
              <a:ext cx="979180" cy="400110"/>
            </a:xfrm>
            <a:prstGeom prst="roundRect">
              <a:avLst/>
            </a:prstGeom>
            <a:noFill/>
            <a:ln>
              <a:solidFill>
                <a:srgbClr val="99A7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PA-矩形 10">
              <a:extLst>
                <a:ext uri="{FF2B5EF4-FFF2-40B4-BE49-F238E27FC236}">
                  <a16:creationId xmlns:a16="http://schemas.microsoft.com/office/drawing/2014/main" xmlns="" id="{8EB74AB6-2FBB-47DB-BBEF-BDED80FA118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345474" y="4074953"/>
              <a:ext cx="7505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99A782"/>
                  </a:solidFill>
                </a:rPr>
                <a:t>NEXT</a:t>
              </a:r>
              <a:endParaRPr lang="zh-CN" altLang="en-US" b="1" dirty="0">
                <a:solidFill>
                  <a:srgbClr val="99A782"/>
                </a:solidFill>
              </a:endParaRPr>
            </a:p>
          </p:txBody>
        </p:sp>
      </p:grpSp>
      <p:sp>
        <p:nvSpPr>
          <p:cNvPr id="13" name="PA-Flowchart: Connector 26">
            <a:extLst>
              <a:ext uri="{FF2B5EF4-FFF2-40B4-BE49-F238E27FC236}">
                <a16:creationId xmlns:a16="http://schemas.microsoft.com/office/drawing/2014/main" xmlns="" id="{E9A5E177-F2AC-48F2-AAD8-6BDE66E3811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5700937">
            <a:off x="6777372" y="6142727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83053"/>
      </p:ext>
    </p:extLst>
  </p:cSld>
  <p:clrMapOvr>
    <a:masterClrMapping/>
  </p:clrMapOvr>
  <p:transition spd="med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-图片 5">
            <a:extLst>
              <a:ext uri="{FF2B5EF4-FFF2-40B4-BE49-F238E27FC236}">
                <a16:creationId xmlns:a16="http://schemas.microsoft.com/office/drawing/2014/main" xmlns="" id="{67417A28-5A49-4480-9B95-8C3F12F645F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2596D7A-68B6-4629-BBD5-7A78F4141F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89" t="20069" r="30015" b="57744"/>
          <a:stretch>
            <a:fillRect/>
          </a:stretch>
        </p:blipFill>
        <p:spPr>
          <a:xfrm>
            <a:off x="-1487120" y="5660999"/>
            <a:ext cx="941986" cy="774235"/>
          </a:xfrm>
          <a:custGeom>
            <a:avLst/>
            <a:gdLst>
              <a:gd name="connsiteX0" fmla="*/ 633349 w 941986"/>
              <a:gd name="connsiteY0" fmla="*/ 0 h 774235"/>
              <a:gd name="connsiteX1" fmla="*/ 652639 w 941986"/>
              <a:gd name="connsiteY1" fmla="*/ 0 h 774235"/>
              <a:gd name="connsiteX2" fmla="*/ 671929 w 941986"/>
              <a:gd name="connsiteY2" fmla="*/ 0 h 774235"/>
              <a:gd name="connsiteX3" fmla="*/ 694434 w 941986"/>
              <a:gd name="connsiteY3" fmla="*/ 3253 h 774235"/>
              <a:gd name="connsiteX4" fmla="*/ 713723 w 941986"/>
              <a:gd name="connsiteY4" fmla="*/ 9759 h 774235"/>
              <a:gd name="connsiteX5" fmla="*/ 729798 w 941986"/>
              <a:gd name="connsiteY5" fmla="*/ 16266 h 774235"/>
              <a:gd name="connsiteX6" fmla="*/ 761948 w 941986"/>
              <a:gd name="connsiteY6" fmla="*/ 35784 h 774235"/>
              <a:gd name="connsiteX7" fmla="*/ 794098 w 941986"/>
              <a:gd name="connsiteY7" fmla="*/ 58556 h 774235"/>
              <a:gd name="connsiteX8" fmla="*/ 826247 w 941986"/>
              <a:gd name="connsiteY8" fmla="*/ 52050 h 774235"/>
              <a:gd name="connsiteX9" fmla="*/ 855182 w 941986"/>
              <a:gd name="connsiteY9" fmla="*/ 42290 h 774235"/>
              <a:gd name="connsiteX10" fmla="*/ 890547 w 941986"/>
              <a:gd name="connsiteY10" fmla="*/ 29278 h 774235"/>
              <a:gd name="connsiteX11" fmla="*/ 916266 w 941986"/>
              <a:gd name="connsiteY11" fmla="*/ 13012 h 774235"/>
              <a:gd name="connsiteX12" fmla="*/ 903407 w 941986"/>
              <a:gd name="connsiteY12" fmla="*/ 45543 h 774235"/>
              <a:gd name="connsiteX13" fmla="*/ 884117 w 941986"/>
              <a:gd name="connsiteY13" fmla="*/ 78074 h 774235"/>
              <a:gd name="connsiteX14" fmla="*/ 858397 w 941986"/>
              <a:gd name="connsiteY14" fmla="*/ 100846 h 774235"/>
              <a:gd name="connsiteX15" fmla="*/ 832677 w 941986"/>
              <a:gd name="connsiteY15" fmla="*/ 123617 h 774235"/>
              <a:gd name="connsiteX16" fmla="*/ 858397 w 941986"/>
              <a:gd name="connsiteY16" fmla="*/ 117111 h 774235"/>
              <a:gd name="connsiteX17" fmla="*/ 890547 w 941986"/>
              <a:gd name="connsiteY17" fmla="*/ 110605 h 774235"/>
              <a:gd name="connsiteX18" fmla="*/ 916266 w 941986"/>
              <a:gd name="connsiteY18" fmla="*/ 104099 h 774235"/>
              <a:gd name="connsiteX19" fmla="*/ 941986 w 941986"/>
              <a:gd name="connsiteY19" fmla="*/ 91087 h 774235"/>
              <a:gd name="connsiteX20" fmla="*/ 922696 w 941986"/>
              <a:gd name="connsiteY20" fmla="*/ 120364 h 774235"/>
              <a:gd name="connsiteX21" fmla="*/ 900192 w 941986"/>
              <a:gd name="connsiteY21" fmla="*/ 146389 h 774235"/>
              <a:gd name="connsiteX22" fmla="*/ 871257 w 941986"/>
              <a:gd name="connsiteY22" fmla="*/ 169161 h 774235"/>
              <a:gd name="connsiteX23" fmla="*/ 845537 w 941986"/>
              <a:gd name="connsiteY23" fmla="*/ 191932 h 774235"/>
              <a:gd name="connsiteX24" fmla="*/ 845537 w 941986"/>
              <a:gd name="connsiteY24" fmla="*/ 217957 h 774235"/>
              <a:gd name="connsiteX25" fmla="*/ 842322 w 941986"/>
              <a:gd name="connsiteY25" fmla="*/ 266753 h 774235"/>
              <a:gd name="connsiteX26" fmla="*/ 835892 w 941986"/>
              <a:gd name="connsiteY26" fmla="*/ 315550 h 774235"/>
              <a:gd name="connsiteX27" fmla="*/ 826247 w 941986"/>
              <a:gd name="connsiteY27" fmla="*/ 364346 h 774235"/>
              <a:gd name="connsiteX28" fmla="*/ 810172 w 941986"/>
              <a:gd name="connsiteY28" fmla="*/ 413142 h 774235"/>
              <a:gd name="connsiteX29" fmla="*/ 790883 w 941986"/>
              <a:gd name="connsiteY29" fmla="*/ 458686 h 774235"/>
              <a:gd name="connsiteX30" fmla="*/ 765163 w 941986"/>
              <a:gd name="connsiteY30" fmla="*/ 507482 h 774235"/>
              <a:gd name="connsiteX31" fmla="*/ 736228 w 941986"/>
              <a:gd name="connsiteY31" fmla="*/ 549772 h 774235"/>
              <a:gd name="connsiteX32" fmla="*/ 707293 w 941986"/>
              <a:gd name="connsiteY32" fmla="*/ 595315 h 774235"/>
              <a:gd name="connsiteX33" fmla="*/ 665499 w 941986"/>
              <a:gd name="connsiteY33" fmla="*/ 631099 h 774235"/>
              <a:gd name="connsiteX34" fmla="*/ 626919 w 941986"/>
              <a:gd name="connsiteY34" fmla="*/ 666883 h 774235"/>
              <a:gd name="connsiteX35" fmla="*/ 578695 w 941986"/>
              <a:gd name="connsiteY35" fmla="*/ 699414 h 774235"/>
              <a:gd name="connsiteX36" fmla="*/ 533685 w 941986"/>
              <a:gd name="connsiteY36" fmla="*/ 722186 h 774235"/>
              <a:gd name="connsiteX37" fmla="*/ 479031 w 941986"/>
              <a:gd name="connsiteY37" fmla="*/ 744957 h 774235"/>
              <a:gd name="connsiteX38" fmla="*/ 424376 w 941986"/>
              <a:gd name="connsiteY38" fmla="*/ 757970 h 774235"/>
              <a:gd name="connsiteX39" fmla="*/ 360077 w 941986"/>
              <a:gd name="connsiteY39" fmla="*/ 770982 h 774235"/>
              <a:gd name="connsiteX40" fmla="*/ 298992 w 941986"/>
              <a:gd name="connsiteY40" fmla="*/ 774235 h 774235"/>
              <a:gd name="connsiteX41" fmla="*/ 257198 w 941986"/>
              <a:gd name="connsiteY41" fmla="*/ 774235 h 774235"/>
              <a:gd name="connsiteX42" fmla="*/ 218618 w 941986"/>
              <a:gd name="connsiteY42" fmla="*/ 770982 h 774235"/>
              <a:gd name="connsiteX43" fmla="*/ 176824 w 941986"/>
              <a:gd name="connsiteY43" fmla="*/ 764476 h 774235"/>
              <a:gd name="connsiteX44" fmla="*/ 141459 w 941986"/>
              <a:gd name="connsiteY44" fmla="*/ 751464 h 774235"/>
              <a:gd name="connsiteX45" fmla="*/ 102879 w 941986"/>
              <a:gd name="connsiteY45" fmla="*/ 738451 h 774235"/>
              <a:gd name="connsiteX46" fmla="*/ 67514 w 941986"/>
              <a:gd name="connsiteY46" fmla="*/ 722186 h 774235"/>
              <a:gd name="connsiteX47" fmla="*/ 32150 w 941986"/>
              <a:gd name="connsiteY47" fmla="*/ 705920 h 774235"/>
              <a:gd name="connsiteX48" fmla="*/ 0 w 941986"/>
              <a:gd name="connsiteY48" fmla="*/ 686402 h 774235"/>
              <a:gd name="connsiteX49" fmla="*/ 45010 w 941986"/>
              <a:gd name="connsiteY49" fmla="*/ 689655 h 774235"/>
              <a:gd name="connsiteX50" fmla="*/ 80374 w 941986"/>
              <a:gd name="connsiteY50" fmla="*/ 689655 h 774235"/>
              <a:gd name="connsiteX51" fmla="*/ 112524 w 941986"/>
              <a:gd name="connsiteY51" fmla="*/ 683149 h 774235"/>
              <a:gd name="connsiteX52" fmla="*/ 144674 w 941986"/>
              <a:gd name="connsiteY52" fmla="*/ 676643 h 774235"/>
              <a:gd name="connsiteX53" fmla="*/ 173609 w 941986"/>
              <a:gd name="connsiteY53" fmla="*/ 670136 h 774235"/>
              <a:gd name="connsiteX54" fmla="*/ 205758 w 941986"/>
              <a:gd name="connsiteY54" fmla="*/ 653871 h 774235"/>
              <a:gd name="connsiteX55" fmla="*/ 234693 w 941986"/>
              <a:gd name="connsiteY55" fmla="*/ 640859 h 774235"/>
              <a:gd name="connsiteX56" fmla="*/ 260413 w 941986"/>
              <a:gd name="connsiteY56" fmla="*/ 624593 h 774235"/>
              <a:gd name="connsiteX57" fmla="*/ 286133 w 941986"/>
              <a:gd name="connsiteY57" fmla="*/ 605075 h 774235"/>
              <a:gd name="connsiteX58" fmla="*/ 253983 w 941986"/>
              <a:gd name="connsiteY58" fmla="*/ 601821 h 774235"/>
              <a:gd name="connsiteX59" fmla="*/ 228263 w 941986"/>
              <a:gd name="connsiteY59" fmla="*/ 595315 h 774235"/>
              <a:gd name="connsiteX60" fmla="*/ 199328 w 941986"/>
              <a:gd name="connsiteY60" fmla="*/ 582303 h 774235"/>
              <a:gd name="connsiteX61" fmla="*/ 173609 w 941986"/>
              <a:gd name="connsiteY61" fmla="*/ 569291 h 774235"/>
              <a:gd name="connsiteX62" fmla="*/ 151104 w 941986"/>
              <a:gd name="connsiteY62" fmla="*/ 546519 h 774235"/>
              <a:gd name="connsiteX63" fmla="*/ 131814 w 941986"/>
              <a:gd name="connsiteY63" fmla="*/ 523747 h 774235"/>
              <a:gd name="connsiteX64" fmla="*/ 118954 w 941986"/>
              <a:gd name="connsiteY64" fmla="*/ 497723 h 774235"/>
              <a:gd name="connsiteX65" fmla="*/ 106094 w 941986"/>
              <a:gd name="connsiteY65" fmla="*/ 471698 h 774235"/>
              <a:gd name="connsiteX66" fmla="*/ 141459 w 941986"/>
              <a:gd name="connsiteY66" fmla="*/ 474951 h 774235"/>
              <a:gd name="connsiteX67" fmla="*/ 167179 w 941986"/>
              <a:gd name="connsiteY67" fmla="*/ 471698 h 774235"/>
              <a:gd name="connsiteX68" fmla="*/ 192898 w 941986"/>
              <a:gd name="connsiteY68" fmla="*/ 465192 h 774235"/>
              <a:gd name="connsiteX69" fmla="*/ 160749 w 941986"/>
              <a:gd name="connsiteY69" fmla="*/ 455432 h 774235"/>
              <a:gd name="connsiteX70" fmla="*/ 131814 w 941986"/>
              <a:gd name="connsiteY70" fmla="*/ 442420 h 774235"/>
              <a:gd name="connsiteX71" fmla="*/ 106094 w 941986"/>
              <a:gd name="connsiteY71" fmla="*/ 422902 h 774235"/>
              <a:gd name="connsiteX72" fmla="*/ 80374 w 941986"/>
              <a:gd name="connsiteY72" fmla="*/ 400130 h 774235"/>
              <a:gd name="connsiteX73" fmla="*/ 64300 w 941986"/>
              <a:gd name="connsiteY73" fmla="*/ 374105 h 774235"/>
              <a:gd name="connsiteX74" fmla="*/ 51440 w 941986"/>
              <a:gd name="connsiteY74" fmla="*/ 341574 h 774235"/>
              <a:gd name="connsiteX75" fmla="*/ 41795 w 941986"/>
              <a:gd name="connsiteY75" fmla="*/ 309044 h 774235"/>
              <a:gd name="connsiteX76" fmla="*/ 38580 w 941986"/>
              <a:gd name="connsiteY76" fmla="*/ 276513 h 774235"/>
              <a:gd name="connsiteX77" fmla="*/ 38580 w 941986"/>
              <a:gd name="connsiteY77" fmla="*/ 273260 h 774235"/>
              <a:gd name="connsiteX78" fmla="*/ 57870 w 941986"/>
              <a:gd name="connsiteY78" fmla="*/ 283019 h 774235"/>
              <a:gd name="connsiteX79" fmla="*/ 80374 w 941986"/>
              <a:gd name="connsiteY79" fmla="*/ 289525 h 774235"/>
              <a:gd name="connsiteX80" fmla="*/ 102879 w 941986"/>
              <a:gd name="connsiteY80" fmla="*/ 296031 h 774235"/>
              <a:gd name="connsiteX81" fmla="*/ 125384 w 941986"/>
              <a:gd name="connsiteY81" fmla="*/ 296031 h 774235"/>
              <a:gd name="connsiteX82" fmla="*/ 109309 w 941986"/>
              <a:gd name="connsiteY82" fmla="*/ 283019 h 774235"/>
              <a:gd name="connsiteX83" fmla="*/ 90019 w 941986"/>
              <a:gd name="connsiteY83" fmla="*/ 263500 h 774235"/>
              <a:gd name="connsiteX84" fmla="*/ 73944 w 941986"/>
              <a:gd name="connsiteY84" fmla="*/ 247235 h 774235"/>
              <a:gd name="connsiteX85" fmla="*/ 64300 w 941986"/>
              <a:gd name="connsiteY85" fmla="*/ 227716 h 774235"/>
              <a:gd name="connsiteX86" fmla="*/ 54655 w 941986"/>
              <a:gd name="connsiteY86" fmla="*/ 204945 h 774235"/>
              <a:gd name="connsiteX87" fmla="*/ 45010 w 941986"/>
              <a:gd name="connsiteY87" fmla="*/ 185426 h 774235"/>
              <a:gd name="connsiteX88" fmla="*/ 41795 w 941986"/>
              <a:gd name="connsiteY88" fmla="*/ 156148 h 774235"/>
              <a:gd name="connsiteX89" fmla="*/ 38580 w 941986"/>
              <a:gd name="connsiteY89" fmla="*/ 133377 h 774235"/>
              <a:gd name="connsiteX90" fmla="*/ 41795 w 941986"/>
              <a:gd name="connsiteY90" fmla="*/ 107352 h 774235"/>
              <a:gd name="connsiteX91" fmla="*/ 48225 w 941986"/>
              <a:gd name="connsiteY91" fmla="*/ 84580 h 774235"/>
              <a:gd name="connsiteX92" fmla="*/ 54655 w 941986"/>
              <a:gd name="connsiteY92" fmla="*/ 55303 h 774235"/>
              <a:gd name="connsiteX93" fmla="*/ 64300 w 941986"/>
              <a:gd name="connsiteY93" fmla="*/ 35784 h 774235"/>
              <a:gd name="connsiteX94" fmla="*/ 106094 w 941986"/>
              <a:gd name="connsiteY94" fmla="*/ 78074 h 774235"/>
              <a:gd name="connsiteX95" fmla="*/ 144674 w 941986"/>
              <a:gd name="connsiteY95" fmla="*/ 117111 h 774235"/>
              <a:gd name="connsiteX96" fmla="*/ 189683 w 941986"/>
              <a:gd name="connsiteY96" fmla="*/ 149642 h 774235"/>
              <a:gd name="connsiteX97" fmla="*/ 241123 w 941986"/>
              <a:gd name="connsiteY97" fmla="*/ 178920 h 774235"/>
              <a:gd name="connsiteX98" fmla="*/ 295777 w 941986"/>
              <a:gd name="connsiteY98" fmla="*/ 204945 h 774235"/>
              <a:gd name="connsiteX99" fmla="*/ 347217 w 941986"/>
              <a:gd name="connsiteY99" fmla="*/ 221210 h 774235"/>
              <a:gd name="connsiteX100" fmla="*/ 405086 w 941986"/>
              <a:gd name="connsiteY100" fmla="*/ 234222 h 774235"/>
              <a:gd name="connsiteX101" fmla="*/ 462956 w 941986"/>
              <a:gd name="connsiteY101" fmla="*/ 240729 h 774235"/>
              <a:gd name="connsiteX102" fmla="*/ 459741 w 941986"/>
              <a:gd name="connsiteY102" fmla="*/ 217957 h 774235"/>
              <a:gd name="connsiteX103" fmla="*/ 459741 w 941986"/>
              <a:gd name="connsiteY103" fmla="*/ 195185 h 774235"/>
              <a:gd name="connsiteX104" fmla="*/ 459741 w 941986"/>
              <a:gd name="connsiteY104" fmla="*/ 175667 h 774235"/>
              <a:gd name="connsiteX105" fmla="*/ 462956 w 941986"/>
              <a:gd name="connsiteY105" fmla="*/ 156148 h 774235"/>
              <a:gd name="connsiteX106" fmla="*/ 472601 w 941986"/>
              <a:gd name="connsiteY106" fmla="*/ 120364 h 774235"/>
              <a:gd name="connsiteX107" fmla="*/ 495106 w 941986"/>
              <a:gd name="connsiteY107" fmla="*/ 87834 h 774235"/>
              <a:gd name="connsiteX108" fmla="*/ 517610 w 941986"/>
              <a:gd name="connsiteY108" fmla="*/ 55303 h 774235"/>
              <a:gd name="connsiteX109" fmla="*/ 543330 w 941986"/>
              <a:gd name="connsiteY109" fmla="*/ 32531 h 774235"/>
              <a:gd name="connsiteX110" fmla="*/ 575480 w 941986"/>
              <a:gd name="connsiteY110" fmla="*/ 16266 h 774235"/>
              <a:gd name="connsiteX111" fmla="*/ 614059 w 941986"/>
              <a:gd name="connsiteY111" fmla="*/ 3253 h 77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941986" h="774235">
                <a:moveTo>
                  <a:pt x="633349" y="0"/>
                </a:moveTo>
                <a:lnTo>
                  <a:pt x="652639" y="0"/>
                </a:lnTo>
                <a:lnTo>
                  <a:pt x="671929" y="0"/>
                </a:lnTo>
                <a:lnTo>
                  <a:pt x="694434" y="3253"/>
                </a:lnTo>
                <a:lnTo>
                  <a:pt x="713723" y="9759"/>
                </a:lnTo>
                <a:lnTo>
                  <a:pt x="729798" y="16266"/>
                </a:lnTo>
                <a:lnTo>
                  <a:pt x="761948" y="35784"/>
                </a:lnTo>
                <a:lnTo>
                  <a:pt x="794098" y="58556"/>
                </a:lnTo>
                <a:lnTo>
                  <a:pt x="826247" y="52050"/>
                </a:lnTo>
                <a:lnTo>
                  <a:pt x="855182" y="42290"/>
                </a:lnTo>
                <a:lnTo>
                  <a:pt x="890547" y="29278"/>
                </a:lnTo>
                <a:lnTo>
                  <a:pt x="916266" y="13012"/>
                </a:lnTo>
                <a:lnTo>
                  <a:pt x="903407" y="45543"/>
                </a:lnTo>
                <a:lnTo>
                  <a:pt x="884117" y="78074"/>
                </a:lnTo>
                <a:lnTo>
                  <a:pt x="858397" y="100846"/>
                </a:lnTo>
                <a:lnTo>
                  <a:pt x="832677" y="123617"/>
                </a:lnTo>
                <a:lnTo>
                  <a:pt x="858397" y="117111"/>
                </a:lnTo>
                <a:lnTo>
                  <a:pt x="890547" y="110605"/>
                </a:lnTo>
                <a:lnTo>
                  <a:pt x="916266" y="104099"/>
                </a:lnTo>
                <a:lnTo>
                  <a:pt x="941986" y="91087"/>
                </a:lnTo>
                <a:lnTo>
                  <a:pt x="922696" y="120364"/>
                </a:lnTo>
                <a:lnTo>
                  <a:pt x="900192" y="146389"/>
                </a:lnTo>
                <a:lnTo>
                  <a:pt x="871257" y="169161"/>
                </a:lnTo>
                <a:lnTo>
                  <a:pt x="845537" y="191932"/>
                </a:lnTo>
                <a:lnTo>
                  <a:pt x="845537" y="217957"/>
                </a:lnTo>
                <a:lnTo>
                  <a:pt x="842322" y="266753"/>
                </a:lnTo>
                <a:lnTo>
                  <a:pt x="835892" y="315550"/>
                </a:lnTo>
                <a:lnTo>
                  <a:pt x="826247" y="364346"/>
                </a:lnTo>
                <a:lnTo>
                  <a:pt x="810172" y="413142"/>
                </a:lnTo>
                <a:lnTo>
                  <a:pt x="790883" y="458686"/>
                </a:lnTo>
                <a:lnTo>
                  <a:pt x="765163" y="507482"/>
                </a:lnTo>
                <a:lnTo>
                  <a:pt x="736228" y="549772"/>
                </a:lnTo>
                <a:lnTo>
                  <a:pt x="707293" y="595315"/>
                </a:lnTo>
                <a:lnTo>
                  <a:pt x="665499" y="631099"/>
                </a:lnTo>
                <a:lnTo>
                  <a:pt x="626919" y="666883"/>
                </a:lnTo>
                <a:lnTo>
                  <a:pt x="578695" y="699414"/>
                </a:lnTo>
                <a:lnTo>
                  <a:pt x="533685" y="722186"/>
                </a:lnTo>
                <a:lnTo>
                  <a:pt x="479031" y="744957"/>
                </a:lnTo>
                <a:lnTo>
                  <a:pt x="424376" y="757970"/>
                </a:lnTo>
                <a:lnTo>
                  <a:pt x="360077" y="770982"/>
                </a:lnTo>
                <a:lnTo>
                  <a:pt x="298992" y="774235"/>
                </a:lnTo>
                <a:lnTo>
                  <a:pt x="257198" y="774235"/>
                </a:lnTo>
                <a:lnTo>
                  <a:pt x="218618" y="770982"/>
                </a:lnTo>
                <a:lnTo>
                  <a:pt x="176824" y="764476"/>
                </a:lnTo>
                <a:lnTo>
                  <a:pt x="141459" y="751464"/>
                </a:lnTo>
                <a:lnTo>
                  <a:pt x="102879" y="738451"/>
                </a:lnTo>
                <a:lnTo>
                  <a:pt x="67514" y="722186"/>
                </a:lnTo>
                <a:lnTo>
                  <a:pt x="32150" y="705920"/>
                </a:lnTo>
                <a:lnTo>
                  <a:pt x="0" y="686402"/>
                </a:lnTo>
                <a:lnTo>
                  <a:pt x="45010" y="689655"/>
                </a:lnTo>
                <a:lnTo>
                  <a:pt x="80374" y="689655"/>
                </a:lnTo>
                <a:lnTo>
                  <a:pt x="112524" y="683149"/>
                </a:lnTo>
                <a:lnTo>
                  <a:pt x="144674" y="676643"/>
                </a:lnTo>
                <a:lnTo>
                  <a:pt x="173609" y="670136"/>
                </a:lnTo>
                <a:lnTo>
                  <a:pt x="205758" y="653871"/>
                </a:lnTo>
                <a:lnTo>
                  <a:pt x="234693" y="640859"/>
                </a:lnTo>
                <a:lnTo>
                  <a:pt x="260413" y="624593"/>
                </a:lnTo>
                <a:lnTo>
                  <a:pt x="286133" y="605075"/>
                </a:lnTo>
                <a:lnTo>
                  <a:pt x="253983" y="601821"/>
                </a:lnTo>
                <a:lnTo>
                  <a:pt x="228263" y="595315"/>
                </a:lnTo>
                <a:lnTo>
                  <a:pt x="199328" y="582303"/>
                </a:lnTo>
                <a:lnTo>
                  <a:pt x="173609" y="569291"/>
                </a:lnTo>
                <a:lnTo>
                  <a:pt x="151104" y="546519"/>
                </a:lnTo>
                <a:lnTo>
                  <a:pt x="131814" y="523747"/>
                </a:lnTo>
                <a:lnTo>
                  <a:pt x="118954" y="497723"/>
                </a:lnTo>
                <a:lnTo>
                  <a:pt x="106094" y="471698"/>
                </a:lnTo>
                <a:lnTo>
                  <a:pt x="141459" y="474951"/>
                </a:lnTo>
                <a:lnTo>
                  <a:pt x="167179" y="471698"/>
                </a:lnTo>
                <a:lnTo>
                  <a:pt x="192898" y="465192"/>
                </a:lnTo>
                <a:lnTo>
                  <a:pt x="160749" y="455432"/>
                </a:lnTo>
                <a:lnTo>
                  <a:pt x="131814" y="442420"/>
                </a:lnTo>
                <a:lnTo>
                  <a:pt x="106094" y="422902"/>
                </a:lnTo>
                <a:lnTo>
                  <a:pt x="80374" y="400130"/>
                </a:lnTo>
                <a:lnTo>
                  <a:pt x="64300" y="374105"/>
                </a:lnTo>
                <a:lnTo>
                  <a:pt x="51440" y="341574"/>
                </a:lnTo>
                <a:lnTo>
                  <a:pt x="41795" y="309044"/>
                </a:lnTo>
                <a:lnTo>
                  <a:pt x="38580" y="276513"/>
                </a:lnTo>
                <a:lnTo>
                  <a:pt x="38580" y="273260"/>
                </a:lnTo>
                <a:lnTo>
                  <a:pt x="57870" y="283019"/>
                </a:lnTo>
                <a:lnTo>
                  <a:pt x="80374" y="289525"/>
                </a:lnTo>
                <a:lnTo>
                  <a:pt x="102879" y="296031"/>
                </a:lnTo>
                <a:lnTo>
                  <a:pt x="125384" y="296031"/>
                </a:lnTo>
                <a:lnTo>
                  <a:pt x="109309" y="283019"/>
                </a:lnTo>
                <a:lnTo>
                  <a:pt x="90019" y="263500"/>
                </a:lnTo>
                <a:lnTo>
                  <a:pt x="73944" y="247235"/>
                </a:lnTo>
                <a:lnTo>
                  <a:pt x="64300" y="227716"/>
                </a:lnTo>
                <a:lnTo>
                  <a:pt x="54655" y="204945"/>
                </a:lnTo>
                <a:lnTo>
                  <a:pt x="45010" y="185426"/>
                </a:lnTo>
                <a:lnTo>
                  <a:pt x="41795" y="156148"/>
                </a:lnTo>
                <a:lnTo>
                  <a:pt x="38580" y="133377"/>
                </a:lnTo>
                <a:lnTo>
                  <a:pt x="41795" y="107352"/>
                </a:lnTo>
                <a:lnTo>
                  <a:pt x="48225" y="84580"/>
                </a:lnTo>
                <a:lnTo>
                  <a:pt x="54655" y="55303"/>
                </a:lnTo>
                <a:lnTo>
                  <a:pt x="64300" y="35784"/>
                </a:lnTo>
                <a:lnTo>
                  <a:pt x="106094" y="78074"/>
                </a:lnTo>
                <a:lnTo>
                  <a:pt x="144674" y="117111"/>
                </a:lnTo>
                <a:lnTo>
                  <a:pt x="189683" y="149642"/>
                </a:lnTo>
                <a:lnTo>
                  <a:pt x="241123" y="178920"/>
                </a:lnTo>
                <a:lnTo>
                  <a:pt x="295777" y="204945"/>
                </a:lnTo>
                <a:lnTo>
                  <a:pt x="347217" y="221210"/>
                </a:lnTo>
                <a:lnTo>
                  <a:pt x="405086" y="234222"/>
                </a:lnTo>
                <a:lnTo>
                  <a:pt x="462956" y="240729"/>
                </a:lnTo>
                <a:lnTo>
                  <a:pt x="459741" y="217957"/>
                </a:lnTo>
                <a:lnTo>
                  <a:pt x="459741" y="195185"/>
                </a:lnTo>
                <a:lnTo>
                  <a:pt x="459741" y="175667"/>
                </a:lnTo>
                <a:lnTo>
                  <a:pt x="462956" y="156148"/>
                </a:lnTo>
                <a:lnTo>
                  <a:pt x="472601" y="120364"/>
                </a:lnTo>
                <a:lnTo>
                  <a:pt x="495106" y="87834"/>
                </a:lnTo>
                <a:lnTo>
                  <a:pt x="517610" y="55303"/>
                </a:lnTo>
                <a:lnTo>
                  <a:pt x="543330" y="32531"/>
                </a:lnTo>
                <a:lnTo>
                  <a:pt x="575480" y="16266"/>
                </a:lnTo>
                <a:lnTo>
                  <a:pt x="614059" y="3253"/>
                </a:lnTo>
                <a:close/>
              </a:path>
            </a:pathLst>
          </a:custGeom>
        </p:spPr>
      </p:pic>
      <p:grpSp>
        <p:nvGrpSpPr>
          <p:cNvPr id="2" name="PA-组合 1">
            <a:extLst>
              <a:ext uri="{FF2B5EF4-FFF2-40B4-BE49-F238E27FC236}">
                <a16:creationId xmlns:a16="http://schemas.microsoft.com/office/drawing/2014/main" xmlns="" id="{249040AB-32D3-4B36-AC86-C7EB483F0EE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042993" y="965432"/>
            <a:ext cx="4839222" cy="584775"/>
            <a:chOff x="5042993" y="965432"/>
            <a:chExt cx="4839222" cy="584775"/>
          </a:xfrm>
        </p:grpSpPr>
        <p:sp>
          <p:nvSpPr>
            <p:cNvPr id="8" name="PA-文本框 7">
              <a:extLst>
                <a:ext uri="{FF2B5EF4-FFF2-40B4-BE49-F238E27FC236}">
                  <a16:creationId xmlns:a16="http://schemas.microsoft.com/office/drawing/2014/main" xmlns="" id="{02AEAF01-7A00-47CD-8CA6-59CD5F0EEB6E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5042993" y="965432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99A7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创意分析</a:t>
              </a:r>
            </a:p>
          </p:txBody>
        </p:sp>
        <p:sp>
          <p:nvSpPr>
            <p:cNvPr id="9" name="PA-矩形 8">
              <a:extLst>
                <a:ext uri="{FF2B5EF4-FFF2-40B4-BE49-F238E27FC236}">
                  <a16:creationId xmlns:a16="http://schemas.microsoft.com/office/drawing/2014/main" xmlns="" id="{1B0257AE-523E-4AE2-B991-6ADB8A65B27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695894" y="1026987"/>
              <a:ext cx="318632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99A7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Creative analysis</a:t>
              </a: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756DCDE-1500-4C1C-AD6D-A813D0619DF4}"/>
              </a:ext>
            </a:extLst>
          </p:cNvPr>
          <p:cNvSpPr/>
          <p:nvPr/>
        </p:nvSpPr>
        <p:spPr>
          <a:xfrm>
            <a:off x="5042993" y="2228671"/>
            <a:ext cx="50863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ED44A1E-5EBC-45EB-9D59-91B283D0E037}"/>
              </a:ext>
            </a:extLst>
          </p:cNvPr>
          <p:cNvSpPr/>
          <p:nvPr/>
        </p:nvSpPr>
        <p:spPr>
          <a:xfrm>
            <a:off x="5042993" y="4107464"/>
            <a:ext cx="50863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</p:spTree>
    <p:extLst>
      <p:ext uri="{BB962C8B-B14F-4D97-AF65-F5344CB8AC3E}">
        <p14:creationId xmlns:p14="http://schemas.microsoft.com/office/powerpoint/2010/main" val="122894958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17 -0.0199 L -0.02917 -0.01967 C -0.02644 -0.02963 -0.02383 -0.03935 -0.02097 -0.04884 C -0.0198 -0.05254 -0.0181 -0.05578 -0.01693 -0.05972 C -0.00951 -0.08287 -0.01289 -0.08703 0.00534 -0.11018 C 0.01445 -0.12152 0.02565 -0.12685 0.03593 -0.13541 C 0.05195 -0.13171 0.0681 -0.1287 0.08437 -0.12453 C 0.09114 -0.12268 0.09778 -0.11458 0.10455 -0.11736 C 0.125 -0.12569 0.14375 -0.14375 0.16328 -0.15694 C 0.16979 -0.17407 0.16666 -0.16365 0.17148 -0.18935 C 0.17148 -0.18912 0.17552 -0.21088 0.17552 -0.21064 C 0.17617 -0.21574 0.17682 -0.2206 0.17747 -0.22546 C 0.17812 -0.22916 0.1789 -0.23263 0.17955 -0.23611 C 0.18177 -0.24953 0.1819 -0.26296 0.18971 -0.27222 C 0.19166 -0.27453 0.19349 -0.27777 0.19583 -0.27939 C 0.19974 -0.28263 0.20377 -0.28472 0.20794 -0.28657 C 0.22396 -0.29375 0.21328 -0.28935 0.24036 -0.29745 C 0.2444 -0.29861 0.24856 -0.2993 0.25247 -0.30115 C 0.27226 -0.30995 0.24765 -0.29907 0.27083 -0.30833 C 0.28893 -0.3155 0.26718 -0.30833 0.29101 -0.3155 C 0.29505 -0.31782 0.29961 -0.31851 0.30325 -0.32268 C 0.30729 -0.32754 0.31198 -0.33101 0.31536 -0.33703 C 0.32317 -0.35092 0.31901 -0.34513 0.32747 -0.35509 L 0.33567 -0.37662 L 0.33971 -0.3875 C 0.34323 -0.40648 0.34049 -0.39513 0.34987 -0.4199 C 0.35117 -0.42361 0.35312 -0.42662 0.3539 -0.43078 C 0.35599 -0.44213 0.35807 -0.45601 0.36406 -0.46319 L 0.37005 -0.47037 C 0.37148 -0.47407 0.37239 -0.47824 0.37422 -0.48125 C 0.37903 -0.48981 0.38632 -0.49213 0.39244 -0.4956 L 0.41067 -0.50648 C 0.41067 -0.50625 0.42278 -0.51365 0.42278 -0.51342 C 0.42682 -0.51828 0.43007 -0.52129 0.43294 -0.528 C 0.4358 -0.53495 0.44101 -0.54976 0.44101 -0.54953 L 0.45117 -0.6037 L 0.45325 -0.61458 C 0.4539 -0.61805 0.45403 -0.62222 0.45521 -0.62523 C 0.46172 -0.64236 0.45846 -0.63194 0.46341 -0.65787 C 0.46692 -0.67685 0.46419 -0.6655 0.47343 -0.69027 L 0.4776 -0.70092 L 0.45729 -0.70463 L 0.46536 -0.7081 " pathEditMode="relative" rAng="0" ptsTypes="AAAAAAAAAAAAAAAAAAAAAAAAAAAAAAAAAAAAAAAAAAA">
                                      <p:cBhvr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39" y="-3439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-组合 1">
            <a:extLst>
              <a:ext uri="{FF2B5EF4-FFF2-40B4-BE49-F238E27FC236}">
                <a16:creationId xmlns:a16="http://schemas.microsoft.com/office/drawing/2014/main" xmlns="" id="{5BD7D3BC-6C78-4E2F-8E97-73B853FCD59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92000" cy="2952750"/>
            <a:chOff x="0" y="0"/>
            <a:chExt cx="12192000" cy="2952750"/>
          </a:xfrm>
        </p:grpSpPr>
        <p:pic>
          <p:nvPicPr>
            <p:cNvPr id="7" name="PA-图片 6">
              <a:extLst>
                <a:ext uri="{FF2B5EF4-FFF2-40B4-BE49-F238E27FC236}">
                  <a16:creationId xmlns:a16="http://schemas.microsoft.com/office/drawing/2014/main" xmlns="" id="{9FDE91E4-07B4-4A7E-9E57-D865ADA36A61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7" t="10502" b="54110"/>
            <a:stretch/>
          </p:blipFill>
          <p:spPr>
            <a:xfrm>
              <a:off x="0" y="0"/>
              <a:ext cx="12192000" cy="2952750"/>
            </a:xfrm>
            <a:prstGeom prst="rect">
              <a:avLst/>
            </a:prstGeom>
            <a:ln>
              <a:noFill/>
            </a:ln>
          </p:spPr>
        </p:pic>
        <p:sp>
          <p:nvSpPr>
            <p:cNvPr id="8" name="PA-矩形 7">
              <a:extLst>
                <a:ext uri="{FF2B5EF4-FFF2-40B4-BE49-F238E27FC236}">
                  <a16:creationId xmlns:a16="http://schemas.microsoft.com/office/drawing/2014/main" xmlns="" id="{D85693D0-2730-4744-B6D9-E49827DCB9F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0" y="0"/>
              <a:ext cx="12192000" cy="295275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B3C4F18-0F0D-4C56-82EA-80ECE735135F}"/>
              </a:ext>
            </a:extLst>
          </p:cNvPr>
          <p:cNvSpPr txBox="1"/>
          <p:nvPr/>
        </p:nvSpPr>
        <p:spPr>
          <a:xfrm>
            <a:off x="4642429" y="1214765"/>
            <a:ext cx="2907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TILTE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PA-矩形 10">
            <a:extLst>
              <a:ext uri="{FF2B5EF4-FFF2-40B4-BE49-F238E27FC236}">
                <a16:creationId xmlns:a16="http://schemas.microsoft.com/office/drawing/2014/main" xmlns="" id="{E3622E99-19E8-4621-83B9-06238070D15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60399" y="4167515"/>
            <a:ext cx="31845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  <p:sp>
        <p:nvSpPr>
          <p:cNvPr id="12" name="PA-矩形 11">
            <a:extLst>
              <a:ext uri="{FF2B5EF4-FFF2-40B4-BE49-F238E27FC236}">
                <a16:creationId xmlns:a16="http://schemas.microsoft.com/office/drawing/2014/main" xmlns="" id="{E8CD7742-8670-4D62-9F9B-B994723A790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490029" y="4195130"/>
            <a:ext cx="31845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  <p:sp>
        <p:nvSpPr>
          <p:cNvPr id="13" name="PA-矩形 12">
            <a:extLst>
              <a:ext uri="{FF2B5EF4-FFF2-40B4-BE49-F238E27FC236}">
                <a16:creationId xmlns:a16="http://schemas.microsoft.com/office/drawing/2014/main" xmlns="" id="{A14CBC5F-6913-48B9-A6E2-AA9FC4CBC35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304918" y="4167515"/>
            <a:ext cx="31845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  <p:sp>
        <p:nvSpPr>
          <p:cNvPr id="14" name="PA-文本框 13">
            <a:extLst>
              <a:ext uri="{FF2B5EF4-FFF2-40B4-BE49-F238E27FC236}">
                <a16:creationId xmlns:a16="http://schemas.microsoft.com/office/drawing/2014/main" xmlns="" id="{1EA4A985-7EFE-43F4-BA61-6CB9DE8506D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20471" y="3733465"/>
            <a:ext cx="1632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</a:t>
            </a:r>
            <a:r>
              <a:rPr lang="zh-CN" altLang="en-US" sz="2400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2400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PA-文本框 16">
            <a:extLst>
              <a:ext uri="{FF2B5EF4-FFF2-40B4-BE49-F238E27FC236}">
                <a16:creationId xmlns:a16="http://schemas.microsoft.com/office/drawing/2014/main" xmlns="" id="{3EF8A325-29A3-48A0-83CB-AEE15869502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450101" y="3790616"/>
            <a:ext cx="1632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</a:t>
            </a:r>
            <a:r>
              <a:rPr lang="zh-CN" altLang="en-US" sz="2400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2400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PA-文本框 17">
            <a:extLst>
              <a:ext uri="{FF2B5EF4-FFF2-40B4-BE49-F238E27FC236}">
                <a16:creationId xmlns:a16="http://schemas.microsoft.com/office/drawing/2014/main" xmlns="" id="{1CF135E6-AF4D-4CD2-89C4-46ABA5661722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304918" y="3790615"/>
            <a:ext cx="1632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</a:t>
            </a:r>
            <a:r>
              <a:rPr lang="zh-CN" altLang="en-US" sz="2400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2400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6411963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30"/>
                            </p:stCondLst>
                            <p:childTnLst>
                              <p:par>
                                <p:cTn id="25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90"/>
                            </p:stCondLst>
                            <p:childTnLst>
                              <p:par>
                                <p:cTn id="36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5248C27-C7F5-4E00-A566-A30DC6CE8BDE}"/>
              </a:ext>
            </a:extLst>
          </p:cNvPr>
          <p:cNvSpPr/>
          <p:nvPr/>
        </p:nvSpPr>
        <p:spPr>
          <a:xfrm>
            <a:off x="0" y="0"/>
            <a:ext cx="12192000" cy="1357547"/>
          </a:xfrm>
          <a:prstGeom prst="rect">
            <a:avLst/>
          </a:prstGeom>
          <a:noFill/>
          <a:ln w="69850">
            <a:solidFill>
              <a:srgbClr val="99A7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FB5B877D-1008-4AF7-A754-4148E5885264}"/>
              </a:ext>
            </a:extLst>
          </p:cNvPr>
          <p:cNvGrpSpPr/>
          <p:nvPr/>
        </p:nvGrpSpPr>
        <p:grpSpPr>
          <a:xfrm>
            <a:off x="390525" y="1563944"/>
            <a:ext cx="5543550" cy="2355019"/>
            <a:chOff x="390525" y="1745281"/>
            <a:chExt cx="5543550" cy="2355019"/>
          </a:xfrm>
          <a:effectLst>
            <a:outerShdw blurRad="254000" dist="38100" dir="2700000" sx="101000" sy="101000" algn="tl" rotWithShape="0">
              <a:prstClr val="black">
                <a:alpha val="79000"/>
              </a:prstClr>
            </a:outerShdw>
          </a:effectLst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BCDB8E1D-E84D-4D88-9224-5D26F7098C79}"/>
                </a:ext>
              </a:extLst>
            </p:cNvPr>
            <p:cNvSpPr/>
            <p:nvPr/>
          </p:nvSpPr>
          <p:spPr>
            <a:xfrm>
              <a:off x="390525" y="1745281"/>
              <a:ext cx="5543550" cy="2341036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81C66EF1-C2F2-4284-9D43-63BBD63667EB}"/>
                </a:ext>
              </a:extLst>
            </p:cNvPr>
            <p:cNvSpPr/>
            <p:nvPr/>
          </p:nvSpPr>
          <p:spPr>
            <a:xfrm>
              <a:off x="390525" y="1745281"/>
              <a:ext cx="5543550" cy="2355019"/>
            </a:xfrm>
            <a:prstGeom prst="rect">
              <a:avLst/>
            </a:prstGeom>
            <a:solidFill>
              <a:schemeClr val="tx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7812CAC8-F0C4-4514-99A2-9686E27CDE76}"/>
              </a:ext>
            </a:extLst>
          </p:cNvPr>
          <p:cNvGrpSpPr/>
          <p:nvPr/>
        </p:nvGrpSpPr>
        <p:grpSpPr>
          <a:xfrm>
            <a:off x="6210299" y="1563944"/>
            <a:ext cx="5543550" cy="2386558"/>
            <a:chOff x="6210299" y="1745281"/>
            <a:chExt cx="5543550" cy="2386558"/>
          </a:xfrm>
          <a:effectLst>
            <a:outerShdw blurRad="254000" dist="38100" dir="2700000" algn="tl" rotWithShape="0">
              <a:prstClr val="black">
                <a:alpha val="79000"/>
              </a:prstClr>
            </a:outerShdw>
          </a:effectLst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A7720C1-E88A-4806-9949-5DB2E665DC8D}"/>
                </a:ext>
              </a:extLst>
            </p:cNvPr>
            <p:cNvSpPr/>
            <p:nvPr/>
          </p:nvSpPr>
          <p:spPr>
            <a:xfrm>
              <a:off x="6210299" y="1745281"/>
              <a:ext cx="5543550" cy="2341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0EBF5FDE-FD5C-4A97-AE15-2E3415A4AACD}"/>
                </a:ext>
              </a:extLst>
            </p:cNvPr>
            <p:cNvSpPr/>
            <p:nvPr/>
          </p:nvSpPr>
          <p:spPr>
            <a:xfrm>
              <a:off x="6210299" y="1776820"/>
              <a:ext cx="5543550" cy="2355019"/>
            </a:xfrm>
            <a:prstGeom prst="rect">
              <a:avLst/>
            </a:prstGeom>
            <a:solidFill>
              <a:schemeClr val="tx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5503E40-5E38-48D9-9522-F956922C9F57}"/>
              </a:ext>
            </a:extLst>
          </p:cNvPr>
          <p:cNvGrpSpPr/>
          <p:nvPr/>
        </p:nvGrpSpPr>
        <p:grpSpPr>
          <a:xfrm>
            <a:off x="390525" y="4212755"/>
            <a:ext cx="5543550" cy="2263975"/>
            <a:chOff x="390525" y="4394092"/>
            <a:chExt cx="5543550" cy="2263975"/>
          </a:xfrm>
          <a:effectLst>
            <a:outerShdw blurRad="254000" dist="38100" dir="2700000" sx="101000" sy="101000" algn="tl" rotWithShape="0">
              <a:prstClr val="black">
                <a:alpha val="79000"/>
              </a:prstClr>
            </a:outerShdw>
          </a:effectLst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CE6EEEAF-06C0-49A6-B7A7-BDBFB9543BCD}"/>
                </a:ext>
              </a:extLst>
            </p:cNvPr>
            <p:cNvSpPr/>
            <p:nvPr/>
          </p:nvSpPr>
          <p:spPr>
            <a:xfrm>
              <a:off x="390525" y="4394092"/>
              <a:ext cx="5543550" cy="226397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1A48EFAC-0112-40FE-8F32-FC47BA4A1226}"/>
                </a:ext>
              </a:extLst>
            </p:cNvPr>
            <p:cNvSpPr/>
            <p:nvPr/>
          </p:nvSpPr>
          <p:spPr>
            <a:xfrm>
              <a:off x="390525" y="4408078"/>
              <a:ext cx="5543550" cy="2249989"/>
            </a:xfrm>
            <a:prstGeom prst="rect">
              <a:avLst/>
            </a:prstGeom>
            <a:solidFill>
              <a:schemeClr val="tx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FE0AA006-68C8-4C0B-ABD7-EE68F723D9FD}"/>
              </a:ext>
            </a:extLst>
          </p:cNvPr>
          <p:cNvGrpSpPr/>
          <p:nvPr/>
        </p:nvGrpSpPr>
        <p:grpSpPr>
          <a:xfrm>
            <a:off x="6200927" y="4212755"/>
            <a:ext cx="5552922" cy="2263976"/>
            <a:chOff x="6200927" y="4394092"/>
            <a:chExt cx="5552922" cy="2263976"/>
          </a:xfrm>
          <a:effectLst>
            <a:outerShdw blurRad="254000" dist="38100" dir="2700000" sx="101000" sy="101000" algn="tl" rotWithShape="0">
              <a:prstClr val="black">
                <a:alpha val="79000"/>
              </a:prstClr>
            </a:outerShdw>
          </a:effectLst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44E2CF9A-73D4-41E5-B547-15F0200929E9}"/>
                </a:ext>
              </a:extLst>
            </p:cNvPr>
            <p:cNvSpPr/>
            <p:nvPr/>
          </p:nvSpPr>
          <p:spPr>
            <a:xfrm>
              <a:off x="6210300" y="4394094"/>
              <a:ext cx="5543549" cy="2263974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D84C3CA7-BE61-4DA5-AA62-32C38EBDA5EB}"/>
                </a:ext>
              </a:extLst>
            </p:cNvPr>
            <p:cNvSpPr/>
            <p:nvPr/>
          </p:nvSpPr>
          <p:spPr>
            <a:xfrm>
              <a:off x="6200927" y="4394092"/>
              <a:ext cx="5543550" cy="2249989"/>
            </a:xfrm>
            <a:prstGeom prst="rect">
              <a:avLst/>
            </a:prstGeom>
            <a:solidFill>
              <a:schemeClr val="tx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95B430F-0E4C-4675-B94A-1D90155EC2C3}"/>
              </a:ext>
            </a:extLst>
          </p:cNvPr>
          <p:cNvSpPr txBox="1"/>
          <p:nvPr/>
        </p:nvSpPr>
        <p:spPr>
          <a:xfrm>
            <a:off x="2011000" y="226117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品牌背景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50B0F3D-EFD8-4673-A6E7-9BDDBC93C263}"/>
              </a:ext>
            </a:extLst>
          </p:cNvPr>
          <p:cNvSpPr txBox="1"/>
          <p:nvPr/>
        </p:nvSpPr>
        <p:spPr>
          <a:xfrm>
            <a:off x="8088847" y="226117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策略执行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D1A57AC-90A3-46CB-BAF0-E17397F06683}"/>
              </a:ext>
            </a:extLst>
          </p:cNvPr>
          <p:cNvSpPr txBox="1"/>
          <p:nvPr/>
        </p:nvSpPr>
        <p:spPr>
          <a:xfrm>
            <a:off x="2011000" y="493623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创意表现</a:t>
            </a:r>
            <a:endParaRPr lang="zh-CN" altLang="en-US" sz="4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9A9C7F-0C88-4D75-9BAF-472ED7B1B49D}"/>
              </a:ext>
            </a:extLst>
          </p:cNvPr>
          <p:cNvSpPr txBox="1"/>
          <p:nvPr/>
        </p:nvSpPr>
        <p:spPr>
          <a:xfrm>
            <a:off x="7934861" y="493623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8F53C2B-BD80-4CBE-921F-F3979C0DB9BF}"/>
              </a:ext>
            </a:extLst>
          </p:cNvPr>
          <p:cNvSpPr txBox="1"/>
          <p:nvPr/>
        </p:nvSpPr>
        <p:spPr>
          <a:xfrm>
            <a:off x="1273998" y="1953393"/>
            <a:ext cx="9380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1</a:t>
            </a:r>
            <a:endParaRPr lang="zh-CN" altLang="en-US" sz="8800" b="1" dirty="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6063945-5815-454A-BD93-5C5B2A1F08F2}"/>
              </a:ext>
            </a:extLst>
          </p:cNvPr>
          <p:cNvSpPr txBox="1"/>
          <p:nvPr/>
        </p:nvSpPr>
        <p:spPr>
          <a:xfrm>
            <a:off x="7304756" y="1953394"/>
            <a:ext cx="9380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2</a:t>
            </a:r>
            <a:endParaRPr lang="zh-CN" altLang="en-US" sz="8800" b="1" dirty="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647A4BC-46DD-4DA4-A2F7-D04FEC8AE2F2}"/>
              </a:ext>
            </a:extLst>
          </p:cNvPr>
          <p:cNvSpPr txBox="1"/>
          <p:nvPr/>
        </p:nvSpPr>
        <p:spPr>
          <a:xfrm>
            <a:off x="1273997" y="4628459"/>
            <a:ext cx="9380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3</a:t>
            </a:r>
            <a:endParaRPr lang="zh-CN" altLang="en-US" sz="8800" b="1" dirty="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C29A00D-E733-4546-9930-2954D5CA681E}"/>
              </a:ext>
            </a:extLst>
          </p:cNvPr>
          <p:cNvSpPr txBox="1"/>
          <p:nvPr/>
        </p:nvSpPr>
        <p:spPr>
          <a:xfrm>
            <a:off x="7150770" y="4628460"/>
            <a:ext cx="9380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4</a:t>
            </a:r>
            <a:endParaRPr lang="zh-CN" altLang="en-US" sz="8800" b="1" dirty="0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F392152-3418-45EB-9197-B2292079B95B}"/>
              </a:ext>
            </a:extLst>
          </p:cNvPr>
          <p:cNvSpPr txBox="1"/>
          <p:nvPr/>
        </p:nvSpPr>
        <p:spPr>
          <a:xfrm>
            <a:off x="4277558" y="206397"/>
            <a:ext cx="38654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2555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3600" b="1" dirty="0">
                <a:solidFill>
                  <a:srgbClr val="2555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CONTENS</a:t>
            </a:r>
            <a:endParaRPr lang="zh-CN" altLang="en-US" sz="3600" b="1" dirty="0">
              <a:solidFill>
                <a:srgbClr val="2555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5188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airplan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PA-组合 4">
            <a:extLst>
              <a:ext uri="{FF2B5EF4-FFF2-40B4-BE49-F238E27FC236}">
                <a16:creationId xmlns:a16="http://schemas.microsoft.com/office/drawing/2014/main" xmlns="" id="{7624F54A-CB95-4073-B839-2790AC46510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748370" y="4359400"/>
            <a:ext cx="3757900" cy="2057424"/>
            <a:chOff x="7748370" y="4359400"/>
            <a:chExt cx="3757900" cy="2057424"/>
          </a:xfrm>
        </p:grpSpPr>
        <p:sp>
          <p:nvSpPr>
            <p:cNvPr id="29" name="PA-矩形 28">
              <a:extLst>
                <a:ext uri="{FF2B5EF4-FFF2-40B4-BE49-F238E27FC236}">
                  <a16:creationId xmlns:a16="http://schemas.microsoft.com/office/drawing/2014/main" xmlns="" id="{8BBBA542-FC33-4A02-8D07-0BE7923D3B82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7748370" y="4374894"/>
              <a:ext cx="3757900" cy="43941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PA-îşļiḍê">
              <a:extLst>
                <a:ext uri="{FF2B5EF4-FFF2-40B4-BE49-F238E27FC236}">
                  <a16:creationId xmlns:a16="http://schemas.microsoft.com/office/drawing/2014/main" xmlns="" id="{FD28A803-6D64-487D-9BE0-41F8BAD9C09F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8330452" y="4359400"/>
              <a:ext cx="3170986" cy="43941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/>
            </a:bodyPr>
            <a:lstStyle/>
            <a:p>
              <a:pPr algn="r">
                <a:buSzPct val="25000"/>
              </a:pPr>
              <a:r>
                <a:rPr lang="de-DE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3" name="PA-îṣľïďè">
              <a:extLst>
                <a:ext uri="{FF2B5EF4-FFF2-40B4-BE49-F238E27FC236}">
                  <a16:creationId xmlns:a16="http://schemas.microsoft.com/office/drawing/2014/main" xmlns="" id="{8B6EC80B-E2CC-480D-8247-FEB5820EA3D4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8457870" y="4890551"/>
              <a:ext cx="3041984" cy="1526273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r"/>
              <a:r>
                <a:rPr lang="en-US" altLang="zh-CN" sz="20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content</a:t>
              </a:r>
            </a:p>
            <a:p>
              <a:pPr algn="r"/>
              <a:r>
                <a:rPr lang="en-US" altLang="zh-CN" sz="20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content</a:t>
              </a:r>
            </a:p>
            <a:p>
              <a:pPr algn="r"/>
              <a:r>
                <a:rPr lang="en-US" altLang="zh-CN" sz="20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content</a:t>
              </a:r>
            </a:p>
            <a:p>
              <a:pPr algn="r"/>
              <a:endPara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</p:txBody>
        </p:sp>
      </p:grpSp>
      <p:sp>
        <p:nvSpPr>
          <p:cNvPr id="17" name="PA-išlïḓe">
            <a:extLst>
              <a:ext uri="{FF2B5EF4-FFF2-40B4-BE49-F238E27FC236}">
                <a16:creationId xmlns:a16="http://schemas.microsoft.com/office/drawing/2014/main" xmlns="" id="{F126A417-64F6-47AA-83AE-ECE7017EB13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0800000">
            <a:off x="5395521" y="1706756"/>
            <a:ext cx="2106903" cy="2106903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8" name="PA-ïṧḻiḍé">
            <a:extLst>
              <a:ext uri="{FF2B5EF4-FFF2-40B4-BE49-F238E27FC236}">
                <a16:creationId xmlns:a16="http://schemas.microsoft.com/office/drawing/2014/main" xmlns="" id="{1C3D11A1-DC32-4F3B-B490-40D946C25FA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0800000" flipH="1">
            <a:off x="3730624" y="2281366"/>
            <a:ext cx="1532294" cy="153229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9" name="PA-îSḷîḋê">
            <a:extLst>
              <a:ext uri="{FF2B5EF4-FFF2-40B4-BE49-F238E27FC236}">
                <a16:creationId xmlns:a16="http://schemas.microsoft.com/office/drawing/2014/main" xmlns="" id="{F4CDB8A5-A55E-4589-BD67-E42DB32566A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 flipH="1" flipV="1">
            <a:off x="4426050" y="3946261"/>
            <a:ext cx="2106903" cy="2106903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0" name="PA-ísḻíďe">
            <a:extLst>
              <a:ext uri="{FF2B5EF4-FFF2-40B4-BE49-F238E27FC236}">
                <a16:creationId xmlns:a16="http://schemas.microsoft.com/office/drawing/2014/main" xmlns="" id="{6BAE2543-A4CF-41CD-8F4B-400176BF661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0800000" flipV="1">
            <a:off x="6665556" y="3946261"/>
            <a:ext cx="1532294" cy="1532293"/>
          </a:xfrm>
          <a:prstGeom prst="teardrop">
            <a:avLst/>
          </a:prstGeom>
          <a:solidFill>
            <a:schemeClr val="accent6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1" name="iṩļïḋé">
            <a:extLst>
              <a:ext uri="{FF2B5EF4-FFF2-40B4-BE49-F238E27FC236}">
                <a16:creationId xmlns:a16="http://schemas.microsoft.com/office/drawing/2014/main" xmlns="" id="{A5591B54-69B7-4574-93D9-81D4945A16EF}"/>
              </a:ext>
            </a:extLst>
          </p:cNvPr>
          <p:cNvSpPr/>
          <p:nvPr/>
        </p:nvSpPr>
        <p:spPr bwMode="auto">
          <a:xfrm>
            <a:off x="4074128" y="2689205"/>
            <a:ext cx="941986" cy="774235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Slîḋé">
            <a:extLst>
              <a:ext uri="{FF2B5EF4-FFF2-40B4-BE49-F238E27FC236}">
                <a16:creationId xmlns:a16="http://schemas.microsoft.com/office/drawing/2014/main" xmlns="" id="{70FD6EC4-E34A-41AB-B304-34EB0C7B383D}"/>
              </a:ext>
            </a:extLst>
          </p:cNvPr>
          <p:cNvSpPr/>
          <p:nvPr/>
        </p:nvSpPr>
        <p:spPr bwMode="auto">
          <a:xfrm>
            <a:off x="6002481" y="2333815"/>
            <a:ext cx="892981" cy="892045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śḻïḋè">
            <a:extLst>
              <a:ext uri="{FF2B5EF4-FFF2-40B4-BE49-F238E27FC236}">
                <a16:creationId xmlns:a16="http://schemas.microsoft.com/office/drawing/2014/main" xmlns="" id="{52C5C7B1-9C80-4C2E-963C-454777341173}"/>
              </a:ext>
            </a:extLst>
          </p:cNvPr>
          <p:cNvSpPr/>
          <p:nvPr/>
        </p:nvSpPr>
        <p:spPr bwMode="auto">
          <a:xfrm>
            <a:off x="5127701" y="4658693"/>
            <a:ext cx="703600" cy="702297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" name="PA-组合 1">
            <a:extLst>
              <a:ext uri="{FF2B5EF4-FFF2-40B4-BE49-F238E27FC236}">
                <a16:creationId xmlns:a16="http://schemas.microsoft.com/office/drawing/2014/main" xmlns="" id="{C81B7978-2915-4CE1-BA8D-D5736D112965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54046" y="2333815"/>
            <a:ext cx="3772003" cy="2028796"/>
            <a:chOff x="654046" y="2333815"/>
            <a:chExt cx="3772003" cy="2028796"/>
          </a:xfrm>
        </p:grpSpPr>
        <p:sp>
          <p:nvSpPr>
            <p:cNvPr id="26" name="PA-矩形 25">
              <a:extLst>
                <a:ext uri="{FF2B5EF4-FFF2-40B4-BE49-F238E27FC236}">
                  <a16:creationId xmlns:a16="http://schemas.microsoft.com/office/drawing/2014/main" xmlns="" id="{3F621FA4-C7D9-40D7-9469-6F0C96FD2861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68149" y="2333815"/>
              <a:ext cx="3757900" cy="43941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ïṥlîḍe">
              <a:extLst>
                <a:ext uri="{FF2B5EF4-FFF2-40B4-BE49-F238E27FC236}">
                  <a16:creationId xmlns:a16="http://schemas.microsoft.com/office/drawing/2014/main" xmlns="" id="{72F49105-E8F3-4387-AC66-E5E56D219BF7}"/>
                </a:ext>
              </a:extLst>
            </p:cNvPr>
            <p:cNvGrpSpPr/>
            <p:nvPr/>
          </p:nvGrpSpPr>
          <p:grpSpPr>
            <a:xfrm>
              <a:off x="654046" y="2341473"/>
              <a:ext cx="3041984" cy="2021138"/>
              <a:chOff x="8661000" y="1734666"/>
              <a:chExt cx="2269198" cy="2021138"/>
            </a:xfrm>
          </p:grpSpPr>
          <p:sp>
            <p:nvSpPr>
              <p:cNvPr id="9" name="PA-ïṩ1ïḓè">
                <a:extLst>
                  <a:ext uri="{FF2B5EF4-FFF2-40B4-BE49-F238E27FC236}">
                    <a16:creationId xmlns:a16="http://schemas.microsoft.com/office/drawing/2014/main" xmlns="" id="{1E3BA856-EF59-4ED0-9BB2-9967EF613B9B}"/>
                  </a:ext>
                </a:extLst>
              </p:cNvPr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8661000" y="1734666"/>
                <a:ext cx="1143029" cy="4317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0" name="PA-îṣľïďè">
                <a:extLst>
                  <a:ext uri="{FF2B5EF4-FFF2-40B4-BE49-F238E27FC236}">
                    <a16:creationId xmlns:a16="http://schemas.microsoft.com/office/drawing/2014/main" xmlns="" id="{8A352302-5917-4A5A-A4BB-FC5919932AE6}"/>
                  </a:ext>
                </a:extLst>
              </p:cNvPr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8661000" y="2229531"/>
                <a:ext cx="2269198" cy="15262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r>
                  <a:rPr lang="en-US" altLang="zh-CN" sz="2000" dirty="0">
                    <a:latin typeface="Kozuka Gothic Pr6N EL" panose="020B0200000000000000" pitchFamily="34" charset="-128"/>
                    <a:ea typeface="Kozuka Gothic Pr6N EL" panose="020B0200000000000000" pitchFamily="34" charset="-128"/>
                  </a:rPr>
                  <a:t>Add the content</a:t>
                </a:r>
              </a:p>
              <a:p>
                <a:r>
                  <a:rPr lang="en-US" altLang="zh-CN" sz="2000" dirty="0">
                    <a:latin typeface="Kozuka Gothic Pr6N EL" panose="020B0200000000000000" pitchFamily="34" charset="-128"/>
                    <a:ea typeface="Kozuka Gothic Pr6N EL" panose="020B0200000000000000" pitchFamily="34" charset="-128"/>
                  </a:rPr>
                  <a:t>Add the content</a:t>
                </a:r>
              </a:p>
              <a:p>
                <a:r>
                  <a:rPr lang="en-US" altLang="zh-CN" sz="2000" dirty="0">
                    <a:latin typeface="Kozuka Gothic Pr6N EL" panose="020B0200000000000000" pitchFamily="34" charset="-128"/>
                    <a:ea typeface="Kozuka Gothic Pr6N EL" panose="020B0200000000000000" pitchFamily="34" charset="-128"/>
                  </a:rPr>
                  <a:t>Add the content</a:t>
                </a:r>
              </a:p>
              <a:p>
                <a:endParaRPr lang="en-US" altLang="zh-CN" sz="20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endParaRPr>
              </a:p>
            </p:txBody>
          </p:sp>
        </p:grpSp>
      </p:grpSp>
      <p:grpSp>
        <p:nvGrpSpPr>
          <p:cNvPr id="4" name="PA-组合 3">
            <a:extLst>
              <a:ext uri="{FF2B5EF4-FFF2-40B4-BE49-F238E27FC236}">
                <a16:creationId xmlns:a16="http://schemas.microsoft.com/office/drawing/2014/main" xmlns="" id="{B3233872-08FC-45EA-B9A8-DE77829ED530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23568" y="4359400"/>
            <a:ext cx="3781962" cy="2057424"/>
            <a:chOff x="623568" y="4359400"/>
            <a:chExt cx="3781962" cy="2057424"/>
          </a:xfrm>
        </p:grpSpPr>
        <p:sp>
          <p:nvSpPr>
            <p:cNvPr id="28" name="PA-矩形 27">
              <a:extLst>
                <a:ext uri="{FF2B5EF4-FFF2-40B4-BE49-F238E27FC236}">
                  <a16:creationId xmlns:a16="http://schemas.microsoft.com/office/drawing/2014/main" xmlns="" id="{64DB93E8-3BD9-4FCE-A12E-A55D289BD3A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647630" y="4359400"/>
              <a:ext cx="3757900" cy="43941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PA-îšḻidé">
              <a:extLst>
                <a:ext uri="{FF2B5EF4-FFF2-40B4-BE49-F238E27FC236}">
                  <a16:creationId xmlns:a16="http://schemas.microsoft.com/office/drawing/2014/main" xmlns="" id="{0AB36A13-087F-4740-8B33-328B1914CF99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654050" y="4359400"/>
              <a:ext cx="3639397" cy="43941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/>
            </a:bodyPr>
            <a:lstStyle/>
            <a:p>
              <a:pPr>
                <a:buSzPct val="25000"/>
              </a:pPr>
              <a:r>
                <a:rPr lang="de-DE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0" name="PA-îṣľïďè">
              <a:extLst>
                <a:ext uri="{FF2B5EF4-FFF2-40B4-BE49-F238E27FC236}">
                  <a16:creationId xmlns:a16="http://schemas.microsoft.com/office/drawing/2014/main" xmlns="" id="{FCA3040B-460F-4D96-9D26-2D3608D7670C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23568" y="4890551"/>
              <a:ext cx="3041984" cy="1526273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r>
                <a:rPr lang="en-US" altLang="zh-CN" sz="20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content</a:t>
              </a:r>
            </a:p>
            <a:p>
              <a:r>
                <a:rPr lang="en-US" altLang="zh-CN" sz="20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content</a:t>
              </a:r>
            </a:p>
            <a:p>
              <a:r>
                <a:rPr lang="en-US" altLang="zh-CN" sz="20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content</a:t>
              </a:r>
            </a:p>
            <a:p>
              <a:endPara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</p:txBody>
        </p:sp>
      </p:grpSp>
      <p:grpSp>
        <p:nvGrpSpPr>
          <p:cNvPr id="3" name="PA-组合 2">
            <a:extLst>
              <a:ext uri="{FF2B5EF4-FFF2-40B4-BE49-F238E27FC236}">
                <a16:creationId xmlns:a16="http://schemas.microsoft.com/office/drawing/2014/main" xmlns="" id="{DC895079-DCDD-4D15-85F1-F3C2FD0591E5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7742744" y="2318048"/>
            <a:ext cx="3758694" cy="2026023"/>
            <a:chOff x="7742744" y="2318048"/>
            <a:chExt cx="3758694" cy="2026023"/>
          </a:xfrm>
        </p:grpSpPr>
        <p:sp>
          <p:nvSpPr>
            <p:cNvPr id="27" name="PA-矩形 26">
              <a:extLst>
                <a:ext uri="{FF2B5EF4-FFF2-40B4-BE49-F238E27FC236}">
                  <a16:creationId xmlns:a16="http://schemas.microsoft.com/office/drawing/2014/main" xmlns="" id="{EE5D84A7-220E-4A9B-BC4A-DB8DF4186920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7742744" y="2318048"/>
              <a:ext cx="3757900" cy="43941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PA-íşḻiḑè">
              <a:extLst>
                <a:ext uri="{FF2B5EF4-FFF2-40B4-BE49-F238E27FC236}">
                  <a16:creationId xmlns:a16="http://schemas.microsoft.com/office/drawing/2014/main" xmlns="" id="{04D5F246-F6FE-4C3F-888A-22A91BEAA8E8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10248899" y="2341472"/>
              <a:ext cx="1252539" cy="43941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/>
            </a:bodyPr>
            <a:lstStyle/>
            <a:p>
              <a:pPr algn="r">
                <a:buSzPct val="25000"/>
              </a:pPr>
              <a:r>
                <a:rPr lang="de-DE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1" name="PA-îṣľïďè">
              <a:extLst>
                <a:ext uri="{FF2B5EF4-FFF2-40B4-BE49-F238E27FC236}">
                  <a16:creationId xmlns:a16="http://schemas.microsoft.com/office/drawing/2014/main" xmlns="" id="{2255EFEC-08CC-456B-B745-9C52C11479AD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8457870" y="2817798"/>
              <a:ext cx="3041984" cy="1526273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r"/>
              <a:r>
                <a:rPr lang="en-US" altLang="zh-CN" sz="20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content</a:t>
              </a:r>
            </a:p>
            <a:p>
              <a:pPr algn="r"/>
              <a:r>
                <a:rPr lang="en-US" altLang="zh-CN" sz="20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content</a:t>
              </a:r>
            </a:p>
            <a:p>
              <a:pPr algn="r"/>
              <a:r>
                <a:rPr lang="en-US" altLang="zh-CN" sz="20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content</a:t>
              </a:r>
            </a:p>
            <a:p>
              <a:pPr algn="r"/>
              <a:endPara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</p:txBody>
        </p:sp>
      </p:grpSp>
      <p:sp>
        <p:nvSpPr>
          <p:cNvPr id="41" name="PA-文本框 40">
            <a:extLst>
              <a:ext uri="{FF2B5EF4-FFF2-40B4-BE49-F238E27FC236}">
                <a16:creationId xmlns:a16="http://schemas.microsoft.com/office/drawing/2014/main" xmlns="" id="{373B7001-2C82-4EC6-A0DF-64094BC2686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833657" y="441176"/>
            <a:ext cx="2907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lang="zh-CN" altLang="en-US" sz="28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</a:t>
            </a:r>
            <a:r>
              <a:rPr lang="zh-CN" altLang="en-US" sz="28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TILTE</a:t>
            </a:r>
            <a:endParaRPr lang="zh-CN" altLang="en-US" sz="2800" b="1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îṣlîdé">
            <a:extLst>
              <a:ext uri="{FF2B5EF4-FFF2-40B4-BE49-F238E27FC236}">
                <a16:creationId xmlns:a16="http://schemas.microsoft.com/office/drawing/2014/main" xmlns="" id="{62A3E992-212E-4843-AB4D-E25C5E876F36}"/>
              </a:ext>
            </a:extLst>
          </p:cNvPr>
          <p:cNvSpPr/>
          <p:nvPr/>
        </p:nvSpPr>
        <p:spPr bwMode="auto">
          <a:xfrm>
            <a:off x="7043654" y="4307162"/>
            <a:ext cx="776097" cy="747872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310723237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3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DBC1562-4031-4B1F-8860-E6D8F09BFBD5}"/>
              </a:ext>
            </a:extLst>
          </p:cNvPr>
          <p:cNvSpPr/>
          <p:nvPr/>
        </p:nvSpPr>
        <p:spPr>
          <a:xfrm>
            <a:off x="428625" y="800100"/>
            <a:ext cx="11334750" cy="5257800"/>
          </a:xfrm>
          <a:prstGeom prst="rect">
            <a:avLst/>
          </a:prstGeom>
          <a:solidFill>
            <a:srgbClr val="99A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784660E-8A76-4267-AC71-3BCF5F189E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5" y="1076324"/>
            <a:ext cx="4705350" cy="470535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913A7B1-B1E4-4AFE-9EE5-D44240F42D21}"/>
              </a:ext>
            </a:extLst>
          </p:cNvPr>
          <p:cNvGrpSpPr/>
          <p:nvPr/>
        </p:nvGrpSpPr>
        <p:grpSpPr>
          <a:xfrm>
            <a:off x="4613612" y="1771649"/>
            <a:ext cx="2433808" cy="1014888"/>
            <a:chOff x="4613612" y="1771649"/>
            <a:chExt cx="2433808" cy="1014888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2D83EF38-0B66-4CEF-8AF2-76001810B787}"/>
                </a:ext>
              </a:extLst>
            </p:cNvPr>
            <p:cNvSpPr txBox="1"/>
            <p:nvPr/>
          </p:nvSpPr>
          <p:spPr>
            <a:xfrm>
              <a:off x="4613612" y="1771649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创意细节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5338B965-6914-46D2-BE30-02A004F599F0}"/>
                </a:ext>
              </a:extLst>
            </p:cNvPr>
            <p:cNvSpPr/>
            <p:nvPr/>
          </p:nvSpPr>
          <p:spPr>
            <a:xfrm>
              <a:off x="4613612" y="2324872"/>
              <a:ext cx="243380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Creative details</a:t>
              </a: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B1E1F2E-7530-42D1-A87E-D28BE0FCEAA5}"/>
              </a:ext>
            </a:extLst>
          </p:cNvPr>
          <p:cNvSpPr/>
          <p:nvPr/>
        </p:nvSpPr>
        <p:spPr>
          <a:xfrm>
            <a:off x="5830516" y="2852944"/>
            <a:ext cx="49898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You can enter anything that is relevant to this chapter to make a simple cut into the title to help the audience understand what you are talking about. </a:t>
            </a:r>
          </a:p>
          <a:p>
            <a:pPr algn="just"/>
            <a:r>
              <a:rPr lang="zh-CN" altLang="en-US" sz="2000" dirty="0">
                <a:solidFill>
                  <a:schemeClr val="bg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23411884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ṣḻîďe">
            <a:extLst>
              <a:ext uri="{FF2B5EF4-FFF2-40B4-BE49-F238E27FC236}">
                <a16:creationId xmlns:a16="http://schemas.microsoft.com/office/drawing/2014/main" xmlns="" id="{E9CB7D9D-C88D-4716-BA17-432970E2D520}"/>
              </a:ext>
            </a:extLst>
          </p:cNvPr>
          <p:cNvSpPr/>
          <p:nvPr/>
        </p:nvSpPr>
        <p:spPr bwMode="auto">
          <a:xfrm rot="10800000">
            <a:off x="4229165" y="2363084"/>
            <a:ext cx="3885258" cy="2585628"/>
          </a:xfrm>
          <a:custGeom>
            <a:avLst/>
            <a:gdLst>
              <a:gd name="T0" fmla="*/ 357 w 357"/>
              <a:gd name="T1" fmla="*/ 13 h 236"/>
              <a:gd name="T2" fmla="*/ 314 w 357"/>
              <a:gd name="T3" fmla="*/ 0 h 236"/>
              <a:gd name="T4" fmla="*/ 317 w 357"/>
              <a:gd name="T5" fmla="*/ 12 h 236"/>
              <a:gd name="T6" fmla="*/ 178 w 357"/>
              <a:gd name="T7" fmla="*/ 113 h 236"/>
              <a:gd name="T8" fmla="*/ 0 w 357"/>
              <a:gd name="T9" fmla="*/ 220 h 236"/>
              <a:gd name="T10" fmla="*/ 1 w 357"/>
              <a:gd name="T11" fmla="*/ 236 h 236"/>
              <a:gd name="T12" fmla="*/ 191 w 357"/>
              <a:gd name="T13" fmla="*/ 124 h 236"/>
              <a:gd name="T14" fmla="*/ 321 w 357"/>
              <a:gd name="T15" fmla="*/ 29 h 236"/>
              <a:gd name="T16" fmla="*/ 324 w 357"/>
              <a:gd name="T17" fmla="*/ 44 h 236"/>
              <a:gd name="T18" fmla="*/ 357 w 357"/>
              <a:gd name="T19" fmla="*/ 13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7" h="236">
                <a:moveTo>
                  <a:pt x="357" y="13"/>
                </a:moveTo>
                <a:cubicBezTo>
                  <a:pt x="314" y="0"/>
                  <a:pt x="314" y="0"/>
                  <a:pt x="314" y="0"/>
                </a:cubicBezTo>
                <a:cubicBezTo>
                  <a:pt x="317" y="12"/>
                  <a:pt x="317" y="12"/>
                  <a:pt x="317" y="12"/>
                </a:cubicBezTo>
                <a:cubicBezTo>
                  <a:pt x="277" y="25"/>
                  <a:pt x="224" y="54"/>
                  <a:pt x="178" y="113"/>
                </a:cubicBezTo>
                <a:cubicBezTo>
                  <a:pt x="131" y="174"/>
                  <a:pt x="66" y="213"/>
                  <a:pt x="0" y="220"/>
                </a:cubicBezTo>
                <a:cubicBezTo>
                  <a:pt x="1" y="236"/>
                  <a:pt x="1" y="236"/>
                  <a:pt x="1" y="236"/>
                </a:cubicBezTo>
                <a:cubicBezTo>
                  <a:pt x="72" y="229"/>
                  <a:pt x="142" y="188"/>
                  <a:pt x="191" y="124"/>
                </a:cubicBezTo>
                <a:cubicBezTo>
                  <a:pt x="235" y="68"/>
                  <a:pt x="283" y="41"/>
                  <a:pt x="321" y="29"/>
                </a:cubicBezTo>
                <a:cubicBezTo>
                  <a:pt x="324" y="44"/>
                  <a:pt x="324" y="44"/>
                  <a:pt x="324" y="44"/>
                </a:cubicBezTo>
                <a:lnTo>
                  <a:pt x="357" y="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5400"/>
          </a:p>
        </p:txBody>
      </p:sp>
      <p:sp>
        <p:nvSpPr>
          <p:cNvPr id="5" name="ï$ļidé">
            <a:extLst>
              <a:ext uri="{FF2B5EF4-FFF2-40B4-BE49-F238E27FC236}">
                <a16:creationId xmlns:a16="http://schemas.microsoft.com/office/drawing/2014/main" xmlns="" id="{EA9F2D2A-42A7-4B74-9513-F34B4B247C3A}"/>
              </a:ext>
            </a:extLst>
          </p:cNvPr>
          <p:cNvSpPr/>
          <p:nvPr/>
        </p:nvSpPr>
        <p:spPr bwMode="auto">
          <a:xfrm rot="10800000">
            <a:off x="8778585" y="2396984"/>
            <a:ext cx="1066030" cy="996962"/>
          </a:xfrm>
          <a:custGeom>
            <a:avLst/>
            <a:gdLst>
              <a:gd name="T0" fmla="*/ 98 w 98"/>
              <a:gd name="T1" fmla="*/ 83 h 91"/>
              <a:gd name="T2" fmla="*/ 70 w 98"/>
              <a:gd name="T3" fmla="*/ 49 h 91"/>
              <a:gd name="T4" fmla="*/ 65 w 98"/>
              <a:gd name="T5" fmla="*/ 61 h 91"/>
              <a:gd name="T6" fmla="*/ 16 w 98"/>
              <a:gd name="T7" fmla="*/ 0 h 91"/>
              <a:gd name="T8" fmla="*/ 0 w 98"/>
              <a:gd name="T9" fmla="*/ 4 h 91"/>
              <a:gd name="T10" fmla="*/ 59 w 98"/>
              <a:gd name="T11" fmla="*/ 78 h 91"/>
              <a:gd name="T12" fmla="*/ 54 w 98"/>
              <a:gd name="T13" fmla="*/ 91 h 91"/>
              <a:gd name="T14" fmla="*/ 98 w 98"/>
              <a:gd name="T15" fmla="*/ 8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91">
                <a:moveTo>
                  <a:pt x="98" y="83"/>
                </a:moveTo>
                <a:cubicBezTo>
                  <a:pt x="70" y="49"/>
                  <a:pt x="70" y="49"/>
                  <a:pt x="70" y="49"/>
                </a:cubicBezTo>
                <a:cubicBezTo>
                  <a:pt x="65" y="61"/>
                  <a:pt x="65" y="61"/>
                  <a:pt x="65" y="61"/>
                </a:cubicBezTo>
                <a:cubicBezTo>
                  <a:pt x="40" y="48"/>
                  <a:pt x="23" y="26"/>
                  <a:pt x="16" y="0"/>
                </a:cubicBezTo>
                <a:cubicBezTo>
                  <a:pt x="0" y="4"/>
                  <a:pt x="0" y="4"/>
                  <a:pt x="0" y="4"/>
                </a:cubicBezTo>
                <a:cubicBezTo>
                  <a:pt x="7" y="36"/>
                  <a:pt x="28" y="61"/>
                  <a:pt x="59" y="78"/>
                </a:cubicBezTo>
                <a:cubicBezTo>
                  <a:pt x="54" y="91"/>
                  <a:pt x="54" y="91"/>
                  <a:pt x="54" y="91"/>
                </a:cubicBezTo>
                <a:lnTo>
                  <a:pt x="98" y="8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5400"/>
          </a:p>
        </p:txBody>
      </p:sp>
      <p:sp>
        <p:nvSpPr>
          <p:cNvPr id="6" name="isḻíḋê">
            <a:extLst>
              <a:ext uri="{FF2B5EF4-FFF2-40B4-BE49-F238E27FC236}">
                <a16:creationId xmlns:a16="http://schemas.microsoft.com/office/drawing/2014/main" xmlns="" id="{781CE3ED-40EA-44C2-9749-537FC2F3227A}"/>
              </a:ext>
            </a:extLst>
          </p:cNvPr>
          <p:cNvSpPr/>
          <p:nvPr/>
        </p:nvSpPr>
        <p:spPr bwMode="auto">
          <a:xfrm rot="10800000">
            <a:off x="8648207" y="4050369"/>
            <a:ext cx="1087505" cy="876771"/>
          </a:xfrm>
          <a:custGeom>
            <a:avLst/>
            <a:gdLst>
              <a:gd name="T0" fmla="*/ 100 w 100"/>
              <a:gd name="T1" fmla="*/ 17 h 80"/>
              <a:gd name="T2" fmla="*/ 97 w 100"/>
              <a:gd name="T3" fmla="*/ 0 h 80"/>
              <a:gd name="T4" fmla="*/ 14 w 100"/>
              <a:gd name="T5" fmla="*/ 43 h 80"/>
              <a:gd name="T6" fmla="*/ 3 w 100"/>
              <a:gd name="T7" fmla="*/ 36 h 80"/>
              <a:gd name="T8" fmla="*/ 0 w 100"/>
              <a:gd name="T9" fmla="*/ 80 h 80"/>
              <a:gd name="T10" fmla="*/ 40 w 100"/>
              <a:gd name="T11" fmla="*/ 60 h 80"/>
              <a:gd name="T12" fmla="*/ 28 w 100"/>
              <a:gd name="T13" fmla="*/ 52 h 80"/>
              <a:gd name="T14" fmla="*/ 100 w 100"/>
              <a:gd name="T15" fmla="*/ 1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" h="80">
                <a:moveTo>
                  <a:pt x="100" y="17"/>
                </a:moveTo>
                <a:cubicBezTo>
                  <a:pt x="97" y="0"/>
                  <a:pt x="97" y="0"/>
                  <a:pt x="97" y="0"/>
                </a:cubicBezTo>
                <a:cubicBezTo>
                  <a:pt x="62" y="6"/>
                  <a:pt x="33" y="21"/>
                  <a:pt x="14" y="43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80"/>
                  <a:pt x="0" y="80"/>
                  <a:pt x="0" y="80"/>
                </a:cubicBezTo>
                <a:cubicBezTo>
                  <a:pt x="40" y="60"/>
                  <a:pt x="40" y="60"/>
                  <a:pt x="40" y="60"/>
                </a:cubicBezTo>
                <a:cubicBezTo>
                  <a:pt x="28" y="52"/>
                  <a:pt x="28" y="52"/>
                  <a:pt x="28" y="52"/>
                </a:cubicBezTo>
                <a:cubicBezTo>
                  <a:pt x="45" y="34"/>
                  <a:pt x="70" y="22"/>
                  <a:pt x="100" y="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endParaRPr lang="en-US" sz="5400"/>
          </a:p>
        </p:txBody>
      </p:sp>
      <p:sp>
        <p:nvSpPr>
          <p:cNvPr id="31" name="ïşḻîḑé">
            <a:extLst>
              <a:ext uri="{FF2B5EF4-FFF2-40B4-BE49-F238E27FC236}">
                <a16:creationId xmlns:a16="http://schemas.microsoft.com/office/drawing/2014/main" xmlns="" id="{E8F80574-DA03-4B84-8719-0EEDD3C44903}"/>
              </a:ext>
            </a:extLst>
          </p:cNvPr>
          <p:cNvSpPr txBox="1"/>
          <p:nvPr/>
        </p:nvSpPr>
        <p:spPr bwMode="auto">
          <a:xfrm>
            <a:off x="8711102" y="1137014"/>
            <a:ext cx="274673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rgbClr val="99A782"/>
                </a:solidFill>
              </a:rPr>
              <a:t>Text here</a:t>
            </a:r>
          </a:p>
        </p:txBody>
      </p:sp>
      <p:sp>
        <p:nvSpPr>
          <p:cNvPr id="29" name="iṩlîde">
            <a:extLst>
              <a:ext uri="{FF2B5EF4-FFF2-40B4-BE49-F238E27FC236}">
                <a16:creationId xmlns:a16="http://schemas.microsoft.com/office/drawing/2014/main" xmlns="" id="{56FA6CE8-88F0-40B6-AB49-924F7447CE43}"/>
              </a:ext>
            </a:extLst>
          </p:cNvPr>
          <p:cNvSpPr txBox="1"/>
          <p:nvPr/>
        </p:nvSpPr>
        <p:spPr bwMode="auto">
          <a:xfrm>
            <a:off x="673571" y="5046406"/>
            <a:ext cx="259344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rgbClr val="99A782"/>
                </a:solidFill>
              </a:rPr>
              <a:t>Text here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A12F8B5-E9A1-4E08-906C-0558D44B240E}"/>
              </a:ext>
            </a:extLst>
          </p:cNvPr>
          <p:cNvGrpSpPr/>
          <p:nvPr/>
        </p:nvGrpSpPr>
        <p:grpSpPr>
          <a:xfrm>
            <a:off x="7960495" y="4323883"/>
            <a:ext cx="1031244" cy="1052425"/>
            <a:chOff x="7960495" y="4323883"/>
            <a:chExt cx="1031244" cy="1052425"/>
          </a:xfrm>
        </p:grpSpPr>
        <p:sp>
          <p:nvSpPr>
            <p:cNvPr id="11" name="ïśľïḍè">
              <a:extLst>
                <a:ext uri="{FF2B5EF4-FFF2-40B4-BE49-F238E27FC236}">
                  <a16:creationId xmlns:a16="http://schemas.microsoft.com/office/drawing/2014/main" xmlns="" id="{86B6201C-BB21-4F4E-BFEE-6D17DEA80E19}"/>
                </a:ext>
              </a:extLst>
            </p:cNvPr>
            <p:cNvSpPr/>
            <p:nvPr/>
          </p:nvSpPr>
          <p:spPr bwMode="auto">
            <a:xfrm>
              <a:off x="7960495" y="4323883"/>
              <a:ext cx="1031244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12" name="ïSḷidé">
              <a:extLst>
                <a:ext uri="{FF2B5EF4-FFF2-40B4-BE49-F238E27FC236}">
                  <a16:creationId xmlns:a16="http://schemas.microsoft.com/office/drawing/2014/main" xmlns="" id="{E9618119-BAC2-4831-BAB0-8C1312086154}"/>
                </a:ext>
              </a:extLst>
            </p:cNvPr>
            <p:cNvSpPr/>
            <p:nvPr/>
          </p:nvSpPr>
          <p:spPr bwMode="auto">
            <a:xfrm>
              <a:off x="8241132" y="4624104"/>
              <a:ext cx="469970" cy="45198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PA-iśḷîḓê">
            <a:extLst>
              <a:ext uri="{FF2B5EF4-FFF2-40B4-BE49-F238E27FC236}">
                <a16:creationId xmlns:a16="http://schemas.microsoft.com/office/drawing/2014/main" xmlns="" id="{8430ED81-FA71-4D85-A151-D01F1E7DFA33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 rot="10800000">
            <a:off x="4097256" y="2363084"/>
            <a:ext cx="3876055" cy="2596414"/>
          </a:xfrm>
          <a:custGeom>
            <a:avLst/>
            <a:gdLst>
              <a:gd name="T0" fmla="*/ 178 w 356"/>
              <a:gd name="T1" fmla="*/ 114 h 237"/>
              <a:gd name="T2" fmla="*/ 40 w 356"/>
              <a:gd name="T3" fmla="*/ 13 h 237"/>
              <a:gd name="T4" fmla="*/ 43 w 356"/>
              <a:gd name="T5" fmla="*/ 0 h 237"/>
              <a:gd name="T6" fmla="*/ 0 w 356"/>
              <a:gd name="T7" fmla="*/ 11 h 237"/>
              <a:gd name="T8" fmla="*/ 32 w 356"/>
              <a:gd name="T9" fmla="*/ 43 h 237"/>
              <a:gd name="T10" fmla="*/ 35 w 356"/>
              <a:gd name="T11" fmla="*/ 29 h 237"/>
              <a:gd name="T12" fmla="*/ 165 w 356"/>
              <a:gd name="T13" fmla="*/ 125 h 237"/>
              <a:gd name="T14" fmla="*/ 354 w 356"/>
              <a:gd name="T15" fmla="*/ 237 h 237"/>
              <a:gd name="T16" fmla="*/ 356 w 356"/>
              <a:gd name="T17" fmla="*/ 220 h 237"/>
              <a:gd name="T18" fmla="*/ 178 w 356"/>
              <a:gd name="T19" fmla="*/ 11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6" h="237">
                <a:moveTo>
                  <a:pt x="178" y="114"/>
                </a:moveTo>
                <a:cubicBezTo>
                  <a:pt x="132" y="54"/>
                  <a:pt x="79" y="26"/>
                  <a:pt x="40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32" y="43"/>
                  <a:pt x="32" y="43"/>
                  <a:pt x="32" y="43"/>
                </a:cubicBezTo>
                <a:cubicBezTo>
                  <a:pt x="35" y="29"/>
                  <a:pt x="35" y="29"/>
                  <a:pt x="35" y="29"/>
                </a:cubicBezTo>
                <a:cubicBezTo>
                  <a:pt x="72" y="42"/>
                  <a:pt x="121" y="68"/>
                  <a:pt x="165" y="125"/>
                </a:cubicBezTo>
                <a:cubicBezTo>
                  <a:pt x="214" y="189"/>
                  <a:pt x="283" y="230"/>
                  <a:pt x="354" y="237"/>
                </a:cubicBezTo>
                <a:cubicBezTo>
                  <a:pt x="356" y="220"/>
                  <a:pt x="356" y="220"/>
                  <a:pt x="356" y="220"/>
                </a:cubicBezTo>
                <a:cubicBezTo>
                  <a:pt x="290" y="213"/>
                  <a:pt x="225" y="175"/>
                  <a:pt x="178" y="114"/>
                </a:cubicBezTo>
                <a:close/>
              </a:path>
            </a:pathLst>
          </a:custGeom>
          <a:solidFill>
            <a:srgbClr val="99A78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5400"/>
          </a:p>
        </p:txBody>
      </p:sp>
      <p:sp>
        <p:nvSpPr>
          <p:cNvPr id="14" name="îṩľîḍê">
            <a:extLst>
              <a:ext uri="{FF2B5EF4-FFF2-40B4-BE49-F238E27FC236}">
                <a16:creationId xmlns:a16="http://schemas.microsoft.com/office/drawing/2014/main" xmlns="" id="{7A475054-7160-4A12-BC22-E7B53EE6688A}"/>
              </a:ext>
            </a:extLst>
          </p:cNvPr>
          <p:cNvSpPr/>
          <p:nvPr/>
        </p:nvSpPr>
        <p:spPr bwMode="auto">
          <a:xfrm rot="10800000">
            <a:off x="2324118" y="2396984"/>
            <a:ext cx="1098242" cy="1248128"/>
          </a:xfrm>
          <a:custGeom>
            <a:avLst/>
            <a:gdLst>
              <a:gd name="T0" fmla="*/ 101 w 101"/>
              <a:gd name="T1" fmla="*/ 0 h 114"/>
              <a:gd name="T2" fmla="*/ 84 w 101"/>
              <a:gd name="T3" fmla="*/ 0 h 114"/>
              <a:gd name="T4" fmla="*/ 31 w 101"/>
              <a:gd name="T5" fmla="*/ 85 h 114"/>
              <a:gd name="T6" fmla="*/ 26 w 101"/>
              <a:gd name="T7" fmla="*/ 73 h 114"/>
              <a:gd name="T8" fmla="*/ 0 w 101"/>
              <a:gd name="T9" fmla="*/ 109 h 114"/>
              <a:gd name="T10" fmla="*/ 44 w 101"/>
              <a:gd name="T11" fmla="*/ 114 h 114"/>
              <a:gd name="T12" fmla="*/ 38 w 101"/>
              <a:gd name="T13" fmla="*/ 100 h 114"/>
              <a:gd name="T14" fmla="*/ 101 w 101"/>
              <a:gd name="T1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114">
                <a:moveTo>
                  <a:pt x="101" y="0"/>
                </a:moveTo>
                <a:cubicBezTo>
                  <a:pt x="84" y="0"/>
                  <a:pt x="84" y="0"/>
                  <a:pt x="84" y="0"/>
                </a:cubicBezTo>
                <a:cubicBezTo>
                  <a:pt x="84" y="37"/>
                  <a:pt x="65" y="67"/>
                  <a:pt x="31" y="85"/>
                </a:cubicBezTo>
                <a:cubicBezTo>
                  <a:pt x="26" y="73"/>
                  <a:pt x="26" y="73"/>
                  <a:pt x="26" y="73"/>
                </a:cubicBezTo>
                <a:cubicBezTo>
                  <a:pt x="0" y="109"/>
                  <a:pt x="0" y="109"/>
                  <a:pt x="0" y="109"/>
                </a:cubicBezTo>
                <a:cubicBezTo>
                  <a:pt x="44" y="114"/>
                  <a:pt x="44" y="114"/>
                  <a:pt x="44" y="114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78" y="80"/>
                  <a:pt x="101" y="44"/>
                  <a:pt x="101" y="0"/>
                </a:cubicBezTo>
                <a:close/>
              </a:path>
            </a:pathLst>
          </a:custGeom>
          <a:solidFill>
            <a:srgbClr val="99A78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5400"/>
          </a:p>
        </p:txBody>
      </p:sp>
      <p:sp>
        <p:nvSpPr>
          <p:cNvPr id="15" name="iṩľïḍé">
            <a:extLst>
              <a:ext uri="{FF2B5EF4-FFF2-40B4-BE49-F238E27FC236}">
                <a16:creationId xmlns:a16="http://schemas.microsoft.com/office/drawing/2014/main" xmlns="" id="{4686FCCE-BCFC-4085-A7E2-82B6D1F22DC4}"/>
              </a:ext>
            </a:extLst>
          </p:cNvPr>
          <p:cNvSpPr/>
          <p:nvPr/>
        </p:nvSpPr>
        <p:spPr bwMode="auto">
          <a:xfrm rot="10800000">
            <a:off x="2486706" y="4050370"/>
            <a:ext cx="1033819" cy="876771"/>
          </a:xfrm>
          <a:custGeom>
            <a:avLst/>
            <a:gdLst>
              <a:gd name="T0" fmla="*/ 83 w 95"/>
              <a:gd name="T1" fmla="*/ 42 h 80"/>
              <a:gd name="T2" fmla="*/ 3 w 95"/>
              <a:gd name="T3" fmla="*/ 0 h 80"/>
              <a:gd name="T4" fmla="*/ 0 w 95"/>
              <a:gd name="T5" fmla="*/ 17 h 80"/>
              <a:gd name="T6" fmla="*/ 67 w 95"/>
              <a:gd name="T7" fmla="*/ 51 h 80"/>
              <a:gd name="T8" fmla="*/ 56 w 95"/>
              <a:gd name="T9" fmla="*/ 57 h 80"/>
              <a:gd name="T10" fmla="*/ 94 w 95"/>
              <a:gd name="T11" fmla="*/ 80 h 80"/>
              <a:gd name="T12" fmla="*/ 95 w 95"/>
              <a:gd name="T13" fmla="*/ 35 h 80"/>
              <a:gd name="T14" fmla="*/ 83 w 95"/>
              <a:gd name="T15" fmla="*/ 4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" h="80">
                <a:moveTo>
                  <a:pt x="83" y="42"/>
                </a:moveTo>
                <a:cubicBezTo>
                  <a:pt x="64" y="21"/>
                  <a:pt x="36" y="6"/>
                  <a:pt x="3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28" y="22"/>
                  <a:pt x="51" y="34"/>
                  <a:pt x="67" y="51"/>
                </a:cubicBezTo>
                <a:cubicBezTo>
                  <a:pt x="56" y="57"/>
                  <a:pt x="56" y="57"/>
                  <a:pt x="56" y="57"/>
                </a:cubicBezTo>
                <a:cubicBezTo>
                  <a:pt x="94" y="80"/>
                  <a:pt x="94" y="80"/>
                  <a:pt x="94" y="80"/>
                </a:cubicBezTo>
                <a:cubicBezTo>
                  <a:pt x="95" y="35"/>
                  <a:pt x="95" y="35"/>
                  <a:pt x="95" y="35"/>
                </a:cubicBezTo>
                <a:lnTo>
                  <a:pt x="83" y="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endParaRPr lang="en-US" sz="5400"/>
          </a:p>
        </p:txBody>
      </p:sp>
      <p:sp>
        <p:nvSpPr>
          <p:cNvPr id="16" name="ï$1ïďê">
            <a:extLst>
              <a:ext uri="{FF2B5EF4-FFF2-40B4-BE49-F238E27FC236}">
                <a16:creationId xmlns:a16="http://schemas.microsoft.com/office/drawing/2014/main" xmlns="" id="{18375D50-021A-4930-B52E-F33670F38AC9}"/>
              </a:ext>
            </a:extLst>
          </p:cNvPr>
          <p:cNvSpPr/>
          <p:nvPr/>
        </p:nvSpPr>
        <p:spPr bwMode="auto">
          <a:xfrm>
            <a:off x="1900526" y="3001621"/>
            <a:ext cx="1031244" cy="1038037"/>
          </a:xfrm>
          <a:prstGeom prst="ellipse">
            <a:avLst/>
          </a:prstGeom>
          <a:solidFill>
            <a:srgbClr val="99A782"/>
          </a:solidFill>
          <a:ln w="1905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17" name="ïs1ïḓe">
            <a:extLst>
              <a:ext uri="{FF2B5EF4-FFF2-40B4-BE49-F238E27FC236}">
                <a16:creationId xmlns:a16="http://schemas.microsoft.com/office/drawing/2014/main" xmlns="" id="{81882B36-5F19-4AB6-9174-F37297ACC85B}"/>
              </a:ext>
            </a:extLst>
          </p:cNvPr>
          <p:cNvSpPr/>
          <p:nvPr/>
        </p:nvSpPr>
        <p:spPr bwMode="auto">
          <a:xfrm>
            <a:off x="9245905" y="3001621"/>
            <a:ext cx="1045569" cy="1038037"/>
          </a:xfrm>
          <a:prstGeom prst="ellipse">
            <a:avLst/>
          </a:prstGeom>
          <a:solidFill>
            <a:srgbClr val="99A782"/>
          </a:solidFill>
          <a:ln w="1905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Text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0C3D880E-DAB7-4978-91C9-CF5C07B25539}"/>
              </a:ext>
            </a:extLst>
          </p:cNvPr>
          <p:cNvGrpSpPr/>
          <p:nvPr/>
        </p:nvGrpSpPr>
        <p:grpSpPr>
          <a:xfrm>
            <a:off x="7736420" y="1904932"/>
            <a:ext cx="1031244" cy="1038037"/>
            <a:chOff x="7736420" y="1904932"/>
            <a:chExt cx="1031244" cy="1038037"/>
          </a:xfrm>
        </p:grpSpPr>
        <p:sp>
          <p:nvSpPr>
            <p:cNvPr id="18" name="íśḻidè">
              <a:extLst>
                <a:ext uri="{FF2B5EF4-FFF2-40B4-BE49-F238E27FC236}">
                  <a16:creationId xmlns:a16="http://schemas.microsoft.com/office/drawing/2014/main" xmlns="" id="{3FE92155-2AC5-41F9-B07B-16ED5B50065B}"/>
                </a:ext>
              </a:extLst>
            </p:cNvPr>
            <p:cNvSpPr/>
            <p:nvPr/>
          </p:nvSpPr>
          <p:spPr bwMode="auto">
            <a:xfrm>
              <a:off x="7736420" y="1904932"/>
              <a:ext cx="1031244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19" name="iṥlïďé">
              <a:extLst>
                <a:ext uri="{FF2B5EF4-FFF2-40B4-BE49-F238E27FC236}">
                  <a16:creationId xmlns:a16="http://schemas.microsoft.com/office/drawing/2014/main" xmlns="" id="{C2A3F522-0DAE-4239-A45C-3ACE41B2035E}"/>
                </a:ext>
              </a:extLst>
            </p:cNvPr>
            <p:cNvSpPr/>
            <p:nvPr/>
          </p:nvSpPr>
          <p:spPr bwMode="auto">
            <a:xfrm>
              <a:off x="8020576" y="2221895"/>
              <a:ext cx="462932" cy="40411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0E1E52F-9A1F-468B-AAAA-5CAF86D3F242}"/>
              </a:ext>
            </a:extLst>
          </p:cNvPr>
          <p:cNvGrpSpPr/>
          <p:nvPr/>
        </p:nvGrpSpPr>
        <p:grpSpPr>
          <a:xfrm>
            <a:off x="3426518" y="1904932"/>
            <a:ext cx="1045569" cy="1038037"/>
            <a:chOff x="3426518" y="1904932"/>
            <a:chExt cx="1045569" cy="1038037"/>
          </a:xfrm>
        </p:grpSpPr>
        <p:sp>
          <p:nvSpPr>
            <p:cNvPr id="20" name="i$ḷíďê">
              <a:extLst>
                <a:ext uri="{FF2B5EF4-FFF2-40B4-BE49-F238E27FC236}">
                  <a16:creationId xmlns:a16="http://schemas.microsoft.com/office/drawing/2014/main" xmlns="" id="{609E95D6-70AC-4714-B906-593D8F03BA5D}"/>
                </a:ext>
              </a:extLst>
            </p:cNvPr>
            <p:cNvSpPr/>
            <p:nvPr/>
          </p:nvSpPr>
          <p:spPr bwMode="auto">
            <a:xfrm>
              <a:off x="3426518" y="1904932"/>
              <a:ext cx="1045569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1" name="ïšḷiḋê">
              <a:extLst>
                <a:ext uri="{FF2B5EF4-FFF2-40B4-BE49-F238E27FC236}">
                  <a16:creationId xmlns:a16="http://schemas.microsoft.com/office/drawing/2014/main" xmlns="" id="{44E9AB54-1D64-4E60-BF02-37B01C766D9F}"/>
                </a:ext>
              </a:extLst>
            </p:cNvPr>
            <p:cNvSpPr/>
            <p:nvPr/>
          </p:nvSpPr>
          <p:spPr bwMode="auto">
            <a:xfrm>
              <a:off x="3689644" y="2164779"/>
              <a:ext cx="519316" cy="51834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ACC1B32-6706-4D1C-88C5-97E7AD0B84B3}"/>
              </a:ext>
            </a:extLst>
          </p:cNvPr>
          <p:cNvGrpSpPr/>
          <p:nvPr/>
        </p:nvGrpSpPr>
        <p:grpSpPr>
          <a:xfrm>
            <a:off x="3159353" y="4323883"/>
            <a:ext cx="1045569" cy="1052425"/>
            <a:chOff x="3159353" y="4323883"/>
            <a:chExt cx="1045569" cy="1052425"/>
          </a:xfrm>
        </p:grpSpPr>
        <p:sp>
          <p:nvSpPr>
            <p:cNvPr id="22" name="îśliďé">
              <a:extLst>
                <a:ext uri="{FF2B5EF4-FFF2-40B4-BE49-F238E27FC236}">
                  <a16:creationId xmlns:a16="http://schemas.microsoft.com/office/drawing/2014/main" xmlns="" id="{AB6502F6-2286-49F4-8030-090E5C9CA809}"/>
                </a:ext>
              </a:extLst>
            </p:cNvPr>
            <p:cNvSpPr/>
            <p:nvPr/>
          </p:nvSpPr>
          <p:spPr bwMode="auto">
            <a:xfrm>
              <a:off x="3159353" y="4323883"/>
              <a:ext cx="1045569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3" name="ïṧḷíde">
              <a:extLst>
                <a:ext uri="{FF2B5EF4-FFF2-40B4-BE49-F238E27FC236}">
                  <a16:creationId xmlns:a16="http://schemas.microsoft.com/office/drawing/2014/main" xmlns="" id="{A95224C1-084A-4057-B5FD-5BC443A3304E}"/>
                </a:ext>
              </a:extLst>
            </p:cNvPr>
            <p:cNvSpPr/>
            <p:nvPr/>
          </p:nvSpPr>
          <p:spPr bwMode="auto">
            <a:xfrm>
              <a:off x="3411998" y="4650245"/>
              <a:ext cx="540278" cy="39970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24" name="işliḓê">
            <a:extLst>
              <a:ext uri="{FF2B5EF4-FFF2-40B4-BE49-F238E27FC236}">
                <a16:creationId xmlns:a16="http://schemas.microsoft.com/office/drawing/2014/main" xmlns="" id="{863D23CB-CEF0-4A1A-9FA1-069A8A4C6B81}"/>
              </a:ext>
            </a:extLst>
          </p:cNvPr>
          <p:cNvSpPr/>
          <p:nvPr/>
        </p:nvSpPr>
        <p:spPr bwMode="auto">
          <a:xfrm>
            <a:off x="3024131" y="3192631"/>
            <a:ext cx="2194753" cy="65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</p:txBody>
      </p:sp>
      <p:sp>
        <p:nvSpPr>
          <p:cNvPr id="64" name="işliḓê">
            <a:extLst>
              <a:ext uri="{FF2B5EF4-FFF2-40B4-BE49-F238E27FC236}">
                <a16:creationId xmlns:a16="http://schemas.microsoft.com/office/drawing/2014/main" xmlns="" id="{6B01B3E7-6D18-48AB-810E-FA3B6BB5E636}"/>
              </a:ext>
            </a:extLst>
          </p:cNvPr>
          <p:cNvSpPr/>
          <p:nvPr/>
        </p:nvSpPr>
        <p:spPr bwMode="auto">
          <a:xfrm>
            <a:off x="7080401" y="3192631"/>
            <a:ext cx="2194753" cy="65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</p:txBody>
      </p:sp>
      <p:sp>
        <p:nvSpPr>
          <p:cNvPr id="65" name="işliḓê">
            <a:extLst>
              <a:ext uri="{FF2B5EF4-FFF2-40B4-BE49-F238E27FC236}">
                <a16:creationId xmlns:a16="http://schemas.microsoft.com/office/drawing/2014/main" xmlns="" id="{970A3285-D039-4442-8019-CD46F261E24E}"/>
              </a:ext>
            </a:extLst>
          </p:cNvPr>
          <p:cNvSpPr/>
          <p:nvPr/>
        </p:nvSpPr>
        <p:spPr bwMode="auto">
          <a:xfrm>
            <a:off x="9463031" y="1438648"/>
            <a:ext cx="2194753" cy="65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617C533-98EF-414F-81F1-3084B99A2AB2}"/>
              </a:ext>
            </a:extLst>
          </p:cNvPr>
          <p:cNvGrpSpPr/>
          <p:nvPr/>
        </p:nvGrpSpPr>
        <p:grpSpPr>
          <a:xfrm>
            <a:off x="662650" y="1137014"/>
            <a:ext cx="2604368" cy="981562"/>
            <a:chOff x="662650" y="1137014"/>
            <a:chExt cx="2604368" cy="981562"/>
          </a:xfrm>
        </p:grpSpPr>
        <p:sp>
          <p:nvSpPr>
            <p:cNvPr id="33" name="išḷïḍê">
              <a:extLst>
                <a:ext uri="{FF2B5EF4-FFF2-40B4-BE49-F238E27FC236}">
                  <a16:creationId xmlns:a16="http://schemas.microsoft.com/office/drawing/2014/main" xmlns="" id="{849607F4-F9F8-4179-ABE6-E10022534381}"/>
                </a:ext>
              </a:extLst>
            </p:cNvPr>
            <p:cNvSpPr txBox="1"/>
            <p:nvPr/>
          </p:nvSpPr>
          <p:spPr bwMode="auto">
            <a:xfrm>
              <a:off x="673571" y="1137014"/>
              <a:ext cx="25934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rgbClr val="99A782"/>
                  </a:solidFill>
                </a:rPr>
                <a:t>Text here</a:t>
              </a:r>
            </a:p>
          </p:txBody>
        </p:sp>
        <p:sp>
          <p:nvSpPr>
            <p:cNvPr id="66" name="işliḓê">
              <a:extLst>
                <a:ext uri="{FF2B5EF4-FFF2-40B4-BE49-F238E27FC236}">
                  <a16:creationId xmlns:a16="http://schemas.microsoft.com/office/drawing/2014/main" xmlns="" id="{FB626C34-62E2-4267-8261-7079B9A16EFE}"/>
                </a:ext>
              </a:extLst>
            </p:cNvPr>
            <p:cNvSpPr/>
            <p:nvPr/>
          </p:nvSpPr>
          <p:spPr bwMode="auto">
            <a:xfrm>
              <a:off x="662650" y="1462559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content</a:t>
              </a:r>
            </a:p>
          </p:txBody>
        </p:sp>
      </p:grpSp>
      <p:sp>
        <p:nvSpPr>
          <p:cNvPr id="67" name="işliḓê">
            <a:extLst>
              <a:ext uri="{FF2B5EF4-FFF2-40B4-BE49-F238E27FC236}">
                <a16:creationId xmlns:a16="http://schemas.microsoft.com/office/drawing/2014/main" xmlns="" id="{D80EBC2A-F557-4F9A-9E8C-62F8DB554FD0}"/>
              </a:ext>
            </a:extLst>
          </p:cNvPr>
          <p:cNvSpPr/>
          <p:nvPr/>
        </p:nvSpPr>
        <p:spPr bwMode="auto">
          <a:xfrm>
            <a:off x="662649" y="5384189"/>
            <a:ext cx="2194753" cy="65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1E6ACA7-AD7F-400D-B70B-72AD6E55B6F7}"/>
              </a:ext>
            </a:extLst>
          </p:cNvPr>
          <p:cNvGrpSpPr/>
          <p:nvPr/>
        </p:nvGrpSpPr>
        <p:grpSpPr>
          <a:xfrm>
            <a:off x="8766518" y="5046406"/>
            <a:ext cx="2891266" cy="889078"/>
            <a:chOff x="8766518" y="5046406"/>
            <a:chExt cx="2891266" cy="889078"/>
          </a:xfrm>
        </p:grpSpPr>
        <p:sp>
          <p:nvSpPr>
            <p:cNvPr id="27" name="iSḻîdè">
              <a:extLst>
                <a:ext uri="{FF2B5EF4-FFF2-40B4-BE49-F238E27FC236}">
                  <a16:creationId xmlns:a16="http://schemas.microsoft.com/office/drawing/2014/main" xmlns="" id="{09B8ED2C-78A4-4219-8766-D0C625E3A0FC}"/>
                </a:ext>
              </a:extLst>
            </p:cNvPr>
            <p:cNvSpPr txBox="1"/>
            <p:nvPr/>
          </p:nvSpPr>
          <p:spPr bwMode="auto">
            <a:xfrm>
              <a:off x="8766518" y="5046406"/>
              <a:ext cx="274673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rgbClr val="99A782"/>
                  </a:solidFill>
                </a:rPr>
                <a:t>Text here</a:t>
              </a:r>
            </a:p>
          </p:txBody>
        </p:sp>
        <p:sp>
          <p:nvSpPr>
            <p:cNvPr id="68" name="işliḓê">
              <a:extLst>
                <a:ext uri="{FF2B5EF4-FFF2-40B4-BE49-F238E27FC236}">
                  <a16:creationId xmlns:a16="http://schemas.microsoft.com/office/drawing/2014/main" xmlns="" id="{ECB1EE3A-9B5F-405C-81DE-0336A1F281DA}"/>
                </a:ext>
              </a:extLst>
            </p:cNvPr>
            <p:cNvSpPr/>
            <p:nvPr/>
          </p:nvSpPr>
          <p:spPr bwMode="auto">
            <a:xfrm>
              <a:off x="9463031" y="5279467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dirty="0"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Add the content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91120194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1" grpId="0"/>
      <p:bldP spid="29" grpId="0"/>
      <p:bldP spid="13" grpId="1" animBg="1"/>
      <p:bldP spid="14" grpId="0" animBg="1"/>
      <p:bldP spid="15" grpId="0" animBg="1"/>
      <p:bldP spid="16" grpId="0" animBg="1"/>
      <p:bldP spid="17" grpId="0" animBg="1"/>
      <p:bldP spid="24" grpId="0"/>
      <p:bldP spid="64" grpId="0"/>
      <p:bldP spid="65" grpId="0"/>
      <p:bldP spid="6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">
            <a:extLst>
              <a:ext uri="{FF2B5EF4-FFF2-40B4-BE49-F238E27FC236}">
                <a16:creationId xmlns:a16="http://schemas.microsoft.com/office/drawing/2014/main" xmlns="" id="{BA362D4B-924C-40EE-94D8-6577E7F9F13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00" y="363800"/>
            <a:ext cx="9117771" cy="6078514"/>
          </a:xfrm>
          <a:prstGeom prst="rect">
            <a:avLst/>
          </a:prstGeom>
        </p:spPr>
      </p:pic>
      <p:sp>
        <p:nvSpPr>
          <p:cNvPr id="9" name="PA-Flowchart: Connector 23">
            <a:extLst>
              <a:ext uri="{FF2B5EF4-FFF2-40B4-BE49-F238E27FC236}">
                <a16:creationId xmlns:a16="http://schemas.microsoft.com/office/drawing/2014/main" xmlns="" id="{9922F605-920C-4625-B56B-6137ED6E3B3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700937">
            <a:off x="6163863" y="6142728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PA-Flowchart: Connector 24">
            <a:extLst>
              <a:ext uri="{FF2B5EF4-FFF2-40B4-BE49-F238E27FC236}">
                <a16:creationId xmlns:a16="http://schemas.microsoft.com/office/drawing/2014/main" xmlns="" id="{05449D7E-BB85-467D-9007-6E7FFBF15B5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700937">
            <a:off x="6317241" y="6142728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-Flowchart: Connector 25">
            <a:extLst>
              <a:ext uri="{FF2B5EF4-FFF2-40B4-BE49-F238E27FC236}">
                <a16:creationId xmlns:a16="http://schemas.microsoft.com/office/drawing/2014/main" xmlns="" id="{C34AC9DC-6950-4208-A8AF-6F13073E911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700937">
            <a:off x="6470618" y="6142728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-Flowchart: Connector 26">
            <a:extLst>
              <a:ext uri="{FF2B5EF4-FFF2-40B4-BE49-F238E27FC236}">
                <a16:creationId xmlns:a16="http://schemas.microsoft.com/office/drawing/2014/main" xmlns="" id="{4FCC6FF2-B56D-4303-BB3D-FE5258BB1DA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5700937">
            <a:off x="6623995" y="6142727"/>
            <a:ext cx="96819" cy="96819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PA-组合 1">
            <a:extLst>
              <a:ext uri="{FF2B5EF4-FFF2-40B4-BE49-F238E27FC236}">
                <a16:creationId xmlns:a16="http://schemas.microsoft.com/office/drawing/2014/main" xmlns="" id="{9CC3D04B-851A-48BF-A2AE-78E02AA5DE8E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738413" y="2046859"/>
            <a:ext cx="4627237" cy="2712396"/>
            <a:chOff x="1738413" y="2046859"/>
            <a:chExt cx="4627237" cy="2712396"/>
          </a:xfrm>
        </p:grpSpPr>
        <p:sp>
          <p:nvSpPr>
            <p:cNvPr id="15" name="PA-矩形 14">
              <a:extLst>
                <a:ext uri="{FF2B5EF4-FFF2-40B4-BE49-F238E27FC236}">
                  <a16:creationId xmlns:a16="http://schemas.microsoft.com/office/drawing/2014/main" xmlns="" id="{44EEAD9E-DF9D-49F4-AD64-07B6C49EF4C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738413" y="2046859"/>
              <a:ext cx="4574781" cy="27123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PA-文本框 5">
              <a:extLst>
                <a:ext uri="{FF2B5EF4-FFF2-40B4-BE49-F238E27FC236}">
                  <a16:creationId xmlns:a16="http://schemas.microsoft.com/office/drawing/2014/main" xmlns="" id="{A6334390-B7FB-44F7-83A9-D33CF2500E4D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3718772" y="2141742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rgbClr val="99A7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效果评估</a:t>
              </a:r>
              <a:endParaRPr lang="zh-CN" altLang="en-US" sz="115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PA-矩形 16">
              <a:extLst>
                <a:ext uri="{FF2B5EF4-FFF2-40B4-BE49-F238E27FC236}">
                  <a16:creationId xmlns:a16="http://schemas.microsoft.com/office/drawing/2014/main" xmlns="" id="{58D05607-8467-4B07-A708-CF022567CC7D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385017" y="2972739"/>
              <a:ext cx="190148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99A782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B</a:t>
              </a:r>
              <a:r>
                <a:rPr lang="zh-CN" altLang="en-US" sz="2400" dirty="0">
                  <a:solidFill>
                    <a:srgbClr val="99A782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rand</a:t>
              </a:r>
              <a:endParaRPr lang="en-US" altLang="zh-CN" sz="2400" dirty="0">
                <a:solidFill>
                  <a:srgbClr val="99A782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  <a:p>
              <a:pPr algn="r"/>
              <a:r>
                <a:rPr lang="zh-CN" altLang="en-US" sz="2400" dirty="0">
                  <a:solidFill>
                    <a:srgbClr val="99A782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 background</a:t>
              </a:r>
            </a:p>
          </p:txBody>
        </p:sp>
        <p:sp>
          <p:nvSpPr>
            <p:cNvPr id="18" name="PA-圆角矩形 11">
              <a:extLst>
                <a:ext uri="{FF2B5EF4-FFF2-40B4-BE49-F238E27FC236}">
                  <a16:creationId xmlns:a16="http://schemas.microsoft.com/office/drawing/2014/main" xmlns="" id="{BB988263-16E0-41DC-955F-0F3B9C932D98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231147" y="4074953"/>
              <a:ext cx="979180" cy="400110"/>
            </a:xfrm>
            <a:prstGeom prst="roundRect">
              <a:avLst/>
            </a:prstGeom>
            <a:noFill/>
            <a:ln>
              <a:solidFill>
                <a:srgbClr val="99A7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PA-矩形 10">
              <a:extLst>
                <a:ext uri="{FF2B5EF4-FFF2-40B4-BE49-F238E27FC236}">
                  <a16:creationId xmlns:a16="http://schemas.microsoft.com/office/drawing/2014/main" xmlns="" id="{8EB74AB6-2FBB-47DB-BBEF-BDED80FA118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345474" y="4074953"/>
              <a:ext cx="7505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99A782"/>
                  </a:solidFill>
                </a:rPr>
                <a:t>NEXT</a:t>
              </a:r>
              <a:endParaRPr lang="zh-CN" altLang="en-US" b="1" dirty="0">
                <a:solidFill>
                  <a:srgbClr val="99A782"/>
                </a:solidFill>
              </a:endParaRPr>
            </a:p>
          </p:txBody>
        </p:sp>
      </p:grpSp>
      <p:sp>
        <p:nvSpPr>
          <p:cNvPr id="13" name="PA-Flowchart: Connector 26">
            <a:extLst>
              <a:ext uri="{FF2B5EF4-FFF2-40B4-BE49-F238E27FC236}">
                <a16:creationId xmlns:a16="http://schemas.microsoft.com/office/drawing/2014/main" xmlns="" id="{E9A5E177-F2AC-48F2-AAD8-6BDE66E3811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5700937">
            <a:off x="6777372" y="6142727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-文本框 7">
            <a:extLst>
              <a:ext uri="{FF2B5EF4-FFF2-40B4-BE49-F238E27FC236}">
                <a16:creationId xmlns:a16="http://schemas.microsoft.com/office/drawing/2014/main" xmlns="" id="{2FD5C7E7-AAC3-4FAE-916A-9C5707F9C03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09" y="2280241"/>
            <a:ext cx="136447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>
                <a:solidFill>
                  <a:srgbClr val="25552E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4</a:t>
            </a:r>
            <a:endParaRPr lang="zh-CN" altLang="en-US" sz="13800" b="1" dirty="0">
              <a:solidFill>
                <a:srgbClr val="25552E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2038376"/>
      </p:ext>
    </p:extLst>
  </p:cSld>
  <p:clrMapOvr>
    <a:masterClrMapping/>
  </p:clrMapOvr>
  <p:transition spd="med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PA-组合 32">
            <a:extLst>
              <a:ext uri="{FF2B5EF4-FFF2-40B4-BE49-F238E27FC236}">
                <a16:creationId xmlns:a16="http://schemas.microsoft.com/office/drawing/2014/main" xmlns="" id="{89367FA2-09E5-4C54-A0FA-462BFAC3EB6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92851" y="2635508"/>
            <a:ext cx="531668" cy="2908816"/>
            <a:chOff x="922698" y="2025908"/>
            <a:chExt cx="531668" cy="2908816"/>
          </a:xfrm>
        </p:grpSpPr>
        <p:sp>
          <p:nvSpPr>
            <p:cNvPr id="6" name="PA-椭圆 5">
              <a:extLst>
                <a:ext uri="{FF2B5EF4-FFF2-40B4-BE49-F238E27FC236}">
                  <a16:creationId xmlns:a16="http://schemas.microsoft.com/office/drawing/2014/main" xmlns="" id="{05E82129-926B-44B5-9ECC-03B197D6A3A6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065270" y="2025908"/>
              <a:ext cx="285750" cy="285750"/>
            </a:xfrm>
            <a:prstGeom prst="ellipse">
              <a:avLst/>
            </a:prstGeom>
            <a:noFill/>
            <a:ln w="95250">
              <a:solidFill>
                <a:srgbClr val="99A7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PA-文本框 13">
              <a:extLst>
                <a:ext uri="{FF2B5EF4-FFF2-40B4-BE49-F238E27FC236}">
                  <a16:creationId xmlns:a16="http://schemas.microsoft.com/office/drawing/2014/main" xmlns="" id="{EBCC2615-1E24-476E-BA9E-D137B5F6B894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961923" y="2606933"/>
              <a:ext cx="492443" cy="18478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物品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PA-文本框 19">
              <a:extLst>
                <a:ext uri="{FF2B5EF4-FFF2-40B4-BE49-F238E27FC236}">
                  <a16:creationId xmlns:a16="http://schemas.microsoft.com/office/drawing/2014/main" xmlns="" id="{55DA6BC1-550E-470D-8431-5672E29CD697}"/>
                </a:ext>
              </a:extLst>
            </p:cNvPr>
            <p:cNvSpPr txBox="1"/>
            <p:nvPr>
              <p:custDataLst>
                <p:tags r:id="rId22"/>
              </p:custDataLst>
            </p:nvPr>
          </p:nvSpPr>
          <p:spPr>
            <a:xfrm>
              <a:off x="922698" y="4565392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11</a:t>
              </a:r>
              <a:endParaRPr lang="zh-CN" altLang="en-US" dirty="0"/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59B826F5-CC38-4399-9245-3ABC24CEB1C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672" y="0"/>
            <a:ext cx="4910328" cy="6858000"/>
          </a:xfrm>
          <a:prstGeom prst="rect">
            <a:avLst/>
          </a:prstGeom>
        </p:spPr>
      </p:pic>
      <p:sp>
        <p:nvSpPr>
          <p:cNvPr id="31" name="PA-文本框 30">
            <a:extLst>
              <a:ext uri="{FF2B5EF4-FFF2-40B4-BE49-F238E27FC236}">
                <a16:creationId xmlns:a16="http://schemas.microsoft.com/office/drawing/2014/main" xmlns="" id="{5DFB7C64-83B7-4445-BAF7-FB7FD5697F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255293" y="127771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预算评估</a:t>
            </a:r>
          </a:p>
        </p:txBody>
      </p:sp>
      <p:sp>
        <p:nvSpPr>
          <p:cNvPr id="32" name="PA-矩形 31">
            <a:extLst>
              <a:ext uri="{FF2B5EF4-FFF2-40B4-BE49-F238E27FC236}">
                <a16:creationId xmlns:a16="http://schemas.microsoft.com/office/drawing/2014/main" xmlns="" id="{32F7D31B-ED6F-45FC-A05F-95A8180BA53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255293" y="1849993"/>
            <a:ext cx="33810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99A782"/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</a:rPr>
              <a:t>Budgetary assessments,</a:t>
            </a:r>
          </a:p>
        </p:txBody>
      </p:sp>
      <p:grpSp>
        <p:nvGrpSpPr>
          <p:cNvPr id="34" name="PA-组合 33">
            <a:extLst>
              <a:ext uri="{FF2B5EF4-FFF2-40B4-BE49-F238E27FC236}">
                <a16:creationId xmlns:a16="http://schemas.microsoft.com/office/drawing/2014/main" xmlns="" id="{B35DE7D4-317D-40E3-97C9-D8D5B1E1CA4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112813" y="2635508"/>
            <a:ext cx="531668" cy="2908816"/>
            <a:chOff x="922698" y="2025908"/>
            <a:chExt cx="531668" cy="2908816"/>
          </a:xfrm>
        </p:grpSpPr>
        <p:sp>
          <p:nvSpPr>
            <p:cNvPr id="35" name="PA-椭圆 34">
              <a:extLst>
                <a:ext uri="{FF2B5EF4-FFF2-40B4-BE49-F238E27FC236}">
                  <a16:creationId xmlns:a16="http://schemas.microsoft.com/office/drawing/2014/main" xmlns="" id="{D9F3E147-12D0-42E1-8A9E-F7EC85F20AFE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065270" y="2025908"/>
              <a:ext cx="285750" cy="285750"/>
            </a:xfrm>
            <a:prstGeom prst="ellipse">
              <a:avLst/>
            </a:prstGeom>
            <a:noFill/>
            <a:ln w="95250">
              <a:solidFill>
                <a:srgbClr val="99A7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PA-文本框 35">
              <a:extLst>
                <a:ext uri="{FF2B5EF4-FFF2-40B4-BE49-F238E27FC236}">
                  <a16:creationId xmlns:a16="http://schemas.microsoft.com/office/drawing/2014/main" xmlns="" id="{ED54E0B1-82E5-4C41-9123-48740D29CC56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961923" y="2606933"/>
              <a:ext cx="492443" cy="18478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物品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PA-文本框 36">
              <a:extLst>
                <a:ext uri="{FF2B5EF4-FFF2-40B4-BE49-F238E27FC236}">
                  <a16:creationId xmlns:a16="http://schemas.microsoft.com/office/drawing/2014/main" xmlns="" id="{242387B4-FD84-4B30-8B93-D046EA6B3BC7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922698" y="4565392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22</a:t>
              </a:r>
              <a:endParaRPr lang="zh-CN" altLang="en-US" dirty="0"/>
            </a:p>
          </p:txBody>
        </p:sp>
      </p:grpSp>
      <p:grpSp>
        <p:nvGrpSpPr>
          <p:cNvPr id="38" name="PA-组合 37">
            <a:extLst>
              <a:ext uri="{FF2B5EF4-FFF2-40B4-BE49-F238E27FC236}">
                <a16:creationId xmlns:a16="http://schemas.microsoft.com/office/drawing/2014/main" xmlns="" id="{1BF9D874-D10F-46BA-8060-BC8A7DF9557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972000" y="2635508"/>
            <a:ext cx="531668" cy="2908816"/>
            <a:chOff x="922698" y="2025908"/>
            <a:chExt cx="531668" cy="2908816"/>
          </a:xfrm>
        </p:grpSpPr>
        <p:sp>
          <p:nvSpPr>
            <p:cNvPr id="39" name="PA-椭圆 38">
              <a:extLst>
                <a:ext uri="{FF2B5EF4-FFF2-40B4-BE49-F238E27FC236}">
                  <a16:creationId xmlns:a16="http://schemas.microsoft.com/office/drawing/2014/main" xmlns="" id="{173AF87F-6677-4C10-B24A-41DA127B02D7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065270" y="2025908"/>
              <a:ext cx="285750" cy="285750"/>
            </a:xfrm>
            <a:prstGeom prst="ellipse">
              <a:avLst/>
            </a:prstGeom>
            <a:noFill/>
            <a:ln w="95250">
              <a:solidFill>
                <a:srgbClr val="99A7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PA-文本框 39">
              <a:extLst>
                <a:ext uri="{FF2B5EF4-FFF2-40B4-BE49-F238E27FC236}">
                  <a16:creationId xmlns:a16="http://schemas.microsoft.com/office/drawing/2014/main" xmlns="" id="{DA90C5CB-EB87-47F2-90EB-61A577121353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961923" y="2606933"/>
              <a:ext cx="492443" cy="18478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物品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PA-文本框 40">
              <a:extLst>
                <a:ext uri="{FF2B5EF4-FFF2-40B4-BE49-F238E27FC236}">
                  <a16:creationId xmlns:a16="http://schemas.microsoft.com/office/drawing/2014/main" xmlns="" id="{CFC02C42-459E-49E6-8FDC-91F3A65540BF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922698" y="4565392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33</a:t>
              </a:r>
              <a:endParaRPr lang="zh-CN" altLang="en-US" dirty="0"/>
            </a:p>
          </p:txBody>
        </p:sp>
      </p:grpSp>
      <p:grpSp>
        <p:nvGrpSpPr>
          <p:cNvPr id="42" name="PA-组合 41">
            <a:extLst>
              <a:ext uri="{FF2B5EF4-FFF2-40B4-BE49-F238E27FC236}">
                <a16:creationId xmlns:a16="http://schemas.microsoft.com/office/drawing/2014/main" xmlns="" id="{50311675-11CB-4E19-9B1D-FD456EFC2C7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767066" y="2642116"/>
            <a:ext cx="531668" cy="2908816"/>
            <a:chOff x="922698" y="2025908"/>
            <a:chExt cx="531668" cy="2908816"/>
          </a:xfrm>
        </p:grpSpPr>
        <p:sp>
          <p:nvSpPr>
            <p:cNvPr id="43" name="PA-椭圆 42">
              <a:extLst>
                <a:ext uri="{FF2B5EF4-FFF2-40B4-BE49-F238E27FC236}">
                  <a16:creationId xmlns:a16="http://schemas.microsoft.com/office/drawing/2014/main" xmlns="" id="{8FE82C56-C8E3-44A0-981D-5F2CCC12A430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065270" y="2025908"/>
              <a:ext cx="285750" cy="285750"/>
            </a:xfrm>
            <a:prstGeom prst="ellipse">
              <a:avLst/>
            </a:prstGeom>
            <a:noFill/>
            <a:ln w="95250">
              <a:solidFill>
                <a:srgbClr val="99A7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PA-文本框 43">
              <a:extLst>
                <a:ext uri="{FF2B5EF4-FFF2-40B4-BE49-F238E27FC236}">
                  <a16:creationId xmlns:a16="http://schemas.microsoft.com/office/drawing/2014/main" xmlns="" id="{AE888B78-4E54-4A5D-8E13-51F60D689DFE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961923" y="2606933"/>
              <a:ext cx="492443" cy="18478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物品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PA-文本框 44">
              <a:extLst>
                <a:ext uri="{FF2B5EF4-FFF2-40B4-BE49-F238E27FC236}">
                  <a16:creationId xmlns:a16="http://schemas.microsoft.com/office/drawing/2014/main" xmlns="" id="{7231A0FD-8A2E-46A5-A611-74387D266D35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922698" y="4565392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44</a:t>
              </a:r>
              <a:endParaRPr lang="zh-CN" altLang="en-US" dirty="0"/>
            </a:p>
          </p:txBody>
        </p:sp>
      </p:grpSp>
      <p:grpSp>
        <p:nvGrpSpPr>
          <p:cNvPr id="46" name="PA-组合 45">
            <a:extLst>
              <a:ext uri="{FF2B5EF4-FFF2-40B4-BE49-F238E27FC236}">
                <a16:creationId xmlns:a16="http://schemas.microsoft.com/office/drawing/2014/main" xmlns="" id="{521F6590-B054-411D-A13A-EA47113F8EA2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4588827" y="2648724"/>
            <a:ext cx="531668" cy="2908816"/>
            <a:chOff x="922698" y="2025908"/>
            <a:chExt cx="531668" cy="2908816"/>
          </a:xfrm>
        </p:grpSpPr>
        <p:sp>
          <p:nvSpPr>
            <p:cNvPr id="47" name="PA-椭圆 46">
              <a:extLst>
                <a:ext uri="{FF2B5EF4-FFF2-40B4-BE49-F238E27FC236}">
                  <a16:creationId xmlns:a16="http://schemas.microsoft.com/office/drawing/2014/main" xmlns="" id="{BAB32869-854B-40F4-BF2E-592E9894DB9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065270" y="2025908"/>
              <a:ext cx="285750" cy="285750"/>
            </a:xfrm>
            <a:prstGeom prst="ellipse">
              <a:avLst/>
            </a:prstGeom>
            <a:noFill/>
            <a:ln w="95250">
              <a:solidFill>
                <a:srgbClr val="99A7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PA-文本框 47">
              <a:extLst>
                <a:ext uri="{FF2B5EF4-FFF2-40B4-BE49-F238E27FC236}">
                  <a16:creationId xmlns:a16="http://schemas.microsoft.com/office/drawing/2014/main" xmlns="" id="{D67337FE-A480-481E-BC7B-741F011F182F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961923" y="2606933"/>
              <a:ext cx="492443" cy="18478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物品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PA-文本框 48">
              <a:extLst>
                <a:ext uri="{FF2B5EF4-FFF2-40B4-BE49-F238E27FC236}">
                  <a16:creationId xmlns:a16="http://schemas.microsoft.com/office/drawing/2014/main" xmlns="" id="{03901EDA-FE38-402D-B149-818B3E7DAFF5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922698" y="4565392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55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75101184"/>
      </p:ext>
    </p:extLst>
  </p:cSld>
  <p:clrMapOvr>
    <a:masterClrMapping/>
  </p:clrMapOvr>
  <p:transition spd="med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spd="12000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-#ppt_w/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-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#ppt_w/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spd="12000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-#ppt_w/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-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#ppt_w/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-文本框 14">
            <a:extLst>
              <a:ext uri="{FF2B5EF4-FFF2-40B4-BE49-F238E27FC236}">
                <a16:creationId xmlns:a16="http://schemas.microsoft.com/office/drawing/2014/main" xmlns="" id="{0434DF47-4F9B-4BC9-9FC3-1D1AEED3871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926826" y="1259900"/>
            <a:ext cx="8338348" cy="4338200"/>
          </a:xfrm>
          <a:prstGeom prst="rect">
            <a:avLst/>
          </a:prstGeom>
          <a:noFill/>
        </p:spPr>
        <p:txBody>
          <a:bodyPr vert="horz" rtlCol="0">
            <a:prstTxWarp prst="textPlain">
              <a:avLst/>
            </a:prstTxWarp>
            <a:spAutoFit/>
          </a:bodyPr>
          <a:lstStyle/>
          <a:p>
            <a:r>
              <a:rPr lang="en-AU" altLang="zh-CN" spc="-10000" dirty="0">
                <a:blipFill>
                  <a:blip r:embed="rId3"/>
                  <a:stretch>
                    <a:fillRect/>
                  </a:stretch>
                </a:blipFill>
                <a:latin typeface="Microsoft YaHei" panose="020B0503020204020204" pitchFamily="34" charset="-122"/>
                <a:ea typeface="Microsoft YaHei" panose="020B0503020204020204" pitchFamily="34" charset="-122"/>
              </a:rPr>
              <a:t>_</a:t>
            </a:r>
          </a:p>
        </p:txBody>
      </p:sp>
    </p:spTree>
    <p:extLst>
      <p:ext uri="{BB962C8B-B14F-4D97-AF65-F5344CB8AC3E}">
        <p14:creationId xmlns:p14="http://schemas.microsoft.com/office/powerpoint/2010/main" val="623443329"/>
      </p:ext>
    </p:extLst>
  </p:cSld>
  <p:clrMapOvr>
    <a:masterClrMapping/>
  </p:clrMapOvr>
  <p:transition spd="med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str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664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332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64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100000" y="60000"/>
                                    </p:animScale>
                                    <p:animScale>
                                      <p:cBhvr>
                                        <p:cTn id="12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100000" y="100000"/>
                                    </p:animScale>
                                    <p:animScale>
                                      <p:cBhvr>
                                        <p:cTn id="13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100000" y="80000"/>
                                    </p:animScale>
                                    <p:animScale>
                                      <p:cBhvr>
                                        <p:cTn id="14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100000" y="90000"/>
                                    </p:animScale>
                                    <p:animScale>
                                      <p:cBhvr>
                                        <p:cTn id="16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100000" y="95000"/>
                                    </p:animScale>
                                    <p:animScale>
                                      <p:cBhvr>
                                        <p:cTn id="18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-图片 5">
            <a:extLst>
              <a:ext uri="{FF2B5EF4-FFF2-40B4-BE49-F238E27FC236}">
                <a16:creationId xmlns:a16="http://schemas.microsoft.com/office/drawing/2014/main" xmlns="" id="{13A61A83-E2D2-45F7-824D-E1280DDE74A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050" y="1435100"/>
            <a:ext cx="5981700" cy="39878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1AB75D9-B707-4094-9513-9AFDF407B630}"/>
              </a:ext>
            </a:extLst>
          </p:cNvPr>
          <p:cNvSpPr txBox="1"/>
          <p:nvPr/>
        </p:nvSpPr>
        <p:spPr>
          <a:xfrm>
            <a:off x="4337387" y="18301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327D7D5-E3AC-4AB4-AE27-7AF96FBBEA80}"/>
              </a:ext>
            </a:extLst>
          </p:cNvPr>
          <p:cNvSpPr/>
          <p:nvPr/>
        </p:nvSpPr>
        <p:spPr>
          <a:xfrm>
            <a:off x="4337387" y="2402443"/>
            <a:ext cx="33810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99A782"/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</a:rPr>
              <a:t>Budgetary assessments,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EEBA789-9EE6-4B87-B762-E2049E2E4021}"/>
              </a:ext>
            </a:extLst>
          </p:cNvPr>
          <p:cNvSpPr/>
          <p:nvPr/>
        </p:nvSpPr>
        <p:spPr>
          <a:xfrm>
            <a:off x="645056" y="2864108"/>
            <a:ext cx="421269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You can enter anything that is relevant to this chapter to make a simple cut into the title to help the audience understand what you are talking about. </a:t>
            </a:r>
          </a:p>
          <a:p>
            <a:pPr algn="just"/>
            <a:endParaRPr lang="zh-CN" altLang="en-US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Devanagari" panose="02040503050201020203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96577349"/>
      </p:ext>
    </p:extLst>
  </p:cSld>
  <p:clrMapOvr>
    <a:masterClrMapping/>
  </p:clrMapOvr>
  <p:transition spd="med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feline-turning-into-directional-arrow_30928">
            <a:extLst>
              <a:ext uri="{FF2B5EF4-FFF2-40B4-BE49-F238E27FC236}">
                <a16:creationId xmlns:a16="http://schemas.microsoft.com/office/drawing/2014/main" xmlns="" id="{FDB060E9-D43B-4BB1-BB19-A46547AFA81C}"/>
              </a:ext>
            </a:extLst>
          </p:cNvPr>
          <p:cNvSpPr>
            <a:spLocks noChangeAspect="1"/>
          </p:cNvSpPr>
          <p:nvPr/>
        </p:nvSpPr>
        <p:spPr bwMode="auto">
          <a:xfrm>
            <a:off x="300400" y="1874407"/>
            <a:ext cx="11358200" cy="3109185"/>
          </a:xfrm>
          <a:custGeom>
            <a:avLst/>
            <a:gdLst>
              <a:gd name="T0" fmla="*/ 2383 w 2383"/>
              <a:gd name="T1" fmla="*/ 850 h 1470"/>
              <a:gd name="T2" fmla="*/ 2035 w 2383"/>
              <a:gd name="T3" fmla="*/ 676 h 1470"/>
              <a:gd name="T4" fmla="*/ 2035 w 2383"/>
              <a:gd name="T5" fmla="*/ 799 h 1470"/>
              <a:gd name="T6" fmla="*/ 1651 w 2383"/>
              <a:gd name="T7" fmla="*/ 799 h 1470"/>
              <a:gd name="T8" fmla="*/ 1437 w 2383"/>
              <a:gd name="T9" fmla="*/ 555 h 1470"/>
              <a:gd name="T10" fmla="*/ 1155 w 2383"/>
              <a:gd name="T11" fmla="*/ 955 h 1470"/>
              <a:gd name="T12" fmla="*/ 873 w 2383"/>
              <a:gd name="T13" fmla="*/ 0 h 1470"/>
              <a:gd name="T14" fmla="*/ 725 w 2383"/>
              <a:gd name="T15" fmla="*/ 1043 h 1470"/>
              <a:gd name="T16" fmla="*/ 529 w 2383"/>
              <a:gd name="T17" fmla="*/ 483 h 1470"/>
              <a:gd name="T18" fmla="*/ 344 w 2383"/>
              <a:gd name="T19" fmla="*/ 799 h 1470"/>
              <a:gd name="T20" fmla="*/ 0 w 2383"/>
              <a:gd name="T21" fmla="*/ 799 h 1470"/>
              <a:gd name="T22" fmla="*/ 0 w 2383"/>
              <a:gd name="T23" fmla="*/ 900 h 1470"/>
              <a:gd name="T24" fmla="*/ 402 w 2383"/>
              <a:gd name="T25" fmla="*/ 900 h 1470"/>
              <a:gd name="T26" fmla="*/ 506 w 2383"/>
              <a:gd name="T27" fmla="*/ 724 h 1470"/>
              <a:gd name="T28" fmla="*/ 767 w 2383"/>
              <a:gd name="T29" fmla="*/ 1470 h 1470"/>
              <a:gd name="T30" fmla="*/ 908 w 2383"/>
              <a:gd name="T31" fmla="*/ 478 h 1470"/>
              <a:gd name="T32" fmla="*/ 1117 w 2383"/>
              <a:gd name="T33" fmla="*/ 1185 h 1470"/>
              <a:gd name="T34" fmla="*/ 1446 w 2383"/>
              <a:gd name="T35" fmla="*/ 720 h 1470"/>
              <a:gd name="T36" fmla="*/ 1605 w 2383"/>
              <a:gd name="T37" fmla="*/ 900 h 1470"/>
              <a:gd name="T38" fmla="*/ 2035 w 2383"/>
              <a:gd name="T39" fmla="*/ 900 h 1470"/>
              <a:gd name="T40" fmla="*/ 2035 w 2383"/>
              <a:gd name="T41" fmla="*/ 1023 h 1470"/>
              <a:gd name="T42" fmla="*/ 2383 w 2383"/>
              <a:gd name="T43" fmla="*/ 85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83" h="1470">
                <a:moveTo>
                  <a:pt x="2383" y="850"/>
                </a:moveTo>
                <a:lnTo>
                  <a:pt x="2035" y="676"/>
                </a:lnTo>
                <a:lnTo>
                  <a:pt x="2035" y="799"/>
                </a:lnTo>
                <a:lnTo>
                  <a:pt x="1651" y="799"/>
                </a:lnTo>
                <a:lnTo>
                  <a:pt x="1437" y="555"/>
                </a:lnTo>
                <a:lnTo>
                  <a:pt x="1155" y="955"/>
                </a:lnTo>
                <a:lnTo>
                  <a:pt x="873" y="0"/>
                </a:lnTo>
                <a:lnTo>
                  <a:pt x="725" y="1043"/>
                </a:lnTo>
                <a:lnTo>
                  <a:pt x="529" y="483"/>
                </a:lnTo>
                <a:lnTo>
                  <a:pt x="344" y="799"/>
                </a:lnTo>
                <a:lnTo>
                  <a:pt x="0" y="799"/>
                </a:lnTo>
                <a:lnTo>
                  <a:pt x="0" y="900"/>
                </a:lnTo>
                <a:lnTo>
                  <a:pt x="402" y="900"/>
                </a:lnTo>
                <a:lnTo>
                  <a:pt x="506" y="724"/>
                </a:lnTo>
                <a:lnTo>
                  <a:pt x="767" y="1470"/>
                </a:lnTo>
                <a:lnTo>
                  <a:pt x="908" y="478"/>
                </a:lnTo>
                <a:lnTo>
                  <a:pt x="1117" y="1185"/>
                </a:lnTo>
                <a:lnTo>
                  <a:pt x="1446" y="720"/>
                </a:lnTo>
                <a:lnTo>
                  <a:pt x="1605" y="900"/>
                </a:lnTo>
                <a:lnTo>
                  <a:pt x="2035" y="900"/>
                </a:lnTo>
                <a:lnTo>
                  <a:pt x="2035" y="1023"/>
                </a:lnTo>
                <a:lnTo>
                  <a:pt x="2383" y="8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7FC58CC-45EB-4788-A687-04F5A8782FCC}"/>
              </a:ext>
            </a:extLst>
          </p:cNvPr>
          <p:cNvSpPr txBox="1"/>
          <p:nvPr/>
        </p:nvSpPr>
        <p:spPr>
          <a:xfrm>
            <a:off x="5638800" y="4612207"/>
            <a:ext cx="848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  <a:r>
              <a:rPr lang="en-US" altLang="zh-CN" sz="20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582C38F-E62D-4F1C-9F9F-06844570668D}"/>
              </a:ext>
            </a:extLst>
          </p:cNvPr>
          <p:cNvSpPr txBox="1"/>
          <p:nvPr/>
        </p:nvSpPr>
        <p:spPr>
          <a:xfrm>
            <a:off x="4353508" y="302693"/>
            <a:ext cx="11342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  <a:r>
              <a:rPr lang="en-US" altLang="zh-CN" sz="20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8271F96-5B47-478A-BA01-7D5785E2A48C}"/>
              </a:ext>
            </a:extLst>
          </p:cNvPr>
          <p:cNvSpPr/>
          <p:nvPr/>
        </p:nvSpPr>
        <p:spPr>
          <a:xfrm>
            <a:off x="5638800" y="4983592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803BD83-0465-4714-95A9-EBB644F6C65B}"/>
              </a:ext>
            </a:extLst>
          </p:cNvPr>
          <p:cNvSpPr/>
          <p:nvPr/>
        </p:nvSpPr>
        <p:spPr>
          <a:xfrm>
            <a:off x="4353508" y="702803"/>
            <a:ext cx="62865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760830"/>
      </p:ext>
    </p:extLst>
  </p:cSld>
  <p:clrMapOvr>
    <a:masterClrMapping/>
  </p:clrMapOvr>
  <p:transition spd="med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9974 0 L 6.93889E-1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">
            <a:extLst>
              <a:ext uri="{FF2B5EF4-FFF2-40B4-BE49-F238E27FC236}">
                <a16:creationId xmlns:a16="http://schemas.microsoft.com/office/drawing/2014/main" xmlns="" id="{EFEA41AF-D78F-4787-BF61-3EC755DFA7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48656" cy="6781800"/>
          </a:xfrm>
          <a:prstGeom prst="rect">
            <a:avLst/>
          </a:prstGeom>
        </p:spPr>
      </p:pic>
      <p:sp>
        <p:nvSpPr>
          <p:cNvPr id="6" name="PA-文本框 5">
            <a:extLst>
              <a:ext uri="{FF2B5EF4-FFF2-40B4-BE49-F238E27FC236}">
                <a16:creationId xmlns:a16="http://schemas.microsoft.com/office/drawing/2014/main" xmlns="" id="{3C1004C2-55CC-4D67-9CD5-089CD84E478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648761" y="28575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改进方法</a:t>
            </a:r>
          </a:p>
        </p:txBody>
      </p:sp>
      <p:cxnSp>
        <p:nvCxnSpPr>
          <p:cNvPr id="8" name="PA-直接连接符 7">
            <a:extLst>
              <a:ext uri="{FF2B5EF4-FFF2-40B4-BE49-F238E27FC236}">
                <a16:creationId xmlns:a16="http://schemas.microsoft.com/office/drawing/2014/main" xmlns="" id="{981D09CD-313E-4C8B-A774-62309E6FDCA0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5751393" y="1485900"/>
            <a:ext cx="6002457" cy="0"/>
          </a:xfrm>
          <a:prstGeom prst="line">
            <a:avLst/>
          </a:prstGeom>
          <a:ln w="44450">
            <a:solidFill>
              <a:srgbClr val="99A7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-矩形 8">
            <a:extLst>
              <a:ext uri="{FF2B5EF4-FFF2-40B4-BE49-F238E27FC236}">
                <a16:creationId xmlns:a16="http://schemas.microsoft.com/office/drawing/2014/main" xmlns="" id="{858E90B9-A4E3-4278-A4EE-F31896A30EB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648761" y="808970"/>
            <a:ext cx="25891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99A782"/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</a:rPr>
              <a:t>Improved method</a:t>
            </a:r>
          </a:p>
        </p:txBody>
      </p:sp>
      <p:sp>
        <p:nvSpPr>
          <p:cNvPr id="11" name="PA-矩形 10">
            <a:extLst>
              <a:ext uri="{FF2B5EF4-FFF2-40B4-BE49-F238E27FC236}">
                <a16:creationId xmlns:a16="http://schemas.microsoft.com/office/drawing/2014/main" xmlns="" id="{7592F484-159B-4BF6-B65B-97280464018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751393" y="2228671"/>
            <a:ext cx="508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  <p:sp>
        <p:nvSpPr>
          <p:cNvPr id="12" name="PA-矩形 11">
            <a:extLst>
              <a:ext uri="{FF2B5EF4-FFF2-40B4-BE49-F238E27FC236}">
                <a16:creationId xmlns:a16="http://schemas.microsoft.com/office/drawing/2014/main" xmlns="" id="{9994357A-588B-4A70-AFCC-7FE17887A4B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751393" y="4500195"/>
            <a:ext cx="508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  <p:sp>
        <p:nvSpPr>
          <p:cNvPr id="13" name="PA-文本框 12">
            <a:extLst>
              <a:ext uri="{FF2B5EF4-FFF2-40B4-BE49-F238E27FC236}">
                <a16:creationId xmlns:a16="http://schemas.microsoft.com/office/drawing/2014/main" xmlns="" id="{67304672-5F35-4F25-A722-055A5BC9F2C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751393" y="1898472"/>
            <a:ext cx="938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Parit</a:t>
            </a:r>
            <a:r>
              <a:rPr lang="en-US" altLang="zh-CN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zh-CN" altLang="en-US" b="1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PA-文本框 13">
            <a:extLst>
              <a:ext uri="{FF2B5EF4-FFF2-40B4-BE49-F238E27FC236}">
                <a16:creationId xmlns:a16="http://schemas.microsoft.com/office/drawing/2014/main" xmlns="" id="{AA779B68-076E-4CC6-B7DE-656F820E507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751392" y="4095908"/>
            <a:ext cx="938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Parit</a:t>
            </a:r>
            <a:r>
              <a:rPr lang="en-US" altLang="zh-CN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</a:t>
            </a:r>
            <a:endParaRPr lang="zh-CN" altLang="en-US" b="1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4973787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2" grpId="0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>
            <a:extLst>
              <a:ext uri="{FF2B5EF4-FFF2-40B4-BE49-F238E27FC236}">
                <a16:creationId xmlns:a16="http://schemas.microsoft.com/office/drawing/2014/main" xmlns="" id="{5EAD6B3F-A593-4629-856F-4256BE4FAC5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237043" y="5861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改进方法</a:t>
            </a:r>
          </a:p>
        </p:txBody>
      </p:sp>
      <p:cxnSp>
        <p:nvCxnSpPr>
          <p:cNvPr id="5" name="PA-直接连接符 4">
            <a:extLst>
              <a:ext uri="{FF2B5EF4-FFF2-40B4-BE49-F238E27FC236}">
                <a16:creationId xmlns:a16="http://schemas.microsoft.com/office/drawing/2014/main" xmlns="" id="{F3434894-F427-4682-94B7-1A661CAACBC3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855543" y="1657350"/>
            <a:ext cx="6002457" cy="0"/>
          </a:xfrm>
          <a:prstGeom prst="line">
            <a:avLst/>
          </a:prstGeom>
          <a:ln w="44450">
            <a:solidFill>
              <a:srgbClr val="99A7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-矩形 5">
            <a:extLst>
              <a:ext uri="{FF2B5EF4-FFF2-40B4-BE49-F238E27FC236}">
                <a16:creationId xmlns:a16="http://schemas.microsoft.com/office/drawing/2014/main" xmlns="" id="{75D13917-05CD-44CE-AC24-E57DC142357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268830" y="1074629"/>
            <a:ext cx="25891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99A782"/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</a:rPr>
              <a:t>Improved method</a:t>
            </a:r>
          </a:p>
        </p:txBody>
      </p:sp>
      <p:sp>
        <p:nvSpPr>
          <p:cNvPr id="7" name="PA-矩形 6">
            <a:extLst>
              <a:ext uri="{FF2B5EF4-FFF2-40B4-BE49-F238E27FC236}">
                <a16:creationId xmlns:a16="http://schemas.microsoft.com/office/drawing/2014/main" xmlns="" id="{6248CEF8-7654-40F1-8778-FF78F4D7914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771650" y="2590642"/>
            <a:ext cx="508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  <p:sp>
        <p:nvSpPr>
          <p:cNvPr id="8" name="PA-矩形 7">
            <a:extLst>
              <a:ext uri="{FF2B5EF4-FFF2-40B4-BE49-F238E27FC236}">
                <a16:creationId xmlns:a16="http://schemas.microsoft.com/office/drawing/2014/main" xmlns="" id="{833BF726-5AB6-4118-9056-44E87B36922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979493" y="4724262"/>
            <a:ext cx="5086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  <p:sp>
        <p:nvSpPr>
          <p:cNvPr id="9" name="PA-文本框 8">
            <a:extLst>
              <a:ext uri="{FF2B5EF4-FFF2-40B4-BE49-F238E27FC236}">
                <a16:creationId xmlns:a16="http://schemas.microsoft.com/office/drawing/2014/main" xmlns="" id="{6BB76435-9621-4341-B8DD-8C2DEB311C1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919153" y="2062524"/>
            <a:ext cx="938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Parit</a:t>
            </a:r>
            <a:r>
              <a:rPr lang="en-US" altLang="zh-CN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zh-CN" altLang="en-US" b="1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PA-文本框 9">
            <a:extLst>
              <a:ext uri="{FF2B5EF4-FFF2-40B4-BE49-F238E27FC236}">
                <a16:creationId xmlns:a16="http://schemas.microsoft.com/office/drawing/2014/main" xmlns="" id="{E125BAF7-7F3E-4468-BF9F-9AA1471CE192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919152" y="4233873"/>
            <a:ext cx="938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Parit</a:t>
            </a:r>
            <a:r>
              <a:rPr lang="en-US" altLang="zh-CN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</a:t>
            </a:r>
            <a:endParaRPr lang="zh-CN" altLang="en-US" b="1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A-图片 10">
            <a:extLst>
              <a:ext uri="{FF2B5EF4-FFF2-40B4-BE49-F238E27FC236}">
                <a16:creationId xmlns:a16="http://schemas.microsoft.com/office/drawing/2014/main" xmlns="" id="{23234EFB-7200-4C30-9849-6A09B3AC6778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0"/>
            <a:ext cx="4762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419163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">
            <a:extLst>
              <a:ext uri="{FF2B5EF4-FFF2-40B4-BE49-F238E27FC236}">
                <a16:creationId xmlns:a16="http://schemas.microsoft.com/office/drawing/2014/main" xmlns="" id="{BA362D4B-924C-40EE-94D8-6577E7F9F13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00" y="363800"/>
            <a:ext cx="9117771" cy="6078514"/>
          </a:xfrm>
          <a:prstGeom prst="rect">
            <a:avLst/>
          </a:prstGeom>
        </p:spPr>
      </p:pic>
      <p:sp>
        <p:nvSpPr>
          <p:cNvPr id="9" name="PA-Flowchart: Connector 23">
            <a:extLst>
              <a:ext uri="{FF2B5EF4-FFF2-40B4-BE49-F238E27FC236}">
                <a16:creationId xmlns:a16="http://schemas.microsoft.com/office/drawing/2014/main" xmlns="" id="{9922F605-920C-4625-B56B-6137ED6E3B3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700937">
            <a:off x="6163863" y="6142728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PA-Flowchart: Connector 24">
            <a:extLst>
              <a:ext uri="{FF2B5EF4-FFF2-40B4-BE49-F238E27FC236}">
                <a16:creationId xmlns:a16="http://schemas.microsoft.com/office/drawing/2014/main" xmlns="" id="{05449D7E-BB85-467D-9007-6E7FFBF15B5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700937">
            <a:off x="6317241" y="6142728"/>
            <a:ext cx="96819" cy="96819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-Flowchart: Connector 25">
            <a:extLst>
              <a:ext uri="{FF2B5EF4-FFF2-40B4-BE49-F238E27FC236}">
                <a16:creationId xmlns:a16="http://schemas.microsoft.com/office/drawing/2014/main" xmlns="" id="{C34AC9DC-6950-4208-A8AF-6F13073E911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700937">
            <a:off x="6470618" y="6142728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-Flowchart: Connector 26">
            <a:extLst>
              <a:ext uri="{FF2B5EF4-FFF2-40B4-BE49-F238E27FC236}">
                <a16:creationId xmlns:a16="http://schemas.microsoft.com/office/drawing/2014/main" xmlns="" id="{4FCC6FF2-B56D-4303-BB3D-FE5258BB1DA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5700937">
            <a:off x="6623995" y="6142727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-文本框 7">
            <a:extLst>
              <a:ext uri="{FF2B5EF4-FFF2-40B4-BE49-F238E27FC236}">
                <a16:creationId xmlns:a16="http://schemas.microsoft.com/office/drawing/2014/main" xmlns="" id="{2FD5C7E7-AAC3-4FAE-916A-9C5707F9C03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7009" y="2280241"/>
            <a:ext cx="136447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>
                <a:solidFill>
                  <a:srgbClr val="25552E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1</a:t>
            </a:r>
            <a:endParaRPr lang="zh-CN" altLang="en-US" sz="13800" b="1" dirty="0">
              <a:solidFill>
                <a:srgbClr val="25552E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PA-组合 1">
            <a:extLst>
              <a:ext uri="{FF2B5EF4-FFF2-40B4-BE49-F238E27FC236}">
                <a16:creationId xmlns:a16="http://schemas.microsoft.com/office/drawing/2014/main" xmlns="" id="{470A11C0-4653-40F9-8E0C-3D13A8D8F89E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738413" y="2046859"/>
            <a:ext cx="4627237" cy="2712396"/>
            <a:chOff x="1738413" y="2046859"/>
            <a:chExt cx="4627237" cy="2712396"/>
          </a:xfrm>
        </p:grpSpPr>
        <p:sp>
          <p:nvSpPr>
            <p:cNvPr id="15" name="PA-矩形 14">
              <a:extLst>
                <a:ext uri="{FF2B5EF4-FFF2-40B4-BE49-F238E27FC236}">
                  <a16:creationId xmlns:a16="http://schemas.microsoft.com/office/drawing/2014/main" xmlns="" id="{44EEAD9E-DF9D-49F4-AD64-07B6C49EF4C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738413" y="2046859"/>
              <a:ext cx="4574781" cy="27123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PA-文本框 5">
              <a:extLst>
                <a:ext uri="{FF2B5EF4-FFF2-40B4-BE49-F238E27FC236}">
                  <a16:creationId xmlns:a16="http://schemas.microsoft.com/office/drawing/2014/main" xmlns="" id="{A6334390-B7FB-44F7-83A9-D33CF2500E4D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3718772" y="2141742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rgbClr val="99A7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品牌背景</a:t>
              </a:r>
            </a:p>
          </p:txBody>
        </p:sp>
        <p:sp>
          <p:nvSpPr>
            <p:cNvPr id="17" name="PA-矩形 16">
              <a:extLst>
                <a:ext uri="{FF2B5EF4-FFF2-40B4-BE49-F238E27FC236}">
                  <a16:creationId xmlns:a16="http://schemas.microsoft.com/office/drawing/2014/main" xmlns="" id="{58D05607-8467-4B07-A708-CF022567CC7D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385017" y="2972739"/>
              <a:ext cx="190148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99A782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B</a:t>
              </a:r>
              <a:r>
                <a:rPr lang="zh-CN" altLang="en-US" sz="2400" dirty="0">
                  <a:solidFill>
                    <a:srgbClr val="99A782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rand</a:t>
              </a:r>
              <a:endParaRPr lang="en-US" altLang="zh-CN" sz="2400" dirty="0">
                <a:solidFill>
                  <a:srgbClr val="99A782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  <a:p>
              <a:pPr algn="r"/>
              <a:r>
                <a:rPr lang="zh-CN" altLang="en-US" sz="2400" dirty="0">
                  <a:solidFill>
                    <a:srgbClr val="99A782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 background</a:t>
              </a:r>
            </a:p>
          </p:txBody>
        </p:sp>
        <p:sp>
          <p:nvSpPr>
            <p:cNvPr id="18" name="PA-圆角矩形 11">
              <a:extLst>
                <a:ext uri="{FF2B5EF4-FFF2-40B4-BE49-F238E27FC236}">
                  <a16:creationId xmlns:a16="http://schemas.microsoft.com/office/drawing/2014/main" xmlns="" id="{BB988263-16E0-41DC-955F-0F3B9C932D98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231147" y="4074953"/>
              <a:ext cx="979180" cy="400110"/>
            </a:xfrm>
            <a:prstGeom prst="roundRect">
              <a:avLst/>
            </a:prstGeom>
            <a:noFill/>
            <a:ln>
              <a:solidFill>
                <a:srgbClr val="99A7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PA-矩形 10">
              <a:extLst>
                <a:ext uri="{FF2B5EF4-FFF2-40B4-BE49-F238E27FC236}">
                  <a16:creationId xmlns:a16="http://schemas.microsoft.com/office/drawing/2014/main" xmlns="" id="{8EB74AB6-2FBB-47DB-BBEF-BDED80FA118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345474" y="4074953"/>
              <a:ext cx="7505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99A782"/>
                  </a:solidFill>
                </a:rPr>
                <a:t>NEXT</a:t>
              </a:r>
              <a:endParaRPr lang="zh-CN" altLang="en-US" b="1" dirty="0">
                <a:solidFill>
                  <a:srgbClr val="99A782"/>
                </a:solidFill>
              </a:endParaRPr>
            </a:p>
          </p:txBody>
        </p:sp>
      </p:grpSp>
      <p:sp>
        <p:nvSpPr>
          <p:cNvPr id="21" name="PA-Flowchart: Connector 26">
            <a:extLst>
              <a:ext uri="{FF2B5EF4-FFF2-40B4-BE49-F238E27FC236}">
                <a16:creationId xmlns:a16="http://schemas.microsoft.com/office/drawing/2014/main" xmlns="" id="{42FFD070-C25F-4BCF-9273-7DFDEB8ED82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5700937">
            <a:off x="6777372" y="6142727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173096"/>
      </p:ext>
    </p:extLst>
  </p:cSld>
  <p:clrMapOvr>
    <a:masterClrMapping/>
  </p:clrMapOvr>
  <p:transition spd="med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-search-people-symbol_49152">
            <a:extLst>
              <a:ext uri="{FF2B5EF4-FFF2-40B4-BE49-F238E27FC236}">
                <a16:creationId xmlns:a16="http://schemas.microsoft.com/office/drawing/2014/main" xmlns="" id="{0E4C44D2-7DEA-4B1B-A1BA-1ADF853DF73D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 bwMode="auto">
          <a:xfrm>
            <a:off x="5072321" y="1485858"/>
            <a:ext cx="2026862" cy="2225144"/>
          </a:xfrm>
          <a:custGeom>
            <a:avLst/>
            <a:gdLst>
              <a:gd name="T0" fmla="*/ 153 w 413"/>
              <a:gd name="T1" fmla="*/ 353 h 454"/>
              <a:gd name="T2" fmla="*/ 104 w 413"/>
              <a:gd name="T3" fmla="*/ 373 h 454"/>
              <a:gd name="T4" fmla="*/ 55 w 413"/>
              <a:gd name="T5" fmla="*/ 353 h 454"/>
              <a:gd name="T6" fmla="*/ 47 w 413"/>
              <a:gd name="T7" fmla="*/ 343 h 454"/>
              <a:gd name="T8" fmla="*/ 47 w 413"/>
              <a:gd name="T9" fmla="*/ 314 h 454"/>
              <a:gd name="T10" fmla="*/ 95 w 413"/>
              <a:gd name="T11" fmla="*/ 245 h 454"/>
              <a:gd name="T12" fmla="*/ 115 w 413"/>
              <a:gd name="T13" fmla="*/ 236 h 454"/>
              <a:gd name="T14" fmla="*/ 153 w 413"/>
              <a:gd name="T15" fmla="*/ 255 h 454"/>
              <a:gd name="T16" fmla="*/ 153 w 413"/>
              <a:gd name="T17" fmla="*/ 353 h 454"/>
              <a:gd name="T18" fmla="*/ 230 w 413"/>
              <a:gd name="T19" fmla="*/ 216 h 454"/>
              <a:gd name="T20" fmla="*/ 325 w 413"/>
              <a:gd name="T21" fmla="*/ 91 h 454"/>
              <a:gd name="T22" fmla="*/ 230 w 413"/>
              <a:gd name="T23" fmla="*/ 0 h 454"/>
              <a:gd name="T24" fmla="*/ 135 w 413"/>
              <a:gd name="T25" fmla="*/ 91 h 454"/>
              <a:gd name="T26" fmla="*/ 230 w 413"/>
              <a:gd name="T27" fmla="*/ 216 h 454"/>
              <a:gd name="T28" fmla="*/ 364 w 413"/>
              <a:gd name="T29" fmla="*/ 245 h 454"/>
              <a:gd name="T30" fmla="*/ 303 w 413"/>
              <a:gd name="T31" fmla="*/ 216 h 454"/>
              <a:gd name="T32" fmla="*/ 263 w 413"/>
              <a:gd name="T33" fmla="*/ 300 h 454"/>
              <a:gd name="T34" fmla="*/ 243 w 413"/>
              <a:gd name="T35" fmla="*/ 246 h 454"/>
              <a:gd name="T36" fmla="*/ 230 w 413"/>
              <a:gd name="T37" fmla="*/ 247 h 454"/>
              <a:gd name="T38" fmla="*/ 217 w 413"/>
              <a:gd name="T39" fmla="*/ 246 h 454"/>
              <a:gd name="T40" fmla="*/ 206 w 413"/>
              <a:gd name="T41" fmla="*/ 277 h 454"/>
              <a:gd name="T42" fmla="*/ 194 w 413"/>
              <a:gd name="T43" fmla="*/ 358 h 454"/>
              <a:gd name="T44" fmla="*/ 201 w 413"/>
              <a:gd name="T45" fmla="*/ 363 h 454"/>
              <a:gd name="T46" fmla="*/ 220 w 413"/>
              <a:gd name="T47" fmla="*/ 383 h 454"/>
              <a:gd name="T48" fmla="*/ 413 w 413"/>
              <a:gd name="T49" fmla="*/ 383 h 454"/>
              <a:gd name="T50" fmla="*/ 413 w 413"/>
              <a:gd name="T51" fmla="*/ 314 h 454"/>
              <a:gd name="T52" fmla="*/ 364 w 413"/>
              <a:gd name="T53" fmla="*/ 245 h 454"/>
              <a:gd name="T54" fmla="*/ 250 w 413"/>
              <a:gd name="T55" fmla="*/ 427 h 454"/>
              <a:gd name="T56" fmla="*/ 255 w 413"/>
              <a:gd name="T57" fmla="*/ 439 h 454"/>
              <a:gd name="T58" fmla="*/ 250 w 413"/>
              <a:gd name="T59" fmla="*/ 450 h 454"/>
              <a:gd name="T60" fmla="*/ 239 w 413"/>
              <a:gd name="T61" fmla="*/ 454 h 454"/>
              <a:gd name="T62" fmla="*/ 227 w 413"/>
              <a:gd name="T63" fmla="*/ 450 h 454"/>
              <a:gd name="T64" fmla="*/ 171 w 413"/>
              <a:gd name="T65" fmla="*/ 393 h 454"/>
              <a:gd name="T66" fmla="*/ 166 w 413"/>
              <a:gd name="T67" fmla="*/ 385 h 454"/>
              <a:gd name="T68" fmla="*/ 165 w 413"/>
              <a:gd name="T69" fmla="*/ 377 h 454"/>
              <a:gd name="T70" fmla="*/ 158 w 413"/>
              <a:gd name="T71" fmla="*/ 382 h 454"/>
              <a:gd name="T72" fmla="*/ 104 w 413"/>
              <a:gd name="T73" fmla="*/ 399 h 454"/>
              <a:gd name="T74" fmla="*/ 37 w 413"/>
              <a:gd name="T75" fmla="*/ 371 h 454"/>
              <a:gd name="T76" fmla="*/ 37 w 413"/>
              <a:gd name="T77" fmla="*/ 237 h 454"/>
              <a:gd name="T78" fmla="*/ 104 w 413"/>
              <a:gd name="T79" fmla="*/ 209 h 454"/>
              <a:gd name="T80" fmla="*/ 171 w 413"/>
              <a:gd name="T81" fmla="*/ 237 h 454"/>
              <a:gd name="T82" fmla="*/ 182 w 413"/>
              <a:gd name="T83" fmla="*/ 358 h 454"/>
              <a:gd name="T84" fmla="*/ 177 w 413"/>
              <a:gd name="T85" fmla="*/ 365 h 454"/>
              <a:gd name="T86" fmla="*/ 185 w 413"/>
              <a:gd name="T87" fmla="*/ 366 h 454"/>
              <a:gd name="T88" fmla="*/ 193 w 413"/>
              <a:gd name="T89" fmla="*/ 371 h 454"/>
              <a:gd name="T90" fmla="*/ 250 w 413"/>
              <a:gd name="T91" fmla="*/ 427 h 454"/>
              <a:gd name="T92" fmla="*/ 161 w 413"/>
              <a:gd name="T93" fmla="*/ 247 h 454"/>
              <a:gd name="T94" fmla="*/ 104 w 413"/>
              <a:gd name="T95" fmla="*/ 224 h 454"/>
              <a:gd name="T96" fmla="*/ 48 w 413"/>
              <a:gd name="T97" fmla="*/ 247 h 454"/>
              <a:gd name="T98" fmla="*/ 48 w 413"/>
              <a:gd name="T99" fmla="*/ 361 h 454"/>
              <a:gd name="T100" fmla="*/ 104 w 413"/>
              <a:gd name="T101" fmla="*/ 384 h 454"/>
              <a:gd name="T102" fmla="*/ 161 w 413"/>
              <a:gd name="T103" fmla="*/ 361 h 454"/>
              <a:gd name="T104" fmla="*/ 161 w 413"/>
              <a:gd name="T105" fmla="*/ 247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13" h="454">
                <a:moveTo>
                  <a:pt x="153" y="353"/>
                </a:moveTo>
                <a:cubicBezTo>
                  <a:pt x="140" y="366"/>
                  <a:pt x="123" y="373"/>
                  <a:pt x="104" y="373"/>
                </a:cubicBezTo>
                <a:cubicBezTo>
                  <a:pt x="86" y="373"/>
                  <a:pt x="68" y="366"/>
                  <a:pt x="55" y="353"/>
                </a:cubicBezTo>
                <a:cubicBezTo>
                  <a:pt x="52" y="350"/>
                  <a:pt x="49" y="347"/>
                  <a:pt x="47" y="343"/>
                </a:cubicBezTo>
                <a:lnTo>
                  <a:pt x="47" y="314"/>
                </a:lnTo>
                <a:cubicBezTo>
                  <a:pt x="47" y="289"/>
                  <a:pt x="69" y="258"/>
                  <a:pt x="95" y="245"/>
                </a:cubicBezTo>
                <a:lnTo>
                  <a:pt x="115" y="236"/>
                </a:lnTo>
                <a:cubicBezTo>
                  <a:pt x="129" y="238"/>
                  <a:pt x="143" y="245"/>
                  <a:pt x="153" y="255"/>
                </a:cubicBezTo>
                <a:cubicBezTo>
                  <a:pt x="180" y="282"/>
                  <a:pt x="180" y="326"/>
                  <a:pt x="153" y="353"/>
                </a:cubicBezTo>
                <a:close/>
                <a:moveTo>
                  <a:pt x="230" y="216"/>
                </a:moveTo>
                <a:cubicBezTo>
                  <a:pt x="282" y="216"/>
                  <a:pt x="325" y="151"/>
                  <a:pt x="325" y="91"/>
                </a:cubicBezTo>
                <a:cubicBezTo>
                  <a:pt x="325" y="32"/>
                  <a:pt x="282" y="0"/>
                  <a:pt x="230" y="0"/>
                </a:cubicBezTo>
                <a:cubicBezTo>
                  <a:pt x="178" y="0"/>
                  <a:pt x="135" y="32"/>
                  <a:pt x="135" y="91"/>
                </a:cubicBezTo>
                <a:cubicBezTo>
                  <a:pt x="135" y="151"/>
                  <a:pt x="178" y="216"/>
                  <a:pt x="230" y="216"/>
                </a:cubicBezTo>
                <a:close/>
                <a:moveTo>
                  <a:pt x="364" y="245"/>
                </a:moveTo>
                <a:lnTo>
                  <a:pt x="303" y="216"/>
                </a:lnTo>
                <a:lnTo>
                  <a:pt x="263" y="300"/>
                </a:lnTo>
                <a:lnTo>
                  <a:pt x="243" y="246"/>
                </a:lnTo>
                <a:cubicBezTo>
                  <a:pt x="238" y="246"/>
                  <a:pt x="234" y="247"/>
                  <a:pt x="230" y="247"/>
                </a:cubicBezTo>
                <a:cubicBezTo>
                  <a:pt x="226" y="247"/>
                  <a:pt x="221" y="246"/>
                  <a:pt x="217" y="246"/>
                </a:cubicBezTo>
                <a:lnTo>
                  <a:pt x="206" y="277"/>
                </a:lnTo>
                <a:cubicBezTo>
                  <a:pt x="213" y="304"/>
                  <a:pt x="210" y="333"/>
                  <a:pt x="194" y="358"/>
                </a:cubicBezTo>
                <a:cubicBezTo>
                  <a:pt x="197" y="360"/>
                  <a:pt x="199" y="361"/>
                  <a:pt x="201" y="363"/>
                </a:cubicBezTo>
                <a:lnTo>
                  <a:pt x="220" y="383"/>
                </a:lnTo>
                <a:lnTo>
                  <a:pt x="413" y="383"/>
                </a:lnTo>
                <a:lnTo>
                  <a:pt x="413" y="314"/>
                </a:lnTo>
                <a:cubicBezTo>
                  <a:pt x="413" y="289"/>
                  <a:pt x="391" y="258"/>
                  <a:pt x="364" y="245"/>
                </a:cubicBezTo>
                <a:close/>
                <a:moveTo>
                  <a:pt x="250" y="427"/>
                </a:moveTo>
                <a:cubicBezTo>
                  <a:pt x="253" y="430"/>
                  <a:pt x="255" y="434"/>
                  <a:pt x="255" y="439"/>
                </a:cubicBezTo>
                <a:cubicBezTo>
                  <a:pt x="255" y="443"/>
                  <a:pt x="253" y="447"/>
                  <a:pt x="250" y="450"/>
                </a:cubicBezTo>
                <a:cubicBezTo>
                  <a:pt x="247" y="453"/>
                  <a:pt x="243" y="454"/>
                  <a:pt x="239" y="454"/>
                </a:cubicBezTo>
                <a:cubicBezTo>
                  <a:pt x="234" y="454"/>
                  <a:pt x="230" y="453"/>
                  <a:pt x="227" y="450"/>
                </a:cubicBezTo>
                <a:lnTo>
                  <a:pt x="171" y="393"/>
                </a:lnTo>
                <a:cubicBezTo>
                  <a:pt x="168" y="391"/>
                  <a:pt x="167" y="388"/>
                  <a:pt x="166" y="385"/>
                </a:cubicBezTo>
                <a:lnTo>
                  <a:pt x="165" y="377"/>
                </a:lnTo>
                <a:lnTo>
                  <a:pt x="158" y="382"/>
                </a:lnTo>
                <a:cubicBezTo>
                  <a:pt x="142" y="393"/>
                  <a:pt x="123" y="399"/>
                  <a:pt x="104" y="399"/>
                </a:cubicBezTo>
                <a:cubicBezTo>
                  <a:pt x="79" y="399"/>
                  <a:pt x="55" y="389"/>
                  <a:pt x="37" y="371"/>
                </a:cubicBezTo>
                <a:cubicBezTo>
                  <a:pt x="0" y="334"/>
                  <a:pt x="0" y="274"/>
                  <a:pt x="37" y="237"/>
                </a:cubicBezTo>
                <a:cubicBezTo>
                  <a:pt x="55" y="219"/>
                  <a:pt x="79" y="209"/>
                  <a:pt x="104" y="209"/>
                </a:cubicBezTo>
                <a:cubicBezTo>
                  <a:pt x="129" y="209"/>
                  <a:pt x="153" y="219"/>
                  <a:pt x="171" y="237"/>
                </a:cubicBezTo>
                <a:cubicBezTo>
                  <a:pt x="204" y="269"/>
                  <a:pt x="208" y="320"/>
                  <a:pt x="182" y="358"/>
                </a:cubicBezTo>
                <a:lnTo>
                  <a:pt x="177" y="365"/>
                </a:lnTo>
                <a:lnTo>
                  <a:pt x="185" y="366"/>
                </a:lnTo>
                <a:cubicBezTo>
                  <a:pt x="188" y="367"/>
                  <a:pt x="191" y="368"/>
                  <a:pt x="193" y="371"/>
                </a:cubicBezTo>
                <a:lnTo>
                  <a:pt x="250" y="427"/>
                </a:lnTo>
                <a:close/>
                <a:moveTo>
                  <a:pt x="161" y="247"/>
                </a:moveTo>
                <a:cubicBezTo>
                  <a:pt x="146" y="232"/>
                  <a:pt x="126" y="224"/>
                  <a:pt x="104" y="224"/>
                </a:cubicBezTo>
                <a:cubicBezTo>
                  <a:pt x="83" y="224"/>
                  <a:pt x="63" y="232"/>
                  <a:pt x="48" y="247"/>
                </a:cubicBezTo>
                <a:cubicBezTo>
                  <a:pt x="16" y="279"/>
                  <a:pt x="16" y="329"/>
                  <a:pt x="48" y="361"/>
                </a:cubicBezTo>
                <a:cubicBezTo>
                  <a:pt x="63" y="376"/>
                  <a:pt x="83" y="384"/>
                  <a:pt x="104" y="384"/>
                </a:cubicBezTo>
                <a:cubicBezTo>
                  <a:pt x="126" y="384"/>
                  <a:pt x="146" y="376"/>
                  <a:pt x="161" y="361"/>
                </a:cubicBezTo>
                <a:cubicBezTo>
                  <a:pt x="192" y="329"/>
                  <a:pt x="192" y="279"/>
                  <a:pt x="161" y="247"/>
                </a:cubicBezTo>
                <a:close/>
              </a:path>
            </a:pathLst>
          </a:custGeom>
          <a:solidFill>
            <a:srgbClr val="99A78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PA-protected-user_100868">
            <a:extLst>
              <a:ext uri="{FF2B5EF4-FFF2-40B4-BE49-F238E27FC236}">
                <a16:creationId xmlns:a16="http://schemas.microsoft.com/office/drawing/2014/main" xmlns="" id="{35B3DED5-FD71-46AB-9E86-E0E23A8A7F6B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2119094" y="1485858"/>
            <a:ext cx="1334291" cy="1551549"/>
          </a:xfrm>
          <a:custGeom>
            <a:avLst/>
            <a:gdLst>
              <a:gd name="connsiteX0" fmla="*/ 378023 w 518913"/>
              <a:gd name="connsiteY0" fmla="*/ 295528 h 603405"/>
              <a:gd name="connsiteX1" fmla="*/ 389714 w 518913"/>
              <a:gd name="connsiteY1" fmla="*/ 297650 h 603405"/>
              <a:gd name="connsiteX2" fmla="*/ 497817 w 518913"/>
              <a:gd name="connsiteY2" fmla="*/ 338882 h 603405"/>
              <a:gd name="connsiteX3" fmla="*/ 518770 w 518913"/>
              <a:gd name="connsiteY3" fmla="*/ 372687 h 603405"/>
              <a:gd name="connsiteX4" fmla="*/ 378023 w 518913"/>
              <a:gd name="connsiteY4" fmla="*/ 603405 h 603405"/>
              <a:gd name="connsiteX5" fmla="*/ 237276 w 518913"/>
              <a:gd name="connsiteY5" fmla="*/ 372687 h 603405"/>
              <a:gd name="connsiteX6" fmla="*/ 258076 w 518913"/>
              <a:gd name="connsiteY6" fmla="*/ 338882 h 603405"/>
              <a:gd name="connsiteX7" fmla="*/ 366332 w 518913"/>
              <a:gd name="connsiteY7" fmla="*/ 297650 h 603405"/>
              <a:gd name="connsiteX8" fmla="*/ 378023 w 518913"/>
              <a:gd name="connsiteY8" fmla="*/ 295528 h 603405"/>
              <a:gd name="connsiteX9" fmla="*/ 125844 w 518913"/>
              <a:gd name="connsiteY9" fmla="*/ 247120 h 603405"/>
              <a:gd name="connsiteX10" fmla="*/ 193856 w 518913"/>
              <a:gd name="connsiteY10" fmla="*/ 267286 h 603405"/>
              <a:gd name="connsiteX11" fmla="*/ 261716 w 518913"/>
              <a:gd name="connsiteY11" fmla="*/ 247120 h 603405"/>
              <a:gd name="connsiteX12" fmla="*/ 309992 w 518913"/>
              <a:gd name="connsiteY12" fmla="*/ 275777 h 603405"/>
              <a:gd name="connsiteX13" fmla="*/ 243650 w 518913"/>
              <a:gd name="connsiteY13" fmla="*/ 301098 h 603405"/>
              <a:gd name="connsiteX14" fmla="*/ 196892 w 518913"/>
              <a:gd name="connsiteY14" fmla="*/ 376607 h 603405"/>
              <a:gd name="connsiteX15" fmla="*/ 246687 w 518913"/>
              <a:gd name="connsiteY15" fmla="*/ 539755 h 603405"/>
              <a:gd name="connsiteX16" fmla="*/ 28988 w 518913"/>
              <a:gd name="connsiteY16" fmla="*/ 539755 h 603405"/>
              <a:gd name="connsiteX17" fmla="*/ 7127 w 518913"/>
              <a:gd name="connsiteY17" fmla="*/ 529899 h 603405"/>
              <a:gd name="connsiteX18" fmla="*/ 295 w 518913"/>
              <a:gd name="connsiteY18" fmla="*/ 507004 h 603405"/>
              <a:gd name="connsiteX19" fmla="*/ 16236 w 518913"/>
              <a:gd name="connsiteY19" fmla="*/ 387069 h 603405"/>
              <a:gd name="connsiteX20" fmla="*/ 125844 w 518913"/>
              <a:gd name="connsiteY20" fmla="*/ 247120 h 603405"/>
              <a:gd name="connsiteX21" fmla="*/ 193771 w 518913"/>
              <a:gd name="connsiteY21" fmla="*/ 0 h 603405"/>
              <a:gd name="connsiteX22" fmla="*/ 289952 w 518913"/>
              <a:gd name="connsiteY22" fmla="*/ 113399 h 603405"/>
              <a:gd name="connsiteX23" fmla="*/ 193771 w 518913"/>
              <a:gd name="connsiteY23" fmla="*/ 226798 h 603405"/>
              <a:gd name="connsiteX24" fmla="*/ 97590 w 518913"/>
              <a:gd name="connsiteY24" fmla="*/ 113399 h 603405"/>
              <a:gd name="connsiteX25" fmla="*/ 193771 w 518913"/>
              <a:gd name="connsiteY25" fmla="*/ 0 h 60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18913" h="603405">
                <a:moveTo>
                  <a:pt x="378023" y="295528"/>
                </a:moveTo>
                <a:cubicBezTo>
                  <a:pt x="381970" y="295528"/>
                  <a:pt x="385918" y="296134"/>
                  <a:pt x="389714" y="297650"/>
                </a:cubicBezTo>
                <a:lnTo>
                  <a:pt x="497817" y="338882"/>
                </a:lnTo>
                <a:cubicBezTo>
                  <a:pt x="511634" y="344188"/>
                  <a:pt x="520136" y="357983"/>
                  <a:pt x="518770" y="372687"/>
                </a:cubicBezTo>
                <a:cubicBezTo>
                  <a:pt x="509356" y="468491"/>
                  <a:pt x="449990" y="603405"/>
                  <a:pt x="378023" y="603405"/>
                </a:cubicBezTo>
                <a:cubicBezTo>
                  <a:pt x="305903" y="603405"/>
                  <a:pt x="246689" y="468491"/>
                  <a:pt x="237276" y="372687"/>
                </a:cubicBezTo>
                <a:cubicBezTo>
                  <a:pt x="235757" y="357983"/>
                  <a:pt x="244260" y="344188"/>
                  <a:pt x="258076" y="338882"/>
                </a:cubicBezTo>
                <a:lnTo>
                  <a:pt x="366332" y="297650"/>
                </a:lnTo>
                <a:cubicBezTo>
                  <a:pt x="370127" y="296134"/>
                  <a:pt x="374075" y="295528"/>
                  <a:pt x="378023" y="295528"/>
                </a:cubicBezTo>
                <a:close/>
                <a:moveTo>
                  <a:pt x="125844" y="247120"/>
                </a:moveTo>
                <a:cubicBezTo>
                  <a:pt x="146338" y="260160"/>
                  <a:pt x="169414" y="267286"/>
                  <a:pt x="193856" y="267286"/>
                </a:cubicBezTo>
                <a:cubicBezTo>
                  <a:pt x="218145" y="267286"/>
                  <a:pt x="241373" y="260160"/>
                  <a:pt x="261716" y="247120"/>
                </a:cubicBezTo>
                <a:cubicBezTo>
                  <a:pt x="279326" y="253943"/>
                  <a:pt x="295570" y="263799"/>
                  <a:pt x="309992" y="275777"/>
                </a:cubicBezTo>
                <a:lnTo>
                  <a:pt x="243650" y="301098"/>
                </a:lnTo>
                <a:cubicBezTo>
                  <a:pt x="212832" y="312773"/>
                  <a:pt x="193704" y="343856"/>
                  <a:pt x="196892" y="376607"/>
                </a:cubicBezTo>
                <a:cubicBezTo>
                  <a:pt x="202205" y="430434"/>
                  <a:pt x="220726" y="491084"/>
                  <a:pt x="246687" y="539755"/>
                </a:cubicBezTo>
                <a:lnTo>
                  <a:pt x="28988" y="539755"/>
                </a:lnTo>
                <a:cubicBezTo>
                  <a:pt x="20638" y="539755"/>
                  <a:pt x="12744" y="536116"/>
                  <a:pt x="7127" y="529899"/>
                </a:cubicBezTo>
                <a:cubicBezTo>
                  <a:pt x="1662" y="523683"/>
                  <a:pt x="-919" y="515343"/>
                  <a:pt x="295" y="507004"/>
                </a:cubicBezTo>
                <a:lnTo>
                  <a:pt x="16236" y="387069"/>
                </a:lnTo>
                <a:cubicBezTo>
                  <a:pt x="24737" y="322326"/>
                  <a:pt x="68155" y="269712"/>
                  <a:pt x="125844" y="247120"/>
                </a:cubicBezTo>
                <a:close/>
                <a:moveTo>
                  <a:pt x="193771" y="0"/>
                </a:moveTo>
                <a:cubicBezTo>
                  <a:pt x="246890" y="0"/>
                  <a:pt x="289952" y="50770"/>
                  <a:pt x="289952" y="113399"/>
                </a:cubicBezTo>
                <a:cubicBezTo>
                  <a:pt x="289952" y="176028"/>
                  <a:pt x="246890" y="226798"/>
                  <a:pt x="193771" y="226798"/>
                </a:cubicBezTo>
                <a:cubicBezTo>
                  <a:pt x="140652" y="226798"/>
                  <a:pt x="97590" y="176028"/>
                  <a:pt x="97590" y="113399"/>
                </a:cubicBezTo>
                <a:cubicBezTo>
                  <a:pt x="97590" y="50770"/>
                  <a:pt x="140652" y="0"/>
                  <a:pt x="193771" y="0"/>
                </a:cubicBezTo>
                <a:close/>
              </a:path>
            </a:pathLst>
          </a:custGeom>
          <a:solidFill>
            <a:srgbClr val="25552E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PA-protected-user_100868">
            <a:extLst>
              <a:ext uri="{FF2B5EF4-FFF2-40B4-BE49-F238E27FC236}">
                <a16:creationId xmlns:a16="http://schemas.microsoft.com/office/drawing/2014/main" xmlns="" id="{28D80EC1-4419-42CC-A161-8B40C4E5C720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8705850" y="1485858"/>
            <a:ext cx="1367056" cy="1589649"/>
          </a:xfrm>
          <a:custGeom>
            <a:avLst/>
            <a:gdLst>
              <a:gd name="connsiteX0" fmla="*/ 378023 w 518913"/>
              <a:gd name="connsiteY0" fmla="*/ 295528 h 603405"/>
              <a:gd name="connsiteX1" fmla="*/ 389714 w 518913"/>
              <a:gd name="connsiteY1" fmla="*/ 297650 h 603405"/>
              <a:gd name="connsiteX2" fmla="*/ 497817 w 518913"/>
              <a:gd name="connsiteY2" fmla="*/ 338882 h 603405"/>
              <a:gd name="connsiteX3" fmla="*/ 518770 w 518913"/>
              <a:gd name="connsiteY3" fmla="*/ 372687 h 603405"/>
              <a:gd name="connsiteX4" fmla="*/ 378023 w 518913"/>
              <a:gd name="connsiteY4" fmla="*/ 603405 h 603405"/>
              <a:gd name="connsiteX5" fmla="*/ 237276 w 518913"/>
              <a:gd name="connsiteY5" fmla="*/ 372687 h 603405"/>
              <a:gd name="connsiteX6" fmla="*/ 258076 w 518913"/>
              <a:gd name="connsiteY6" fmla="*/ 338882 h 603405"/>
              <a:gd name="connsiteX7" fmla="*/ 366332 w 518913"/>
              <a:gd name="connsiteY7" fmla="*/ 297650 h 603405"/>
              <a:gd name="connsiteX8" fmla="*/ 378023 w 518913"/>
              <a:gd name="connsiteY8" fmla="*/ 295528 h 603405"/>
              <a:gd name="connsiteX9" fmla="*/ 125844 w 518913"/>
              <a:gd name="connsiteY9" fmla="*/ 247120 h 603405"/>
              <a:gd name="connsiteX10" fmla="*/ 193856 w 518913"/>
              <a:gd name="connsiteY10" fmla="*/ 267286 h 603405"/>
              <a:gd name="connsiteX11" fmla="*/ 261716 w 518913"/>
              <a:gd name="connsiteY11" fmla="*/ 247120 h 603405"/>
              <a:gd name="connsiteX12" fmla="*/ 309992 w 518913"/>
              <a:gd name="connsiteY12" fmla="*/ 275777 h 603405"/>
              <a:gd name="connsiteX13" fmla="*/ 243650 w 518913"/>
              <a:gd name="connsiteY13" fmla="*/ 301098 h 603405"/>
              <a:gd name="connsiteX14" fmla="*/ 196892 w 518913"/>
              <a:gd name="connsiteY14" fmla="*/ 376607 h 603405"/>
              <a:gd name="connsiteX15" fmla="*/ 246687 w 518913"/>
              <a:gd name="connsiteY15" fmla="*/ 539755 h 603405"/>
              <a:gd name="connsiteX16" fmla="*/ 28988 w 518913"/>
              <a:gd name="connsiteY16" fmla="*/ 539755 h 603405"/>
              <a:gd name="connsiteX17" fmla="*/ 7127 w 518913"/>
              <a:gd name="connsiteY17" fmla="*/ 529899 h 603405"/>
              <a:gd name="connsiteX18" fmla="*/ 295 w 518913"/>
              <a:gd name="connsiteY18" fmla="*/ 507004 h 603405"/>
              <a:gd name="connsiteX19" fmla="*/ 16236 w 518913"/>
              <a:gd name="connsiteY19" fmla="*/ 387069 h 603405"/>
              <a:gd name="connsiteX20" fmla="*/ 125844 w 518913"/>
              <a:gd name="connsiteY20" fmla="*/ 247120 h 603405"/>
              <a:gd name="connsiteX21" fmla="*/ 193771 w 518913"/>
              <a:gd name="connsiteY21" fmla="*/ 0 h 603405"/>
              <a:gd name="connsiteX22" fmla="*/ 289952 w 518913"/>
              <a:gd name="connsiteY22" fmla="*/ 113399 h 603405"/>
              <a:gd name="connsiteX23" fmla="*/ 193771 w 518913"/>
              <a:gd name="connsiteY23" fmla="*/ 226798 h 603405"/>
              <a:gd name="connsiteX24" fmla="*/ 97590 w 518913"/>
              <a:gd name="connsiteY24" fmla="*/ 113399 h 603405"/>
              <a:gd name="connsiteX25" fmla="*/ 193771 w 518913"/>
              <a:gd name="connsiteY25" fmla="*/ 0 h 60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18913" h="603405">
                <a:moveTo>
                  <a:pt x="378023" y="295528"/>
                </a:moveTo>
                <a:cubicBezTo>
                  <a:pt x="381970" y="295528"/>
                  <a:pt x="385918" y="296134"/>
                  <a:pt x="389714" y="297650"/>
                </a:cubicBezTo>
                <a:lnTo>
                  <a:pt x="497817" y="338882"/>
                </a:lnTo>
                <a:cubicBezTo>
                  <a:pt x="511634" y="344188"/>
                  <a:pt x="520136" y="357983"/>
                  <a:pt x="518770" y="372687"/>
                </a:cubicBezTo>
                <a:cubicBezTo>
                  <a:pt x="509356" y="468491"/>
                  <a:pt x="449990" y="603405"/>
                  <a:pt x="378023" y="603405"/>
                </a:cubicBezTo>
                <a:cubicBezTo>
                  <a:pt x="305903" y="603405"/>
                  <a:pt x="246689" y="468491"/>
                  <a:pt x="237276" y="372687"/>
                </a:cubicBezTo>
                <a:cubicBezTo>
                  <a:pt x="235757" y="357983"/>
                  <a:pt x="244260" y="344188"/>
                  <a:pt x="258076" y="338882"/>
                </a:cubicBezTo>
                <a:lnTo>
                  <a:pt x="366332" y="297650"/>
                </a:lnTo>
                <a:cubicBezTo>
                  <a:pt x="370127" y="296134"/>
                  <a:pt x="374075" y="295528"/>
                  <a:pt x="378023" y="295528"/>
                </a:cubicBezTo>
                <a:close/>
                <a:moveTo>
                  <a:pt x="125844" y="247120"/>
                </a:moveTo>
                <a:cubicBezTo>
                  <a:pt x="146338" y="260160"/>
                  <a:pt x="169414" y="267286"/>
                  <a:pt x="193856" y="267286"/>
                </a:cubicBezTo>
                <a:cubicBezTo>
                  <a:pt x="218145" y="267286"/>
                  <a:pt x="241373" y="260160"/>
                  <a:pt x="261716" y="247120"/>
                </a:cubicBezTo>
                <a:cubicBezTo>
                  <a:pt x="279326" y="253943"/>
                  <a:pt x="295570" y="263799"/>
                  <a:pt x="309992" y="275777"/>
                </a:cubicBezTo>
                <a:lnTo>
                  <a:pt x="243650" y="301098"/>
                </a:lnTo>
                <a:cubicBezTo>
                  <a:pt x="212832" y="312773"/>
                  <a:pt x="193704" y="343856"/>
                  <a:pt x="196892" y="376607"/>
                </a:cubicBezTo>
                <a:cubicBezTo>
                  <a:pt x="202205" y="430434"/>
                  <a:pt x="220726" y="491084"/>
                  <a:pt x="246687" y="539755"/>
                </a:cubicBezTo>
                <a:lnTo>
                  <a:pt x="28988" y="539755"/>
                </a:lnTo>
                <a:cubicBezTo>
                  <a:pt x="20638" y="539755"/>
                  <a:pt x="12744" y="536116"/>
                  <a:pt x="7127" y="529899"/>
                </a:cubicBezTo>
                <a:cubicBezTo>
                  <a:pt x="1662" y="523683"/>
                  <a:pt x="-919" y="515343"/>
                  <a:pt x="295" y="507004"/>
                </a:cubicBezTo>
                <a:lnTo>
                  <a:pt x="16236" y="387069"/>
                </a:lnTo>
                <a:cubicBezTo>
                  <a:pt x="24737" y="322326"/>
                  <a:pt x="68155" y="269712"/>
                  <a:pt x="125844" y="247120"/>
                </a:cubicBezTo>
                <a:close/>
                <a:moveTo>
                  <a:pt x="193771" y="0"/>
                </a:moveTo>
                <a:cubicBezTo>
                  <a:pt x="246890" y="0"/>
                  <a:pt x="289952" y="50770"/>
                  <a:pt x="289952" y="113399"/>
                </a:cubicBezTo>
                <a:cubicBezTo>
                  <a:pt x="289952" y="176028"/>
                  <a:pt x="246890" y="226798"/>
                  <a:pt x="193771" y="226798"/>
                </a:cubicBezTo>
                <a:cubicBezTo>
                  <a:pt x="140652" y="226798"/>
                  <a:pt x="97590" y="176028"/>
                  <a:pt x="97590" y="113399"/>
                </a:cubicBezTo>
                <a:cubicBezTo>
                  <a:pt x="97590" y="50770"/>
                  <a:pt x="140652" y="0"/>
                  <a:pt x="193771" y="0"/>
                </a:cubicBezTo>
                <a:close/>
              </a:path>
            </a:pathLst>
          </a:custGeom>
          <a:solidFill>
            <a:srgbClr val="25552E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2" name="PA-文本框 11">
            <a:extLst>
              <a:ext uri="{FF2B5EF4-FFF2-40B4-BE49-F238E27FC236}">
                <a16:creationId xmlns:a16="http://schemas.microsoft.com/office/drawing/2014/main" xmlns="" id="{C7450AD5-18A5-428B-BBF8-21CB152554A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105643" y="3075507"/>
            <a:ext cx="1380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TEMA 2</a:t>
            </a:r>
            <a:endParaRPr lang="zh-CN" altLang="en-US" sz="2400" b="1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PA-文本框 12">
            <a:extLst>
              <a:ext uri="{FF2B5EF4-FFF2-40B4-BE49-F238E27FC236}">
                <a16:creationId xmlns:a16="http://schemas.microsoft.com/office/drawing/2014/main" xmlns="" id="{79297C2B-05BF-4530-8F6E-5197D9E223F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553693" y="3801640"/>
            <a:ext cx="1380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TEMA 1</a:t>
            </a:r>
            <a:endParaRPr lang="zh-CN" altLang="en-US" sz="2400" b="1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PA-文本框 13">
            <a:extLst>
              <a:ext uri="{FF2B5EF4-FFF2-40B4-BE49-F238E27FC236}">
                <a16:creationId xmlns:a16="http://schemas.microsoft.com/office/drawing/2014/main" xmlns="" id="{04C2DDA9-0892-480B-B329-8C9E0F1911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692400" y="3075507"/>
            <a:ext cx="1380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TEMA 3</a:t>
            </a:r>
            <a:endParaRPr lang="zh-CN" altLang="en-US" sz="2400" b="1" dirty="0">
              <a:solidFill>
                <a:srgbClr val="99A7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PA-文本框 14">
            <a:extLst>
              <a:ext uri="{FF2B5EF4-FFF2-40B4-BE49-F238E27FC236}">
                <a16:creationId xmlns:a16="http://schemas.microsoft.com/office/drawing/2014/main" xmlns="" id="{8043CDF3-7134-468A-B73C-B230C0CD7C2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772218" y="3801640"/>
            <a:ext cx="204735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16" name="PA-文本框 15">
            <a:extLst>
              <a:ext uri="{FF2B5EF4-FFF2-40B4-BE49-F238E27FC236}">
                <a16:creationId xmlns:a16="http://schemas.microsoft.com/office/drawing/2014/main" xmlns="" id="{97D0EDF6-197E-407F-970C-85CA4EEEC0D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072321" y="4617248"/>
            <a:ext cx="204735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17" name="PA-文本框 16">
            <a:extLst>
              <a:ext uri="{FF2B5EF4-FFF2-40B4-BE49-F238E27FC236}">
                <a16:creationId xmlns:a16="http://schemas.microsoft.com/office/drawing/2014/main" xmlns="" id="{22F99BCD-243E-4F22-AAE4-D8F496FA324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372427" y="3849548"/>
            <a:ext cx="204735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18" name="PA-文本框 17">
            <a:extLst>
              <a:ext uri="{FF2B5EF4-FFF2-40B4-BE49-F238E27FC236}">
                <a16:creationId xmlns:a16="http://schemas.microsoft.com/office/drawing/2014/main" xmlns="" id="{EA3FE8EB-AA39-4683-B480-D934EA6C103F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379965" y="34792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我的团队</a:t>
            </a:r>
          </a:p>
        </p:txBody>
      </p:sp>
    </p:spTree>
    <p:extLst>
      <p:ext uri="{BB962C8B-B14F-4D97-AF65-F5344CB8AC3E}">
        <p14:creationId xmlns:p14="http://schemas.microsoft.com/office/powerpoint/2010/main" val="3584257916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0" presetClass="entr" presetSubtype="0" decel="7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0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8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1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36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20"/>
                            </p:stCondLst>
                            <p:childTnLst>
                              <p:par>
                                <p:cTn id="39" presetID="0" presetClass="entr" presetSubtype="0" decel="7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45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53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6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6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140"/>
                            </p:stCondLst>
                            <p:childTnLst>
                              <p:par>
                                <p:cTn id="64" presetID="0" presetClass="entr" presetSubtype="0" decel="7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70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78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9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81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4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6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7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7E38B44-3E34-475E-ABAB-D4304DA6F4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" t="8333" r="573" b="833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CDAE1E5-E05C-4C61-A142-4EC516894F5B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PA-文本框 4">
            <a:extLst>
              <a:ext uri="{FF2B5EF4-FFF2-40B4-BE49-F238E27FC236}">
                <a16:creationId xmlns:a16="http://schemas.microsoft.com/office/drawing/2014/main" xmlns="" id="{A19D5BDE-7AB2-4D79-8008-1479E2F8BBB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76650" y="2705100"/>
            <a:ext cx="51187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bg1">
                    <a:alpha val="94000"/>
                  </a:schemeClr>
                </a:solidFill>
                <a:effectLst>
                  <a:outerShdw blurRad="114300" dist="38100" sx="114000" sy="114000" algn="l" rotWithShape="0">
                    <a:schemeClr val="bg1">
                      <a:alpha val="46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6600" b="1" dirty="0">
                <a:solidFill>
                  <a:schemeClr val="bg1">
                    <a:alpha val="94000"/>
                  </a:schemeClr>
                </a:solidFill>
                <a:effectLst>
                  <a:outerShdw blurRad="114300" dist="38100" sx="107000" sy="107000" algn="l" rotWithShape="0">
                    <a:schemeClr val="bg1">
                      <a:alpha val="46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H A N K S</a:t>
            </a:r>
            <a:endParaRPr lang="zh-CN" altLang="en-US" sz="6600" b="1" dirty="0">
              <a:solidFill>
                <a:schemeClr val="bg1">
                  <a:alpha val="94000"/>
                </a:schemeClr>
              </a:solidFill>
              <a:effectLst>
                <a:outerShdw blurRad="114300" dist="38100" sx="107000" sy="107000" algn="l" rotWithShape="0">
                  <a:schemeClr val="bg1">
                    <a:alpha val="46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A-文本框 5">
            <a:extLst>
              <a:ext uri="{FF2B5EF4-FFF2-40B4-BE49-F238E27FC236}">
                <a16:creationId xmlns:a16="http://schemas.microsoft.com/office/drawing/2014/main" xmlns="" id="{52138C63-6743-4CD4-AF0C-94AEDC70E46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657559" y="3813096"/>
            <a:ext cx="3156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</a:rPr>
              <a:t>ADD YOUR CONTENT</a:t>
            </a:r>
            <a:endParaRPr lang="zh-CN" altLang="en-US" sz="2400" dirty="0">
              <a:solidFill>
                <a:schemeClr val="bg1"/>
              </a:solidFill>
              <a:latin typeface="Kozuka Mincho Pr6N EL" panose="02020200000000000000" pitchFamily="18" charset="-128"/>
              <a:ea typeface="Kozuka Mincho Pr6N EL" panose="020202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9484825"/>
      </p:ext>
    </p:extLst>
  </p:cSld>
  <p:clrMapOvr>
    <a:masterClrMapping/>
  </p:clrMapOvr>
  <p:transition spd="med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9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106517" y="3544145"/>
            <a:ext cx="35605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Print" panose="02000600000000000000" charset="0"/>
                <a:cs typeface="Segoe Print" panose="02000600000000000000" charset="0"/>
              </a:rPr>
              <a:t>107586759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Segoe Print" panose="02000600000000000000" charset="0"/>
              <a:cs typeface="Segoe Print" panose="02000600000000000000" charset="0"/>
            </a:endParaRPr>
          </a:p>
          <a:p>
            <a:pPr algn="l"/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Print" panose="02000600000000000000" charset="0"/>
                <a:cs typeface="Segoe Print" panose="02000600000000000000" charset="0"/>
              </a:rPr>
              <a:t> 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Segoe Print" panose="02000600000000000000" charset="0"/>
              <a:cs typeface="Segoe Print" panose="02000600000000000000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5477" y="4250900"/>
            <a:ext cx="2468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第一时间获取我的作品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86727" y="425090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免费下载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795742" y="4250900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谢谢大家的喜爱</a:t>
            </a:r>
          </a:p>
        </p:txBody>
      </p:sp>
      <p:sp>
        <p:nvSpPr>
          <p:cNvPr id="26" name="等腰三角形 25"/>
          <p:cNvSpPr/>
          <p:nvPr/>
        </p:nvSpPr>
        <p:spPr>
          <a:xfrm rot="10800000">
            <a:off x="3831115" y="1640224"/>
            <a:ext cx="363855" cy="301625"/>
          </a:xfrm>
          <a:prstGeom prst="triangle">
            <a:avLst/>
          </a:prstGeom>
          <a:solidFill>
            <a:srgbClr val="2D3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2587529" y="5313255"/>
            <a:ext cx="2573655" cy="12700"/>
          </a:xfrm>
          <a:prstGeom prst="line">
            <a:avLst/>
          </a:prstGeom>
          <a:ln>
            <a:solidFill>
              <a:srgbClr val="2D31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963129" y="2695675"/>
            <a:ext cx="4339650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可扫描右方二维码联系管理员进入微信群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48306" y="4723176"/>
            <a:ext cx="5840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群内更有其他相关免费资源下载  一起来提高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技术吧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403" y="1230205"/>
            <a:ext cx="4095750" cy="409575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414338" y="2021440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我是明清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92909" y="2350854"/>
            <a:ext cx="2492990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希望你能喜欢我的分享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455838" y="3097527"/>
            <a:ext cx="992579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Segoe Print" panose="02000600000000000000" charset="0"/>
                <a:sym typeface="+mn-ea"/>
              </a:rPr>
              <a:t>或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Segoe Print" panose="02000600000000000000" charset="0"/>
                <a:sym typeface="+mn-ea"/>
              </a:rPr>
              <a:t>QQ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Segoe Print" panose="02000600000000000000" charset="0"/>
                <a:sym typeface="+mn-ea"/>
              </a:rPr>
              <a:t>群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1069189"/>
      </p:ext>
    </p:extLst>
  </p:cSld>
  <p:clrMapOvr>
    <a:masterClrMapping/>
  </p:clrMapOvr>
  <p:transition spd="med" advTm="2000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7135" y="4948144"/>
            <a:ext cx="560294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</a:t>
            </a:r>
            <a:r>
              <a:rPr lang="zh-CN" altLang="zh-CN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</a:t>
            </a:r>
            <a:r>
              <a:rPr lang="en-US" altLang="zh-CN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原创作品</a:t>
            </a:r>
            <a:endParaRPr lang="en-US" altLang="zh-CN" kern="100" dirty="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solidFill>
                <a:srgbClr val="000000"/>
              </a:solidFill>
              <a:effectLst/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solidFill>
                <a:srgbClr val="000000"/>
              </a:solidFill>
              <a:effectLst/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198163"/>
      </p:ext>
    </p:extLst>
  </p:cSld>
  <p:clrMapOvr>
    <a:masterClrMapping/>
  </p:clrMapOvr>
  <p:transition spd="med" advTm="2000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olecule_67942">
            <a:extLst>
              <a:ext uri="{FF2B5EF4-FFF2-40B4-BE49-F238E27FC236}">
                <a16:creationId xmlns:a16="http://schemas.microsoft.com/office/drawing/2014/main" xmlns="" id="{20C5AD62-50E4-449A-A2B9-B24E584F4DD3}"/>
              </a:ext>
            </a:extLst>
          </p:cNvPr>
          <p:cNvSpPr>
            <a:spLocks noChangeAspect="1"/>
          </p:cNvSpPr>
          <p:nvPr/>
        </p:nvSpPr>
        <p:spPr bwMode="auto">
          <a:xfrm rot="2302205">
            <a:off x="112524" y="1181496"/>
            <a:ext cx="2583667" cy="1052793"/>
          </a:xfrm>
          <a:custGeom>
            <a:avLst/>
            <a:gdLst>
              <a:gd name="connsiteX0" fmla="*/ 400318 w 608677"/>
              <a:gd name="connsiteY0" fmla="*/ 36268 h 248024"/>
              <a:gd name="connsiteX1" fmla="*/ 276440 w 608677"/>
              <a:gd name="connsiteY1" fmla="*/ 85382 h 248024"/>
              <a:gd name="connsiteX2" fmla="*/ 223420 w 608677"/>
              <a:gd name="connsiteY2" fmla="*/ 81529 h 248024"/>
              <a:gd name="connsiteX3" fmla="*/ 214460 w 608677"/>
              <a:gd name="connsiteY3" fmla="*/ 71689 h 248024"/>
              <a:gd name="connsiteX4" fmla="*/ 214625 w 608677"/>
              <a:gd name="connsiteY4" fmla="*/ 64392 h 248024"/>
              <a:gd name="connsiteX5" fmla="*/ 223338 w 608677"/>
              <a:gd name="connsiteY5" fmla="*/ 55045 h 248024"/>
              <a:gd name="connsiteX6" fmla="*/ 529459 w 608677"/>
              <a:gd name="connsiteY6" fmla="*/ 335 h 248024"/>
              <a:gd name="connsiteX7" fmla="*/ 607193 w 608677"/>
              <a:gd name="connsiteY7" fmla="*/ 22832 h 248024"/>
              <a:gd name="connsiteX8" fmla="*/ 532065 w 608677"/>
              <a:gd name="connsiteY8" fmla="*/ 83822 h 248024"/>
              <a:gd name="connsiteX9" fmla="*/ 475924 w 608677"/>
              <a:gd name="connsiteY9" fmla="*/ 105821 h 248024"/>
              <a:gd name="connsiteX10" fmla="*/ 299856 w 608677"/>
              <a:gd name="connsiteY10" fmla="*/ 238636 h 248024"/>
              <a:gd name="connsiteX11" fmla="*/ 287198 w 608677"/>
              <a:gd name="connsiteY11" fmla="*/ 237733 h 248024"/>
              <a:gd name="connsiteX12" fmla="*/ 282020 w 608677"/>
              <a:gd name="connsiteY12" fmla="*/ 232561 h 248024"/>
              <a:gd name="connsiteX13" fmla="*/ 281855 w 608677"/>
              <a:gd name="connsiteY13" fmla="*/ 219181 h 248024"/>
              <a:gd name="connsiteX14" fmla="*/ 333722 w 608677"/>
              <a:gd name="connsiteY14" fmla="*/ 162871 h 248024"/>
              <a:gd name="connsiteX15" fmla="*/ 120583 w 608677"/>
              <a:gd name="connsiteY15" fmla="*/ 246352 h 248024"/>
              <a:gd name="connsiteX16" fmla="*/ 95019 w 608677"/>
              <a:gd name="connsiteY16" fmla="*/ 241262 h 248024"/>
              <a:gd name="connsiteX17" fmla="*/ 86224 w 608677"/>
              <a:gd name="connsiteY17" fmla="*/ 232643 h 248024"/>
              <a:gd name="connsiteX18" fmla="*/ 70196 w 608677"/>
              <a:gd name="connsiteY18" fmla="*/ 225338 h 248024"/>
              <a:gd name="connsiteX19" fmla="*/ 76772 w 608677"/>
              <a:gd name="connsiteY19" fmla="*/ 209167 h 248024"/>
              <a:gd name="connsiteX20" fmla="*/ 75292 w 608677"/>
              <a:gd name="connsiteY20" fmla="*/ 196197 h 248024"/>
              <a:gd name="connsiteX21" fmla="*/ 1478 w 608677"/>
              <a:gd name="connsiteY21" fmla="*/ 122813 h 248024"/>
              <a:gd name="connsiteX22" fmla="*/ 903 w 608677"/>
              <a:gd name="connsiteY22" fmla="*/ 116328 h 248024"/>
              <a:gd name="connsiteX23" fmla="*/ 7150 w 608677"/>
              <a:gd name="connsiteY23" fmla="*/ 114440 h 248024"/>
              <a:gd name="connsiteX24" fmla="*/ 112856 w 608677"/>
              <a:gd name="connsiteY24" fmla="*/ 159916 h 248024"/>
              <a:gd name="connsiteX25" fmla="*/ 272649 w 608677"/>
              <a:gd name="connsiteY25" fmla="*/ 96464 h 248024"/>
              <a:gd name="connsiteX26" fmla="*/ 413371 w 608677"/>
              <a:gd name="connsiteY26" fmla="*/ 40563 h 248024"/>
              <a:gd name="connsiteX27" fmla="*/ 500008 w 608677"/>
              <a:gd name="connsiteY27" fmla="*/ 6169 h 248024"/>
              <a:gd name="connsiteX28" fmla="*/ 529459 w 608677"/>
              <a:gd name="connsiteY28" fmla="*/ 335 h 24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08677" h="248024">
                <a:moveTo>
                  <a:pt x="400318" y="36268"/>
                </a:moveTo>
                <a:lnTo>
                  <a:pt x="276440" y="85382"/>
                </a:lnTo>
                <a:lnTo>
                  <a:pt x="223420" y="81529"/>
                </a:lnTo>
                <a:cubicBezTo>
                  <a:pt x="218324" y="81119"/>
                  <a:pt x="214378" y="76855"/>
                  <a:pt x="214460" y="71689"/>
                </a:cubicBezTo>
                <a:cubicBezTo>
                  <a:pt x="214543" y="69230"/>
                  <a:pt x="214543" y="66852"/>
                  <a:pt x="214625" y="64392"/>
                </a:cubicBezTo>
                <a:cubicBezTo>
                  <a:pt x="214789" y="59554"/>
                  <a:pt x="218488" y="55619"/>
                  <a:pt x="223338" y="55045"/>
                </a:cubicBezTo>
                <a:close/>
                <a:moveTo>
                  <a:pt x="529459" y="335"/>
                </a:moveTo>
                <a:cubicBezTo>
                  <a:pt x="562237" y="-1839"/>
                  <a:pt x="600782" y="6641"/>
                  <a:pt x="607193" y="22832"/>
                </a:cubicBezTo>
                <a:cubicBezTo>
                  <a:pt x="615824" y="44503"/>
                  <a:pt x="586315" y="63383"/>
                  <a:pt x="532065" y="83822"/>
                </a:cubicBezTo>
                <a:lnTo>
                  <a:pt x="475924" y="105821"/>
                </a:lnTo>
                <a:lnTo>
                  <a:pt x="299856" y="238636"/>
                </a:lnTo>
                <a:cubicBezTo>
                  <a:pt x="295993" y="241509"/>
                  <a:pt x="290568" y="241180"/>
                  <a:pt x="287198" y="237733"/>
                </a:cubicBezTo>
                <a:cubicBezTo>
                  <a:pt x="285472" y="236009"/>
                  <a:pt x="283746" y="234285"/>
                  <a:pt x="282020" y="232561"/>
                </a:cubicBezTo>
                <a:cubicBezTo>
                  <a:pt x="278403" y="228867"/>
                  <a:pt x="278321" y="223039"/>
                  <a:pt x="281855" y="219181"/>
                </a:cubicBezTo>
                <a:lnTo>
                  <a:pt x="333722" y="162871"/>
                </a:lnTo>
                <a:lnTo>
                  <a:pt x="120583" y="246352"/>
                </a:lnTo>
                <a:cubicBezTo>
                  <a:pt x="111788" y="249799"/>
                  <a:pt x="101760" y="247829"/>
                  <a:pt x="95019" y="241262"/>
                </a:cubicBezTo>
                <a:cubicBezTo>
                  <a:pt x="90827" y="237240"/>
                  <a:pt x="86964" y="233382"/>
                  <a:pt x="86224" y="232643"/>
                </a:cubicBezTo>
                <a:cubicBezTo>
                  <a:pt x="79813" y="234860"/>
                  <a:pt x="72744" y="231740"/>
                  <a:pt x="70196" y="225338"/>
                </a:cubicBezTo>
                <a:cubicBezTo>
                  <a:pt x="67648" y="219017"/>
                  <a:pt x="70607" y="211958"/>
                  <a:pt x="76772" y="209167"/>
                </a:cubicBezTo>
                <a:cubicBezTo>
                  <a:pt x="76772" y="209167"/>
                  <a:pt x="73648" y="204242"/>
                  <a:pt x="75292" y="196197"/>
                </a:cubicBezTo>
                <a:lnTo>
                  <a:pt x="1478" y="122813"/>
                </a:lnTo>
                <a:cubicBezTo>
                  <a:pt x="-248" y="121089"/>
                  <a:pt x="-494" y="118298"/>
                  <a:pt x="903" y="116328"/>
                </a:cubicBezTo>
                <a:cubicBezTo>
                  <a:pt x="2300" y="114276"/>
                  <a:pt x="4931" y="113455"/>
                  <a:pt x="7150" y="114440"/>
                </a:cubicBezTo>
                <a:lnTo>
                  <a:pt x="112856" y="159916"/>
                </a:lnTo>
                <a:lnTo>
                  <a:pt x="272649" y="96464"/>
                </a:lnTo>
                <a:lnTo>
                  <a:pt x="413371" y="40563"/>
                </a:lnTo>
                <a:cubicBezTo>
                  <a:pt x="413371" y="40563"/>
                  <a:pt x="478308" y="14624"/>
                  <a:pt x="500008" y="6169"/>
                </a:cubicBezTo>
                <a:cubicBezTo>
                  <a:pt x="508248" y="2968"/>
                  <a:pt x="518533" y="1059"/>
                  <a:pt x="529459" y="33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C64C3B6-70DC-4CE7-88E4-4068B5058A1D}"/>
              </a:ext>
            </a:extLst>
          </p:cNvPr>
          <p:cNvGrpSpPr/>
          <p:nvPr/>
        </p:nvGrpSpPr>
        <p:grpSpPr>
          <a:xfrm>
            <a:off x="9081230" y="3409890"/>
            <a:ext cx="1795058" cy="1979267"/>
            <a:chOff x="9081230" y="3409890"/>
            <a:chExt cx="1795058" cy="197926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C5358DC-2992-4BB5-8DCF-FE1A51515D33}"/>
                </a:ext>
              </a:extLst>
            </p:cNvPr>
            <p:cNvSpPr txBox="1"/>
            <p:nvPr/>
          </p:nvSpPr>
          <p:spPr>
            <a:xfrm>
              <a:off x="9081230" y="3409890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rgbClr val="99A7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</a:t>
              </a:r>
              <a:endParaRPr lang="en-US" altLang="zh-CN" sz="40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4000" b="1" dirty="0">
                  <a:solidFill>
                    <a:srgbClr val="99A7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介绍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84DBC650-B88F-4B03-9B9B-C94143624BBA}"/>
                </a:ext>
              </a:extLst>
            </p:cNvPr>
            <p:cNvSpPr/>
            <p:nvPr/>
          </p:nvSpPr>
          <p:spPr>
            <a:xfrm>
              <a:off x="9172424" y="4681271"/>
              <a:ext cx="170386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2555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Brand </a:t>
              </a:r>
              <a:endParaRPr lang="en-US" altLang="zh-CN" sz="2000" dirty="0">
                <a:solidFill>
                  <a:srgbClr val="2555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srgbClr val="2555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introduction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B88AABD-431E-40CD-9029-BF6306C0B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976" y="-1047750"/>
            <a:ext cx="4956048" cy="790575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FA78A7E-62CC-465E-A93F-C688C7F8E0C7}"/>
              </a:ext>
            </a:extLst>
          </p:cNvPr>
          <p:cNvSpPr/>
          <p:nvPr/>
        </p:nvSpPr>
        <p:spPr>
          <a:xfrm>
            <a:off x="476738" y="1726942"/>
            <a:ext cx="300039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You can enter anything that is relevant to this chapter to make a simple cut into the title to help the audience understand what you are talking about.</a:t>
            </a:r>
          </a:p>
          <a:p>
            <a:pPr algn="just"/>
            <a:endParaRPr lang="zh-CN" altLang="en-US" sz="2000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Devanagari" panose="02040503050201020203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40063398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>
            <a:extLst>
              <a:ext uri="{FF2B5EF4-FFF2-40B4-BE49-F238E27FC236}">
                <a16:creationId xmlns:a16="http://schemas.microsoft.com/office/drawing/2014/main" xmlns="" id="{A1AACFF4-2474-4073-ACB9-F33B09732A7C}"/>
              </a:ext>
            </a:extLst>
          </p:cNvPr>
          <p:cNvSpPr/>
          <p:nvPr/>
        </p:nvSpPr>
        <p:spPr>
          <a:xfrm rot="10800000" flipV="1">
            <a:off x="0" y="3218688"/>
            <a:ext cx="12192000" cy="3639312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3B9DE6D-F16E-4B19-9AC5-BF8A540A4194}"/>
              </a:ext>
            </a:extLst>
          </p:cNvPr>
          <p:cNvGrpSpPr/>
          <p:nvPr/>
        </p:nvGrpSpPr>
        <p:grpSpPr>
          <a:xfrm>
            <a:off x="358680" y="1817870"/>
            <a:ext cx="3815468" cy="1023574"/>
            <a:chOff x="358680" y="1817870"/>
            <a:chExt cx="3815468" cy="102357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123F891-8970-4414-83C2-6E6ACF8B0232}"/>
                </a:ext>
              </a:extLst>
            </p:cNvPr>
            <p:cNvSpPr/>
            <p:nvPr/>
          </p:nvSpPr>
          <p:spPr>
            <a:xfrm>
              <a:off x="358680" y="1817870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市场调研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4E02508D-5088-40C5-A3B4-2428B4AAF070}"/>
                </a:ext>
              </a:extLst>
            </p:cNvPr>
            <p:cNvSpPr/>
            <p:nvPr/>
          </p:nvSpPr>
          <p:spPr>
            <a:xfrm>
              <a:off x="358680" y="2379779"/>
              <a:ext cx="381546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Please </a:t>
              </a:r>
              <a:r>
                <a:rPr lang="zh-CN" altLang="en-US" sz="2400" dirty="0">
                  <a:solidFill>
                    <a:schemeClr val="bg1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Fill  in  your  content</a:t>
              </a:r>
            </a:p>
          </p:txBody>
        </p:sp>
      </p:grpSp>
      <p:sp>
        <p:nvSpPr>
          <p:cNvPr id="8" name="speedometer_53128">
            <a:extLst>
              <a:ext uri="{FF2B5EF4-FFF2-40B4-BE49-F238E27FC236}">
                <a16:creationId xmlns:a16="http://schemas.microsoft.com/office/drawing/2014/main" xmlns="" id="{9FF1A64F-D53D-49C8-B2B4-177A52423EAB}"/>
              </a:ext>
            </a:extLst>
          </p:cNvPr>
          <p:cNvSpPr>
            <a:spLocks noChangeAspect="1"/>
          </p:cNvSpPr>
          <p:nvPr/>
        </p:nvSpPr>
        <p:spPr bwMode="auto">
          <a:xfrm>
            <a:off x="358680" y="3609032"/>
            <a:ext cx="1473495" cy="967647"/>
          </a:xfrm>
          <a:custGeom>
            <a:avLst/>
            <a:gdLst>
              <a:gd name="connsiteX0" fmla="*/ 271096 w 607655"/>
              <a:gd name="connsiteY0" fmla="*/ 321406 h 399048"/>
              <a:gd name="connsiteX1" fmla="*/ 247006 w 607655"/>
              <a:gd name="connsiteY1" fmla="*/ 345407 h 399048"/>
              <a:gd name="connsiteX2" fmla="*/ 271096 w 607655"/>
              <a:gd name="connsiteY2" fmla="*/ 369408 h 399048"/>
              <a:gd name="connsiteX3" fmla="*/ 295138 w 607655"/>
              <a:gd name="connsiteY3" fmla="*/ 345407 h 399048"/>
              <a:gd name="connsiteX4" fmla="*/ 271096 w 607655"/>
              <a:gd name="connsiteY4" fmla="*/ 321406 h 399048"/>
              <a:gd name="connsiteX5" fmla="*/ 10407 w 607655"/>
              <a:gd name="connsiteY5" fmla="*/ 277943 h 399048"/>
              <a:gd name="connsiteX6" fmla="*/ 31702 w 607655"/>
              <a:gd name="connsiteY6" fmla="*/ 283598 h 399048"/>
              <a:gd name="connsiteX7" fmla="*/ 33908 w 607655"/>
              <a:gd name="connsiteY7" fmla="*/ 287624 h 399048"/>
              <a:gd name="connsiteX8" fmla="*/ 32997 w 607655"/>
              <a:gd name="connsiteY8" fmla="*/ 290308 h 399048"/>
              <a:gd name="connsiteX9" fmla="*/ 31990 w 607655"/>
              <a:gd name="connsiteY9" fmla="*/ 293375 h 399048"/>
              <a:gd name="connsiteX10" fmla="*/ 30935 w 607655"/>
              <a:gd name="connsiteY10" fmla="*/ 296825 h 399048"/>
              <a:gd name="connsiteX11" fmla="*/ 29784 w 607655"/>
              <a:gd name="connsiteY11" fmla="*/ 300659 h 399048"/>
              <a:gd name="connsiteX12" fmla="*/ 29160 w 607655"/>
              <a:gd name="connsiteY12" fmla="*/ 302768 h 399048"/>
              <a:gd name="connsiteX13" fmla="*/ 28585 w 607655"/>
              <a:gd name="connsiteY13" fmla="*/ 305068 h 399048"/>
              <a:gd name="connsiteX14" fmla="*/ 26091 w 607655"/>
              <a:gd name="connsiteY14" fmla="*/ 315133 h 399048"/>
              <a:gd name="connsiteX15" fmla="*/ 24844 w 607655"/>
              <a:gd name="connsiteY15" fmla="*/ 320644 h 399048"/>
              <a:gd name="connsiteX16" fmla="*/ 23741 w 607655"/>
              <a:gd name="connsiteY16" fmla="*/ 326491 h 399048"/>
              <a:gd name="connsiteX17" fmla="*/ 21726 w 607655"/>
              <a:gd name="connsiteY17" fmla="*/ 338759 h 399048"/>
              <a:gd name="connsiteX18" fmla="*/ 21486 w 607655"/>
              <a:gd name="connsiteY18" fmla="*/ 340341 h 399048"/>
              <a:gd name="connsiteX19" fmla="*/ 21295 w 607655"/>
              <a:gd name="connsiteY19" fmla="*/ 341922 h 399048"/>
              <a:gd name="connsiteX20" fmla="*/ 20959 w 607655"/>
              <a:gd name="connsiteY20" fmla="*/ 345133 h 399048"/>
              <a:gd name="connsiteX21" fmla="*/ 20575 w 607655"/>
              <a:gd name="connsiteY21" fmla="*/ 348344 h 399048"/>
              <a:gd name="connsiteX22" fmla="*/ 20383 w 607655"/>
              <a:gd name="connsiteY22" fmla="*/ 349973 h 399048"/>
              <a:gd name="connsiteX23" fmla="*/ 20239 w 607655"/>
              <a:gd name="connsiteY23" fmla="*/ 351555 h 399048"/>
              <a:gd name="connsiteX24" fmla="*/ 19760 w 607655"/>
              <a:gd name="connsiteY24" fmla="*/ 358025 h 399048"/>
              <a:gd name="connsiteX25" fmla="*/ 19616 w 607655"/>
              <a:gd name="connsiteY25" fmla="*/ 359654 h 399048"/>
              <a:gd name="connsiteX26" fmla="*/ 19616 w 607655"/>
              <a:gd name="connsiteY26" fmla="*/ 359846 h 399048"/>
              <a:gd name="connsiteX27" fmla="*/ 19568 w 607655"/>
              <a:gd name="connsiteY27" fmla="*/ 359942 h 399048"/>
              <a:gd name="connsiteX28" fmla="*/ 19568 w 607655"/>
              <a:gd name="connsiteY28" fmla="*/ 360325 h 399048"/>
              <a:gd name="connsiteX29" fmla="*/ 19520 w 607655"/>
              <a:gd name="connsiteY29" fmla="*/ 361188 h 399048"/>
              <a:gd name="connsiteX30" fmla="*/ 19376 w 607655"/>
              <a:gd name="connsiteY30" fmla="*/ 364495 h 399048"/>
              <a:gd name="connsiteX31" fmla="*/ 19232 w 607655"/>
              <a:gd name="connsiteY31" fmla="*/ 367801 h 399048"/>
              <a:gd name="connsiteX32" fmla="*/ 19136 w 607655"/>
              <a:gd name="connsiteY32" fmla="*/ 370869 h 399048"/>
              <a:gd name="connsiteX33" fmla="*/ 19088 w 607655"/>
              <a:gd name="connsiteY33" fmla="*/ 373984 h 399048"/>
              <a:gd name="connsiteX34" fmla="*/ 19040 w 607655"/>
              <a:gd name="connsiteY34" fmla="*/ 375469 h 399048"/>
              <a:gd name="connsiteX35" fmla="*/ 19040 w 607655"/>
              <a:gd name="connsiteY35" fmla="*/ 377003 h 399048"/>
              <a:gd name="connsiteX36" fmla="*/ 19088 w 607655"/>
              <a:gd name="connsiteY36" fmla="*/ 383041 h 399048"/>
              <a:gd name="connsiteX37" fmla="*/ 19280 w 607655"/>
              <a:gd name="connsiteY37" fmla="*/ 388792 h 399048"/>
              <a:gd name="connsiteX38" fmla="*/ 19568 w 607655"/>
              <a:gd name="connsiteY38" fmla="*/ 394256 h 399048"/>
              <a:gd name="connsiteX39" fmla="*/ 19664 w 607655"/>
              <a:gd name="connsiteY39" fmla="*/ 395693 h 399048"/>
              <a:gd name="connsiteX40" fmla="*/ 16498 w 607655"/>
              <a:gd name="connsiteY40" fmla="*/ 399048 h 399048"/>
              <a:gd name="connsiteX41" fmla="*/ 8009 w 607655"/>
              <a:gd name="connsiteY41" fmla="*/ 399048 h 399048"/>
              <a:gd name="connsiteX42" fmla="*/ 4892 w 607655"/>
              <a:gd name="connsiteY42" fmla="*/ 396460 h 399048"/>
              <a:gd name="connsiteX43" fmla="*/ 4796 w 607655"/>
              <a:gd name="connsiteY43" fmla="*/ 396029 h 399048"/>
              <a:gd name="connsiteX44" fmla="*/ 3837 w 607655"/>
              <a:gd name="connsiteY44" fmla="*/ 390374 h 399048"/>
              <a:gd name="connsiteX45" fmla="*/ 2925 w 607655"/>
              <a:gd name="connsiteY45" fmla="*/ 384335 h 399048"/>
              <a:gd name="connsiteX46" fmla="*/ 2110 w 607655"/>
              <a:gd name="connsiteY46" fmla="*/ 378057 h 399048"/>
              <a:gd name="connsiteX47" fmla="*/ 1918 w 607655"/>
              <a:gd name="connsiteY47" fmla="*/ 376428 h 399048"/>
              <a:gd name="connsiteX48" fmla="*/ 1726 w 607655"/>
              <a:gd name="connsiteY48" fmla="*/ 374750 h 399048"/>
              <a:gd name="connsiteX49" fmla="*/ 1391 w 607655"/>
              <a:gd name="connsiteY49" fmla="*/ 371396 h 399048"/>
              <a:gd name="connsiteX50" fmla="*/ 1055 w 607655"/>
              <a:gd name="connsiteY50" fmla="*/ 368041 h 399048"/>
              <a:gd name="connsiteX51" fmla="*/ 815 w 607655"/>
              <a:gd name="connsiteY51" fmla="*/ 364734 h 399048"/>
              <a:gd name="connsiteX52" fmla="*/ 575 w 607655"/>
              <a:gd name="connsiteY52" fmla="*/ 361427 h 399048"/>
              <a:gd name="connsiteX53" fmla="*/ 527 w 607655"/>
              <a:gd name="connsiteY53" fmla="*/ 360613 h 399048"/>
              <a:gd name="connsiteX54" fmla="*/ 479 w 607655"/>
              <a:gd name="connsiteY54" fmla="*/ 360181 h 399048"/>
              <a:gd name="connsiteX55" fmla="*/ 479 w 607655"/>
              <a:gd name="connsiteY55" fmla="*/ 359606 h 399048"/>
              <a:gd name="connsiteX56" fmla="*/ 384 w 607655"/>
              <a:gd name="connsiteY56" fmla="*/ 357929 h 399048"/>
              <a:gd name="connsiteX57" fmla="*/ 144 w 607655"/>
              <a:gd name="connsiteY57" fmla="*/ 350980 h 399048"/>
              <a:gd name="connsiteX58" fmla="*/ 48 w 607655"/>
              <a:gd name="connsiteY58" fmla="*/ 349255 h 399048"/>
              <a:gd name="connsiteX59" fmla="*/ 48 w 607655"/>
              <a:gd name="connsiteY59" fmla="*/ 347529 h 399048"/>
              <a:gd name="connsiteX60" fmla="*/ 48 w 607655"/>
              <a:gd name="connsiteY60" fmla="*/ 344031 h 399048"/>
              <a:gd name="connsiteX61" fmla="*/ 0 w 607655"/>
              <a:gd name="connsiteY61" fmla="*/ 340580 h 399048"/>
              <a:gd name="connsiteX62" fmla="*/ 0 w 607655"/>
              <a:gd name="connsiteY62" fmla="*/ 338855 h 399048"/>
              <a:gd name="connsiteX63" fmla="*/ 48 w 607655"/>
              <a:gd name="connsiteY63" fmla="*/ 337130 h 399048"/>
              <a:gd name="connsiteX64" fmla="*/ 575 w 607655"/>
              <a:gd name="connsiteY64" fmla="*/ 323711 h 399048"/>
              <a:gd name="connsiteX65" fmla="*/ 1055 w 607655"/>
              <a:gd name="connsiteY65" fmla="*/ 317289 h 399048"/>
              <a:gd name="connsiteX66" fmla="*/ 1631 w 607655"/>
              <a:gd name="connsiteY66" fmla="*/ 311155 h 399048"/>
              <a:gd name="connsiteX67" fmla="*/ 3021 w 607655"/>
              <a:gd name="connsiteY67" fmla="*/ 299893 h 399048"/>
              <a:gd name="connsiteX68" fmla="*/ 3357 w 607655"/>
              <a:gd name="connsiteY68" fmla="*/ 297353 h 399048"/>
              <a:gd name="connsiteX69" fmla="*/ 3789 w 607655"/>
              <a:gd name="connsiteY69" fmla="*/ 294861 h 399048"/>
              <a:gd name="connsiteX70" fmla="*/ 4556 w 607655"/>
              <a:gd name="connsiteY70" fmla="*/ 290308 h 399048"/>
              <a:gd name="connsiteX71" fmla="*/ 5276 w 607655"/>
              <a:gd name="connsiteY71" fmla="*/ 286282 h 399048"/>
              <a:gd name="connsiteX72" fmla="*/ 5947 w 607655"/>
              <a:gd name="connsiteY72" fmla="*/ 283119 h 399048"/>
              <a:gd name="connsiteX73" fmla="*/ 6475 w 607655"/>
              <a:gd name="connsiteY73" fmla="*/ 280339 h 399048"/>
              <a:gd name="connsiteX74" fmla="*/ 10407 w 607655"/>
              <a:gd name="connsiteY74" fmla="*/ 277943 h 399048"/>
              <a:gd name="connsiteX75" fmla="*/ 586319 w 607655"/>
              <a:gd name="connsiteY75" fmla="*/ 266251 h 399048"/>
              <a:gd name="connsiteX76" fmla="*/ 590156 w 607655"/>
              <a:gd name="connsiteY76" fmla="*/ 268311 h 399048"/>
              <a:gd name="connsiteX77" fmla="*/ 591499 w 607655"/>
              <a:gd name="connsiteY77" fmla="*/ 272431 h 399048"/>
              <a:gd name="connsiteX78" fmla="*/ 592698 w 607655"/>
              <a:gd name="connsiteY78" fmla="*/ 276168 h 399048"/>
              <a:gd name="connsiteX79" fmla="*/ 593945 w 607655"/>
              <a:gd name="connsiteY79" fmla="*/ 280575 h 399048"/>
              <a:gd name="connsiteX80" fmla="*/ 595384 w 607655"/>
              <a:gd name="connsiteY80" fmla="*/ 285557 h 399048"/>
              <a:gd name="connsiteX81" fmla="*/ 596151 w 607655"/>
              <a:gd name="connsiteY81" fmla="*/ 288288 h 399048"/>
              <a:gd name="connsiteX82" fmla="*/ 596822 w 607655"/>
              <a:gd name="connsiteY82" fmla="*/ 291163 h 399048"/>
              <a:gd name="connsiteX83" fmla="*/ 599796 w 607655"/>
              <a:gd name="connsiteY83" fmla="*/ 303858 h 399048"/>
              <a:gd name="connsiteX84" fmla="*/ 601283 w 607655"/>
              <a:gd name="connsiteY84" fmla="*/ 310804 h 399048"/>
              <a:gd name="connsiteX85" fmla="*/ 602577 w 607655"/>
              <a:gd name="connsiteY85" fmla="*/ 318134 h 399048"/>
              <a:gd name="connsiteX86" fmla="*/ 604880 w 607655"/>
              <a:gd name="connsiteY86" fmla="*/ 333560 h 399048"/>
              <a:gd name="connsiteX87" fmla="*/ 605119 w 607655"/>
              <a:gd name="connsiteY87" fmla="*/ 335524 h 399048"/>
              <a:gd name="connsiteX88" fmla="*/ 605359 w 607655"/>
              <a:gd name="connsiteY88" fmla="*/ 337680 h 399048"/>
              <a:gd name="connsiteX89" fmla="*/ 605791 w 607655"/>
              <a:gd name="connsiteY89" fmla="*/ 342039 h 399048"/>
              <a:gd name="connsiteX90" fmla="*/ 606222 w 607655"/>
              <a:gd name="connsiteY90" fmla="*/ 346399 h 399048"/>
              <a:gd name="connsiteX91" fmla="*/ 606414 w 607655"/>
              <a:gd name="connsiteY91" fmla="*/ 348602 h 399048"/>
              <a:gd name="connsiteX92" fmla="*/ 606510 w 607655"/>
              <a:gd name="connsiteY92" fmla="*/ 350279 h 399048"/>
              <a:gd name="connsiteX93" fmla="*/ 607038 w 607655"/>
              <a:gd name="connsiteY93" fmla="*/ 356986 h 399048"/>
              <a:gd name="connsiteX94" fmla="*/ 607182 w 607655"/>
              <a:gd name="connsiteY94" fmla="*/ 358663 h 399048"/>
              <a:gd name="connsiteX95" fmla="*/ 607182 w 607655"/>
              <a:gd name="connsiteY95" fmla="*/ 358854 h 399048"/>
              <a:gd name="connsiteX96" fmla="*/ 607182 w 607655"/>
              <a:gd name="connsiteY96" fmla="*/ 358902 h 399048"/>
              <a:gd name="connsiteX97" fmla="*/ 607230 w 607655"/>
              <a:gd name="connsiteY97" fmla="*/ 360052 h 399048"/>
              <a:gd name="connsiteX98" fmla="*/ 607230 w 607655"/>
              <a:gd name="connsiteY98" fmla="*/ 360148 h 399048"/>
              <a:gd name="connsiteX99" fmla="*/ 607230 w 607655"/>
              <a:gd name="connsiteY99" fmla="*/ 360675 h 399048"/>
              <a:gd name="connsiteX100" fmla="*/ 607277 w 607655"/>
              <a:gd name="connsiteY100" fmla="*/ 361681 h 399048"/>
              <a:gd name="connsiteX101" fmla="*/ 607421 w 607655"/>
              <a:gd name="connsiteY101" fmla="*/ 365657 h 399048"/>
              <a:gd name="connsiteX102" fmla="*/ 607565 w 607655"/>
              <a:gd name="connsiteY102" fmla="*/ 369633 h 399048"/>
              <a:gd name="connsiteX103" fmla="*/ 607613 w 607655"/>
              <a:gd name="connsiteY103" fmla="*/ 373562 h 399048"/>
              <a:gd name="connsiteX104" fmla="*/ 607613 w 607655"/>
              <a:gd name="connsiteY104" fmla="*/ 381323 h 399048"/>
              <a:gd name="connsiteX105" fmla="*/ 607469 w 607655"/>
              <a:gd name="connsiteY105" fmla="*/ 388844 h 399048"/>
              <a:gd name="connsiteX106" fmla="*/ 607134 w 607655"/>
              <a:gd name="connsiteY106" fmla="*/ 396030 h 399048"/>
              <a:gd name="connsiteX107" fmla="*/ 604016 w 607655"/>
              <a:gd name="connsiteY107" fmla="*/ 399048 h 399048"/>
              <a:gd name="connsiteX108" fmla="*/ 478363 w 607655"/>
              <a:gd name="connsiteY108" fmla="*/ 399048 h 399048"/>
              <a:gd name="connsiteX109" fmla="*/ 478603 w 607655"/>
              <a:gd name="connsiteY109" fmla="*/ 398281 h 399048"/>
              <a:gd name="connsiteX110" fmla="*/ 478987 w 607655"/>
              <a:gd name="connsiteY110" fmla="*/ 396892 h 399048"/>
              <a:gd name="connsiteX111" fmla="*/ 479370 w 607655"/>
              <a:gd name="connsiteY111" fmla="*/ 395215 h 399048"/>
              <a:gd name="connsiteX112" fmla="*/ 480186 w 607655"/>
              <a:gd name="connsiteY112" fmla="*/ 391575 h 399048"/>
              <a:gd name="connsiteX113" fmla="*/ 481049 w 607655"/>
              <a:gd name="connsiteY113" fmla="*/ 387550 h 399048"/>
              <a:gd name="connsiteX114" fmla="*/ 481864 w 607655"/>
              <a:gd name="connsiteY114" fmla="*/ 383239 h 399048"/>
              <a:gd name="connsiteX115" fmla="*/ 482631 w 607655"/>
              <a:gd name="connsiteY115" fmla="*/ 378688 h 399048"/>
              <a:gd name="connsiteX116" fmla="*/ 483351 w 607655"/>
              <a:gd name="connsiteY116" fmla="*/ 373849 h 399048"/>
              <a:gd name="connsiteX117" fmla="*/ 483974 w 607655"/>
              <a:gd name="connsiteY117" fmla="*/ 368867 h 399048"/>
              <a:gd name="connsiteX118" fmla="*/ 484262 w 607655"/>
              <a:gd name="connsiteY118" fmla="*/ 366280 h 399048"/>
              <a:gd name="connsiteX119" fmla="*/ 484502 w 607655"/>
              <a:gd name="connsiteY119" fmla="*/ 363693 h 399048"/>
              <a:gd name="connsiteX120" fmla="*/ 484742 w 607655"/>
              <a:gd name="connsiteY120" fmla="*/ 361106 h 399048"/>
              <a:gd name="connsiteX121" fmla="*/ 484790 w 607655"/>
              <a:gd name="connsiteY121" fmla="*/ 360435 h 399048"/>
              <a:gd name="connsiteX122" fmla="*/ 484838 w 607655"/>
              <a:gd name="connsiteY122" fmla="*/ 360100 h 399048"/>
              <a:gd name="connsiteX123" fmla="*/ 484838 w 607655"/>
              <a:gd name="connsiteY123" fmla="*/ 360962 h 399048"/>
              <a:gd name="connsiteX124" fmla="*/ 484886 w 607655"/>
              <a:gd name="connsiteY124" fmla="*/ 360771 h 399048"/>
              <a:gd name="connsiteX125" fmla="*/ 484934 w 607655"/>
              <a:gd name="connsiteY125" fmla="*/ 359094 h 399048"/>
              <a:gd name="connsiteX126" fmla="*/ 485221 w 607655"/>
              <a:gd name="connsiteY126" fmla="*/ 352387 h 399048"/>
              <a:gd name="connsiteX127" fmla="*/ 485317 w 607655"/>
              <a:gd name="connsiteY127" fmla="*/ 350758 h 399048"/>
              <a:gd name="connsiteX128" fmla="*/ 485317 w 607655"/>
              <a:gd name="connsiteY128" fmla="*/ 349608 h 399048"/>
              <a:gd name="connsiteX129" fmla="*/ 485365 w 607655"/>
              <a:gd name="connsiteY129" fmla="*/ 347261 h 399048"/>
              <a:gd name="connsiteX130" fmla="*/ 485461 w 607655"/>
              <a:gd name="connsiteY130" fmla="*/ 344962 h 399048"/>
              <a:gd name="connsiteX131" fmla="*/ 485509 w 607655"/>
              <a:gd name="connsiteY131" fmla="*/ 343812 h 399048"/>
              <a:gd name="connsiteX132" fmla="*/ 485509 w 607655"/>
              <a:gd name="connsiteY132" fmla="*/ 342518 h 399048"/>
              <a:gd name="connsiteX133" fmla="*/ 485269 w 607655"/>
              <a:gd name="connsiteY133" fmla="*/ 332218 h 399048"/>
              <a:gd name="connsiteX134" fmla="*/ 485029 w 607655"/>
              <a:gd name="connsiteY134" fmla="*/ 327284 h 399048"/>
              <a:gd name="connsiteX135" fmla="*/ 484646 w 607655"/>
              <a:gd name="connsiteY135" fmla="*/ 322589 h 399048"/>
              <a:gd name="connsiteX136" fmla="*/ 483735 w 607655"/>
              <a:gd name="connsiteY136" fmla="*/ 313966 h 399048"/>
              <a:gd name="connsiteX137" fmla="*/ 483495 w 607655"/>
              <a:gd name="connsiteY137" fmla="*/ 312002 h 399048"/>
              <a:gd name="connsiteX138" fmla="*/ 483207 w 607655"/>
              <a:gd name="connsiteY138" fmla="*/ 310181 h 399048"/>
              <a:gd name="connsiteX139" fmla="*/ 482679 w 607655"/>
              <a:gd name="connsiteY139" fmla="*/ 306732 h 399048"/>
              <a:gd name="connsiteX140" fmla="*/ 482248 w 607655"/>
              <a:gd name="connsiteY140" fmla="*/ 303714 h 399048"/>
              <a:gd name="connsiteX141" fmla="*/ 481720 w 607655"/>
              <a:gd name="connsiteY141" fmla="*/ 301127 h 399048"/>
              <a:gd name="connsiteX142" fmla="*/ 481337 w 607655"/>
              <a:gd name="connsiteY142" fmla="*/ 299115 h 399048"/>
              <a:gd name="connsiteX143" fmla="*/ 483591 w 607655"/>
              <a:gd name="connsiteY143" fmla="*/ 295522 h 399048"/>
              <a:gd name="connsiteX144" fmla="*/ 93138 w 607655"/>
              <a:gd name="connsiteY144" fmla="*/ 125793 h 399048"/>
              <a:gd name="connsiteX145" fmla="*/ 97743 w 607655"/>
              <a:gd name="connsiteY145" fmla="*/ 126033 h 399048"/>
              <a:gd name="connsiteX146" fmla="*/ 125184 w 607655"/>
              <a:gd name="connsiteY146" fmla="*/ 158170 h 399048"/>
              <a:gd name="connsiteX147" fmla="*/ 124704 w 607655"/>
              <a:gd name="connsiteY147" fmla="*/ 162720 h 399048"/>
              <a:gd name="connsiteX148" fmla="*/ 122449 w 607655"/>
              <a:gd name="connsiteY148" fmla="*/ 164396 h 399048"/>
              <a:gd name="connsiteX149" fmla="*/ 121202 w 607655"/>
              <a:gd name="connsiteY149" fmla="*/ 165354 h 399048"/>
              <a:gd name="connsiteX150" fmla="*/ 119907 w 607655"/>
              <a:gd name="connsiteY150" fmla="*/ 166312 h 399048"/>
              <a:gd name="connsiteX151" fmla="*/ 117316 w 607655"/>
              <a:gd name="connsiteY151" fmla="*/ 168371 h 399048"/>
              <a:gd name="connsiteX152" fmla="*/ 114342 w 607655"/>
              <a:gd name="connsiteY152" fmla="*/ 170718 h 399048"/>
              <a:gd name="connsiteX153" fmla="*/ 110984 w 607655"/>
              <a:gd name="connsiteY153" fmla="*/ 173592 h 399048"/>
              <a:gd name="connsiteX154" fmla="*/ 107386 w 607655"/>
              <a:gd name="connsiteY154" fmla="*/ 176705 h 399048"/>
              <a:gd name="connsiteX155" fmla="*/ 103548 w 607655"/>
              <a:gd name="connsiteY155" fmla="*/ 180201 h 399048"/>
              <a:gd name="connsiteX156" fmla="*/ 99614 w 607655"/>
              <a:gd name="connsiteY156" fmla="*/ 183937 h 399048"/>
              <a:gd name="connsiteX157" fmla="*/ 95537 w 607655"/>
              <a:gd name="connsiteY157" fmla="*/ 187912 h 399048"/>
              <a:gd name="connsiteX158" fmla="*/ 91411 w 607655"/>
              <a:gd name="connsiteY158" fmla="*/ 192175 h 399048"/>
              <a:gd name="connsiteX159" fmla="*/ 89396 w 607655"/>
              <a:gd name="connsiteY159" fmla="*/ 194330 h 399048"/>
              <a:gd name="connsiteX160" fmla="*/ 87333 w 607655"/>
              <a:gd name="connsiteY160" fmla="*/ 196629 h 399048"/>
              <a:gd name="connsiteX161" fmla="*/ 85270 w 607655"/>
              <a:gd name="connsiteY161" fmla="*/ 198880 h 399048"/>
              <a:gd name="connsiteX162" fmla="*/ 83256 w 607655"/>
              <a:gd name="connsiteY162" fmla="*/ 201227 h 399048"/>
              <a:gd name="connsiteX163" fmla="*/ 79226 w 607655"/>
              <a:gd name="connsiteY163" fmla="*/ 205968 h 399048"/>
              <a:gd name="connsiteX164" fmla="*/ 75340 w 607655"/>
              <a:gd name="connsiteY164" fmla="*/ 210854 h 399048"/>
              <a:gd name="connsiteX165" fmla="*/ 74381 w 607655"/>
              <a:gd name="connsiteY165" fmla="*/ 212051 h 399048"/>
              <a:gd name="connsiteX166" fmla="*/ 73469 w 607655"/>
              <a:gd name="connsiteY166" fmla="*/ 213296 h 399048"/>
              <a:gd name="connsiteX167" fmla="*/ 71598 w 607655"/>
              <a:gd name="connsiteY167" fmla="*/ 215787 h 399048"/>
              <a:gd name="connsiteX168" fmla="*/ 64642 w 607655"/>
              <a:gd name="connsiteY168" fmla="*/ 225605 h 399048"/>
              <a:gd name="connsiteX169" fmla="*/ 61476 w 607655"/>
              <a:gd name="connsiteY169" fmla="*/ 230490 h 399048"/>
              <a:gd name="connsiteX170" fmla="*/ 59941 w 607655"/>
              <a:gd name="connsiteY170" fmla="*/ 232837 h 399048"/>
              <a:gd name="connsiteX171" fmla="*/ 58550 w 607655"/>
              <a:gd name="connsiteY171" fmla="*/ 235184 h 399048"/>
              <a:gd name="connsiteX172" fmla="*/ 55815 w 607655"/>
              <a:gd name="connsiteY172" fmla="*/ 239686 h 399048"/>
              <a:gd name="connsiteX173" fmla="*/ 53417 w 607655"/>
              <a:gd name="connsiteY173" fmla="*/ 243948 h 399048"/>
              <a:gd name="connsiteX174" fmla="*/ 51210 w 607655"/>
              <a:gd name="connsiteY174" fmla="*/ 247924 h 399048"/>
              <a:gd name="connsiteX175" fmla="*/ 49339 w 607655"/>
              <a:gd name="connsiteY175" fmla="*/ 251516 h 399048"/>
              <a:gd name="connsiteX176" fmla="*/ 47660 w 607655"/>
              <a:gd name="connsiteY176" fmla="*/ 254725 h 399048"/>
              <a:gd name="connsiteX177" fmla="*/ 46365 w 607655"/>
              <a:gd name="connsiteY177" fmla="*/ 257503 h 399048"/>
              <a:gd name="connsiteX178" fmla="*/ 45069 w 607655"/>
              <a:gd name="connsiteY178" fmla="*/ 260089 h 399048"/>
              <a:gd name="connsiteX179" fmla="*/ 41136 w 607655"/>
              <a:gd name="connsiteY179" fmla="*/ 261669 h 399048"/>
              <a:gd name="connsiteX180" fmla="*/ 17006 w 607655"/>
              <a:gd name="connsiteY180" fmla="*/ 252426 h 399048"/>
              <a:gd name="connsiteX181" fmla="*/ 15135 w 607655"/>
              <a:gd name="connsiteY181" fmla="*/ 248498 h 399048"/>
              <a:gd name="connsiteX182" fmla="*/ 16238 w 607655"/>
              <a:gd name="connsiteY182" fmla="*/ 245194 h 399048"/>
              <a:gd name="connsiteX183" fmla="*/ 17341 w 607655"/>
              <a:gd name="connsiteY183" fmla="*/ 241985 h 399048"/>
              <a:gd name="connsiteX184" fmla="*/ 18780 w 607655"/>
              <a:gd name="connsiteY184" fmla="*/ 238153 h 399048"/>
              <a:gd name="connsiteX185" fmla="*/ 20412 w 607655"/>
              <a:gd name="connsiteY185" fmla="*/ 233843 h 399048"/>
              <a:gd name="connsiteX186" fmla="*/ 22330 w 607655"/>
              <a:gd name="connsiteY186" fmla="*/ 229149 h 399048"/>
              <a:gd name="connsiteX187" fmla="*/ 24441 w 607655"/>
              <a:gd name="connsiteY187" fmla="*/ 223977 h 399048"/>
              <a:gd name="connsiteX188" fmla="*/ 26888 w 607655"/>
              <a:gd name="connsiteY188" fmla="*/ 218565 h 399048"/>
              <a:gd name="connsiteX189" fmla="*/ 28183 w 607655"/>
              <a:gd name="connsiteY189" fmla="*/ 215739 h 399048"/>
              <a:gd name="connsiteX190" fmla="*/ 29574 w 607655"/>
              <a:gd name="connsiteY190" fmla="*/ 212865 h 399048"/>
              <a:gd name="connsiteX191" fmla="*/ 32453 w 607655"/>
              <a:gd name="connsiteY191" fmla="*/ 206926 h 399048"/>
              <a:gd name="connsiteX192" fmla="*/ 39025 w 607655"/>
              <a:gd name="connsiteY192" fmla="*/ 194809 h 399048"/>
              <a:gd name="connsiteX193" fmla="*/ 40800 w 607655"/>
              <a:gd name="connsiteY193" fmla="*/ 191744 h 399048"/>
              <a:gd name="connsiteX194" fmla="*/ 41663 w 607655"/>
              <a:gd name="connsiteY194" fmla="*/ 190163 h 399048"/>
              <a:gd name="connsiteX195" fmla="*/ 42623 w 607655"/>
              <a:gd name="connsiteY195" fmla="*/ 188631 h 399048"/>
              <a:gd name="connsiteX196" fmla="*/ 46365 w 607655"/>
              <a:gd name="connsiteY196" fmla="*/ 182548 h 399048"/>
              <a:gd name="connsiteX197" fmla="*/ 50346 w 607655"/>
              <a:gd name="connsiteY197" fmla="*/ 176513 h 399048"/>
              <a:gd name="connsiteX198" fmla="*/ 52313 w 607655"/>
              <a:gd name="connsiteY198" fmla="*/ 173544 h 399048"/>
              <a:gd name="connsiteX199" fmla="*/ 54376 w 607655"/>
              <a:gd name="connsiteY199" fmla="*/ 170622 h 399048"/>
              <a:gd name="connsiteX200" fmla="*/ 56439 w 607655"/>
              <a:gd name="connsiteY200" fmla="*/ 167749 h 399048"/>
              <a:gd name="connsiteX201" fmla="*/ 58502 w 607655"/>
              <a:gd name="connsiteY201" fmla="*/ 164875 h 399048"/>
              <a:gd name="connsiteX202" fmla="*/ 62675 w 607655"/>
              <a:gd name="connsiteY202" fmla="*/ 159415 h 399048"/>
              <a:gd name="connsiteX203" fmla="*/ 66801 w 607655"/>
              <a:gd name="connsiteY203" fmla="*/ 154195 h 399048"/>
              <a:gd name="connsiteX204" fmla="*/ 70879 w 607655"/>
              <a:gd name="connsiteY204" fmla="*/ 149261 h 399048"/>
              <a:gd name="connsiteX205" fmla="*/ 74860 w 607655"/>
              <a:gd name="connsiteY205" fmla="*/ 144664 h 399048"/>
              <a:gd name="connsiteX206" fmla="*/ 78698 w 607655"/>
              <a:gd name="connsiteY206" fmla="*/ 140497 h 399048"/>
              <a:gd name="connsiteX207" fmla="*/ 82248 w 607655"/>
              <a:gd name="connsiteY207" fmla="*/ 136617 h 399048"/>
              <a:gd name="connsiteX208" fmla="*/ 85702 w 607655"/>
              <a:gd name="connsiteY208" fmla="*/ 133121 h 399048"/>
              <a:gd name="connsiteX209" fmla="*/ 88724 w 607655"/>
              <a:gd name="connsiteY209" fmla="*/ 130056 h 399048"/>
              <a:gd name="connsiteX210" fmla="*/ 90020 w 607655"/>
              <a:gd name="connsiteY210" fmla="*/ 128811 h 399048"/>
              <a:gd name="connsiteX211" fmla="*/ 91123 w 607655"/>
              <a:gd name="connsiteY211" fmla="*/ 127757 h 399048"/>
              <a:gd name="connsiteX212" fmla="*/ 93138 w 607655"/>
              <a:gd name="connsiteY212" fmla="*/ 125793 h 399048"/>
              <a:gd name="connsiteX213" fmla="*/ 476526 w 607655"/>
              <a:gd name="connsiteY213" fmla="*/ 108336 h 399048"/>
              <a:gd name="connsiteX214" fmla="*/ 479836 w 607655"/>
              <a:gd name="connsiteY214" fmla="*/ 110875 h 399048"/>
              <a:gd name="connsiteX215" fmla="*/ 482858 w 607655"/>
              <a:gd name="connsiteY215" fmla="*/ 113223 h 399048"/>
              <a:gd name="connsiteX216" fmla="*/ 486312 w 607655"/>
              <a:gd name="connsiteY216" fmla="*/ 116049 h 399048"/>
              <a:gd name="connsiteX217" fmla="*/ 490246 w 607655"/>
              <a:gd name="connsiteY217" fmla="*/ 119307 h 399048"/>
              <a:gd name="connsiteX218" fmla="*/ 494516 w 607655"/>
              <a:gd name="connsiteY218" fmla="*/ 122996 h 399048"/>
              <a:gd name="connsiteX219" fmla="*/ 499121 w 607655"/>
              <a:gd name="connsiteY219" fmla="*/ 127116 h 399048"/>
              <a:gd name="connsiteX220" fmla="*/ 503919 w 607655"/>
              <a:gd name="connsiteY220" fmla="*/ 131571 h 399048"/>
              <a:gd name="connsiteX221" fmla="*/ 508908 w 607655"/>
              <a:gd name="connsiteY221" fmla="*/ 136458 h 399048"/>
              <a:gd name="connsiteX222" fmla="*/ 513993 w 607655"/>
              <a:gd name="connsiteY222" fmla="*/ 141632 h 399048"/>
              <a:gd name="connsiteX223" fmla="*/ 519174 w 607655"/>
              <a:gd name="connsiteY223" fmla="*/ 147093 h 399048"/>
              <a:gd name="connsiteX224" fmla="*/ 521765 w 607655"/>
              <a:gd name="connsiteY224" fmla="*/ 149920 h 399048"/>
              <a:gd name="connsiteX225" fmla="*/ 524307 w 607655"/>
              <a:gd name="connsiteY225" fmla="*/ 152842 h 399048"/>
              <a:gd name="connsiteX226" fmla="*/ 526898 w 607655"/>
              <a:gd name="connsiteY226" fmla="*/ 155812 h 399048"/>
              <a:gd name="connsiteX227" fmla="*/ 529441 w 607655"/>
              <a:gd name="connsiteY227" fmla="*/ 158830 h 399048"/>
              <a:gd name="connsiteX228" fmla="*/ 534430 w 607655"/>
              <a:gd name="connsiteY228" fmla="*/ 164915 h 399048"/>
              <a:gd name="connsiteX229" fmla="*/ 539275 w 607655"/>
              <a:gd name="connsiteY229" fmla="*/ 171191 h 399048"/>
              <a:gd name="connsiteX230" fmla="*/ 540522 w 607655"/>
              <a:gd name="connsiteY230" fmla="*/ 172771 h 399048"/>
              <a:gd name="connsiteX231" fmla="*/ 541674 w 607655"/>
              <a:gd name="connsiteY231" fmla="*/ 174352 h 399048"/>
              <a:gd name="connsiteX232" fmla="*/ 543977 w 607655"/>
              <a:gd name="connsiteY232" fmla="*/ 177562 h 399048"/>
              <a:gd name="connsiteX233" fmla="*/ 552660 w 607655"/>
              <a:gd name="connsiteY233" fmla="*/ 190162 h 399048"/>
              <a:gd name="connsiteX234" fmla="*/ 556546 w 607655"/>
              <a:gd name="connsiteY234" fmla="*/ 196342 h 399048"/>
              <a:gd name="connsiteX235" fmla="*/ 558465 w 607655"/>
              <a:gd name="connsiteY235" fmla="*/ 199360 h 399048"/>
              <a:gd name="connsiteX236" fmla="*/ 560192 w 607655"/>
              <a:gd name="connsiteY236" fmla="*/ 202378 h 399048"/>
              <a:gd name="connsiteX237" fmla="*/ 563550 w 607655"/>
              <a:gd name="connsiteY237" fmla="*/ 208127 h 399048"/>
              <a:gd name="connsiteX238" fmla="*/ 566572 w 607655"/>
              <a:gd name="connsiteY238" fmla="*/ 213589 h 399048"/>
              <a:gd name="connsiteX239" fmla="*/ 567963 w 607655"/>
              <a:gd name="connsiteY239" fmla="*/ 216176 h 399048"/>
              <a:gd name="connsiteX240" fmla="*/ 569307 w 607655"/>
              <a:gd name="connsiteY240" fmla="*/ 218715 h 399048"/>
              <a:gd name="connsiteX241" fmla="*/ 571801 w 607655"/>
              <a:gd name="connsiteY241" fmla="*/ 223697 h 399048"/>
              <a:gd name="connsiteX242" fmla="*/ 573960 w 607655"/>
              <a:gd name="connsiteY242" fmla="*/ 228104 h 399048"/>
              <a:gd name="connsiteX243" fmla="*/ 575399 w 607655"/>
              <a:gd name="connsiteY243" fmla="*/ 231123 h 399048"/>
              <a:gd name="connsiteX244" fmla="*/ 576599 w 607655"/>
              <a:gd name="connsiteY244" fmla="*/ 233662 h 399048"/>
              <a:gd name="connsiteX245" fmla="*/ 574919 w 607655"/>
              <a:gd name="connsiteY245" fmla="*/ 237925 h 399048"/>
              <a:gd name="connsiteX246" fmla="*/ 479308 w 607655"/>
              <a:gd name="connsiteY246" fmla="*/ 276299 h 399048"/>
              <a:gd name="connsiteX247" fmla="*/ 475135 w 607655"/>
              <a:gd name="connsiteY247" fmla="*/ 274383 h 399048"/>
              <a:gd name="connsiteX248" fmla="*/ 474271 w 607655"/>
              <a:gd name="connsiteY248" fmla="*/ 271700 h 399048"/>
              <a:gd name="connsiteX249" fmla="*/ 473264 w 607655"/>
              <a:gd name="connsiteY249" fmla="*/ 268682 h 399048"/>
              <a:gd name="connsiteX250" fmla="*/ 472352 w 607655"/>
              <a:gd name="connsiteY250" fmla="*/ 266143 h 399048"/>
              <a:gd name="connsiteX251" fmla="*/ 471345 w 607655"/>
              <a:gd name="connsiteY251" fmla="*/ 263173 h 399048"/>
              <a:gd name="connsiteX252" fmla="*/ 470673 w 607655"/>
              <a:gd name="connsiteY252" fmla="*/ 261448 h 399048"/>
              <a:gd name="connsiteX253" fmla="*/ 469953 w 607655"/>
              <a:gd name="connsiteY253" fmla="*/ 259628 h 399048"/>
              <a:gd name="connsiteX254" fmla="*/ 468418 w 607655"/>
              <a:gd name="connsiteY254" fmla="*/ 255651 h 399048"/>
              <a:gd name="connsiteX255" fmla="*/ 466595 w 607655"/>
              <a:gd name="connsiteY255" fmla="*/ 251483 h 399048"/>
              <a:gd name="connsiteX256" fmla="*/ 465684 w 607655"/>
              <a:gd name="connsiteY256" fmla="*/ 249280 h 399048"/>
              <a:gd name="connsiteX257" fmla="*/ 464628 w 607655"/>
              <a:gd name="connsiteY257" fmla="*/ 247076 h 399048"/>
              <a:gd name="connsiteX258" fmla="*/ 462517 w 607655"/>
              <a:gd name="connsiteY258" fmla="*/ 242477 h 399048"/>
              <a:gd name="connsiteX259" fmla="*/ 457624 w 607655"/>
              <a:gd name="connsiteY259" fmla="*/ 233135 h 399048"/>
              <a:gd name="connsiteX260" fmla="*/ 456329 w 607655"/>
              <a:gd name="connsiteY260" fmla="*/ 230739 h 399048"/>
              <a:gd name="connsiteX261" fmla="*/ 455657 w 607655"/>
              <a:gd name="connsiteY261" fmla="*/ 229542 h 399048"/>
              <a:gd name="connsiteX262" fmla="*/ 454986 w 607655"/>
              <a:gd name="connsiteY262" fmla="*/ 228392 h 399048"/>
              <a:gd name="connsiteX263" fmla="*/ 452155 w 607655"/>
              <a:gd name="connsiteY263" fmla="*/ 223649 h 399048"/>
              <a:gd name="connsiteX264" fmla="*/ 449229 w 607655"/>
              <a:gd name="connsiteY264" fmla="*/ 219002 h 399048"/>
              <a:gd name="connsiteX265" fmla="*/ 447742 w 607655"/>
              <a:gd name="connsiteY265" fmla="*/ 216703 h 399048"/>
              <a:gd name="connsiteX266" fmla="*/ 446206 w 607655"/>
              <a:gd name="connsiteY266" fmla="*/ 214451 h 399048"/>
              <a:gd name="connsiteX267" fmla="*/ 444719 w 607655"/>
              <a:gd name="connsiteY267" fmla="*/ 212199 h 399048"/>
              <a:gd name="connsiteX268" fmla="*/ 443136 w 607655"/>
              <a:gd name="connsiteY268" fmla="*/ 209995 h 399048"/>
              <a:gd name="connsiteX269" fmla="*/ 440066 w 607655"/>
              <a:gd name="connsiteY269" fmla="*/ 205732 h 399048"/>
              <a:gd name="connsiteX270" fmla="*/ 436948 w 607655"/>
              <a:gd name="connsiteY270" fmla="*/ 201708 h 399048"/>
              <a:gd name="connsiteX271" fmla="*/ 433877 w 607655"/>
              <a:gd name="connsiteY271" fmla="*/ 197923 h 399048"/>
              <a:gd name="connsiteX272" fmla="*/ 430903 w 607655"/>
              <a:gd name="connsiteY272" fmla="*/ 194330 h 399048"/>
              <a:gd name="connsiteX273" fmla="*/ 428072 w 607655"/>
              <a:gd name="connsiteY273" fmla="*/ 191072 h 399048"/>
              <a:gd name="connsiteX274" fmla="*/ 425386 w 607655"/>
              <a:gd name="connsiteY274" fmla="*/ 188102 h 399048"/>
              <a:gd name="connsiteX275" fmla="*/ 422939 w 607655"/>
              <a:gd name="connsiteY275" fmla="*/ 185515 h 399048"/>
              <a:gd name="connsiteX276" fmla="*/ 420733 w 607655"/>
              <a:gd name="connsiteY276" fmla="*/ 183215 h 399048"/>
              <a:gd name="connsiteX277" fmla="*/ 418862 w 607655"/>
              <a:gd name="connsiteY277" fmla="*/ 181299 h 399048"/>
              <a:gd name="connsiteX278" fmla="*/ 417230 w 607655"/>
              <a:gd name="connsiteY278" fmla="*/ 179718 h 399048"/>
              <a:gd name="connsiteX279" fmla="*/ 417039 w 607655"/>
              <a:gd name="connsiteY279" fmla="*/ 175502 h 399048"/>
              <a:gd name="connsiteX280" fmla="*/ 472160 w 607655"/>
              <a:gd name="connsiteY280" fmla="*/ 108815 h 399048"/>
              <a:gd name="connsiteX281" fmla="*/ 476526 w 607655"/>
              <a:gd name="connsiteY281" fmla="*/ 108336 h 399048"/>
              <a:gd name="connsiteX282" fmla="*/ 400772 w 607655"/>
              <a:gd name="connsiteY282" fmla="*/ 66120 h 399048"/>
              <a:gd name="connsiteX283" fmla="*/ 402547 w 607655"/>
              <a:gd name="connsiteY283" fmla="*/ 66790 h 399048"/>
              <a:gd name="connsiteX284" fmla="*/ 409169 w 607655"/>
              <a:gd name="connsiteY284" fmla="*/ 69471 h 399048"/>
              <a:gd name="connsiteX285" fmla="*/ 415503 w 607655"/>
              <a:gd name="connsiteY285" fmla="*/ 72200 h 399048"/>
              <a:gd name="connsiteX286" fmla="*/ 421453 w 607655"/>
              <a:gd name="connsiteY286" fmla="*/ 74929 h 399048"/>
              <a:gd name="connsiteX287" fmla="*/ 426923 w 607655"/>
              <a:gd name="connsiteY287" fmla="*/ 77610 h 399048"/>
              <a:gd name="connsiteX288" fmla="*/ 431962 w 607655"/>
              <a:gd name="connsiteY288" fmla="*/ 80100 h 399048"/>
              <a:gd name="connsiteX289" fmla="*/ 436712 w 607655"/>
              <a:gd name="connsiteY289" fmla="*/ 82733 h 399048"/>
              <a:gd name="connsiteX290" fmla="*/ 440887 w 607655"/>
              <a:gd name="connsiteY290" fmla="*/ 85031 h 399048"/>
              <a:gd name="connsiteX291" fmla="*/ 442518 w 607655"/>
              <a:gd name="connsiteY291" fmla="*/ 85941 h 399048"/>
              <a:gd name="connsiteX292" fmla="*/ 443862 w 607655"/>
              <a:gd name="connsiteY292" fmla="*/ 86707 h 399048"/>
              <a:gd name="connsiteX293" fmla="*/ 446309 w 607655"/>
              <a:gd name="connsiteY293" fmla="*/ 88095 h 399048"/>
              <a:gd name="connsiteX294" fmla="*/ 447364 w 607655"/>
              <a:gd name="connsiteY294" fmla="*/ 92548 h 399048"/>
              <a:gd name="connsiteX295" fmla="*/ 401923 w 607655"/>
              <a:gd name="connsiteY295" fmla="*/ 161633 h 399048"/>
              <a:gd name="connsiteX296" fmla="*/ 397365 w 607655"/>
              <a:gd name="connsiteY296" fmla="*/ 162399 h 399048"/>
              <a:gd name="connsiteX297" fmla="*/ 395110 w 607655"/>
              <a:gd name="connsiteY297" fmla="*/ 160723 h 399048"/>
              <a:gd name="connsiteX298" fmla="*/ 393862 w 607655"/>
              <a:gd name="connsiteY298" fmla="*/ 159814 h 399048"/>
              <a:gd name="connsiteX299" fmla="*/ 392614 w 607655"/>
              <a:gd name="connsiteY299" fmla="*/ 158904 h 399048"/>
              <a:gd name="connsiteX300" fmla="*/ 390311 w 607655"/>
              <a:gd name="connsiteY300" fmla="*/ 157228 h 399048"/>
              <a:gd name="connsiteX301" fmla="*/ 387624 w 607655"/>
              <a:gd name="connsiteY301" fmla="*/ 155265 h 399048"/>
              <a:gd name="connsiteX302" fmla="*/ 384265 w 607655"/>
              <a:gd name="connsiteY302" fmla="*/ 153063 h 399048"/>
              <a:gd name="connsiteX303" fmla="*/ 381194 w 607655"/>
              <a:gd name="connsiteY303" fmla="*/ 151004 h 399048"/>
              <a:gd name="connsiteX304" fmla="*/ 259999 w 607655"/>
              <a:gd name="connsiteY304" fmla="*/ 48013 h 399048"/>
              <a:gd name="connsiteX305" fmla="*/ 263502 w 607655"/>
              <a:gd name="connsiteY305" fmla="*/ 50935 h 399048"/>
              <a:gd name="connsiteX306" fmla="*/ 267581 w 607655"/>
              <a:gd name="connsiteY306" fmla="*/ 113266 h 399048"/>
              <a:gd name="connsiteX307" fmla="*/ 264462 w 607655"/>
              <a:gd name="connsiteY307" fmla="*/ 116620 h 399048"/>
              <a:gd name="connsiteX308" fmla="*/ 261678 w 607655"/>
              <a:gd name="connsiteY308" fmla="*/ 116620 h 399048"/>
              <a:gd name="connsiteX309" fmla="*/ 258463 w 607655"/>
              <a:gd name="connsiteY309" fmla="*/ 116668 h 399048"/>
              <a:gd name="connsiteX310" fmla="*/ 255392 w 607655"/>
              <a:gd name="connsiteY310" fmla="*/ 116763 h 399048"/>
              <a:gd name="connsiteX311" fmla="*/ 251888 w 607655"/>
              <a:gd name="connsiteY311" fmla="*/ 116859 h 399048"/>
              <a:gd name="connsiteX312" fmla="*/ 249873 w 607655"/>
              <a:gd name="connsiteY312" fmla="*/ 116955 h 399048"/>
              <a:gd name="connsiteX313" fmla="*/ 247713 w 607655"/>
              <a:gd name="connsiteY313" fmla="*/ 117099 h 399048"/>
              <a:gd name="connsiteX314" fmla="*/ 243154 w 607655"/>
              <a:gd name="connsiteY314" fmla="*/ 117434 h 399048"/>
              <a:gd name="connsiteX315" fmla="*/ 238259 w 607655"/>
              <a:gd name="connsiteY315" fmla="*/ 117913 h 399048"/>
              <a:gd name="connsiteX316" fmla="*/ 235715 w 607655"/>
              <a:gd name="connsiteY316" fmla="*/ 118153 h 399048"/>
              <a:gd name="connsiteX317" fmla="*/ 233124 w 607655"/>
              <a:gd name="connsiteY317" fmla="*/ 118536 h 399048"/>
              <a:gd name="connsiteX318" fmla="*/ 227749 w 607655"/>
              <a:gd name="connsiteY318" fmla="*/ 119255 h 399048"/>
              <a:gd name="connsiteX319" fmla="*/ 222230 w 607655"/>
              <a:gd name="connsiteY319" fmla="*/ 120213 h 399048"/>
              <a:gd name="connsiteX320" fmla="*/ 219398 w 607655"/>
              <a:gd name="connsiteY320" fmla="*/ 120740 h 399048"/>
              <a:gd name="connsiteX321" fmla="*/ 216567 w 607655"/>
              <a:gd name="connsiteY321" fmla="*/ 121315 h 399048"/>
              <a:gd name="connsiteX322" fmla="*/ 213688 w 607655"/>
              <a:gd name="connsiteY322" fmla="*/ 121938 h 399048"/>
              <a:gd name="connsiteX323" fmla="*/ 210808 w 607655"/>
              <a:gd name="connsiteY323" fmla="*/ 122561 h 399048"/>
              <a:gd name="connsiteX324" fmla="*/ 205049 w 607655"/>
              <a:gd name="connsiteY324" fmla="*/ 123998 h 399048"/>
              <a:gd name="connsiteX325" fmla="*/ 199338 w 607655"/>
              <a:gd name="connsiteY325" fmla="*/ 125579 h 399048"/>
              <a:gd name="connsiteX326" fmla="*/ 196507 w 607655"/>
              <a:gd name="connsiteY326" fmla="*/ 126393 h 399048"/>
              <a:gd name="connsiteX327" fmla="*/ 193723 w 607655"/>
              <a:gd name="connsiteY327" fmla="*/ 127304 h 399048"/>
              <a:gd name="connsiteX328" fmla="*/ 190940 w 607655"/>
              <a:gd name="connsiteY328" fmla="*/ 128214 h 399048"/>
              <a:gd name="connsiteX329" fmla="*/ 188156 w 607655"/>
              <a:gd name="connsiteY329" fmla="*/ 129124 h 399048"/>
              <a:gd name="connsiteX330" fmla="*/ 182829 w 607655"/>
              <a:gd name="connsiteY330" fmla="*/ 131041 h 399048"/>
              <a:gd name="connsiteX331" fmla="*/ 177694 w 607655"/>
              <a:gd name="connsiteY331" fmla="*/ 133053 h 399048"/>
              <a:gd name="connsiteX332" fmla="*/ 172799 w 607655"/>
              <a:gd name="connsiteY332" fmla="*/ 135113 h 399048"/>
              <a:gd name="connsiteX333" fmla="*/ 168192 w 607655"/>
              <a:gd name="connsiteY333" fmla="*/ 137125 h 399048"/>
              <a:gd name="connsiteX334" fmla="*/ 163921 w 607655"/>
              <a:gd name="connsiteY334" fmla="*/ 139090 h 399048"/>
              <a:gd name="connsiteX335" fmla="*/ 160034 w 607655"/>
              <a:gd name="connsiteY335" fmla="*/ 140958 h 399048"/>
              <a:gd name="connsiteX336" fmla="*/ 156578 w 607655"/>
              <a:gd name="connsiteY336" fmla="*/ 142779 h 399048"/>
              <a:gd name="connsiteX337" fmla="*/ 153507 w 607655"/>
              <a:gd name="connsiteY337" fmla="*/ 144360 h 399048"/>
              <a:gd name="connsiteX338" fmla="*/ 150963 w 607655"/>
              <a:gd name="connsiteY338" fmla="*/ 145797 h 399048"/>
              <a:gd name="connsiteX339" fmla="*/ 148612 w 607655"/>
              <a:gd name="connsiteY339" fmla="*/ 147091 h 399048"/>
              <a:gd name="connsiteX340" fmla="*/ 144485 w 607655"/>
              <a:gd name="connsiteY340" fmla="*/ 146132 h 399048"/>
              <a:gd name="connsiteX341" fmla="*/ 118522 w 607655"/>
              <a:gd name="connsiteY341" fmla="*/ 108092 h 399048"/>
              <a:gd name="connsiteX342" fmla="*/ 119290 w 607655"/>
              <a:gd name="connsiteY342" fmla="*/ 103780 h 399048"/>
              <a:gd name="connsiteX343" fmla="*/ 122265 w 607655"/>
              <a:gd name="connsiteY343" fmla="*/ 101576 h 399048"/>
              <a:gd name="connsiteX344" fmla="*/ 125144 w 607655"/>
              <a:gd name="connsiteY344" fmla="*/ 99468 h 399048"/>
              <a:gd name="connsiteX345" fmla="*/ 128648 w 607655"/>
              <a:gd name="connsiteY345" fmla="*/ 97072 h 399048"/>
              <a:gd name="connsiteX346" fmla="*/ 132583 w 607655"/>
              <a:gd name="connsiteY346" fmla="*/ 94389 h 399048"/>
              <a:gd name="connsiteX347" fmla="*/ 137046 w 607655"/>
              <a:gd name="connsiteY347" fmla="*/ 91515 h 399048"/>
              <a:gd name="connsiteX348" fmla="*/ 141989 w 607655"/>
              <a:gd name="connsiteY348" fmla="*/ 88449 h 399048"/>
              <a:gd name="connsiteX349" fmla="*/ 147316 w 607655"/>
              <a:gd name="connsiteY349" fmla="*/ 85287 h 399048"/>
              <a:gd name="connsiteX350" fmla="*/ 153027 w 607655"/>
              <a:gd name="connsiteY350" fmla="*/ 82029 h 399048"/>
              <a:gd name="connsiteX351" fmla="*/ 159074 w 607655"/>
              <a:gd name="connsiteY351" fmla="*/ 78819 h 399048"/>
              <a:gd name="connsiteX352" fmla="*/ 165409 w 607655"/>
              <a:gd name="connsiteY352" fmla="*/ 75609 h 399048"/>
              <a:gd name="connsiteX353" fmla="*/ 168672 w 607655"/>
              <a:gd name="connsiteY353" fmla="*/ 74028 h 399048"/>
              <a:gd name="connsiteX354" fmla="*/ 172031 w 607655"/>
              <a:gd name="connsiteY354" fmla="*/ 72495 h 399048"/>
              <a:gd name="connsiteX355" fmla="*/ 175391 w 607655"/>
              <a:gd name="connsiteY355" fmla="*/ 70961 h 399048"/>
              <a:gd name="connsiteX356" fmla="*/ 178798 w 607655"/>
              <a:gd name="connsiteY356" fmla="*/ 69476 h 399048"/>
              <a:gd name="connsiteX357" fmla="*/ 185709 w 607655"/>
              <a:gd name="connsiteY357" fmla="*/ 66602 h 399048"/>
              <a:gd name="connsiteX358" fmla="*/ 192715 w 607655"/>
              <a:gd name="connsiteY358" fmla="*/ 63919 h 399048"/>
              <a:gd name="connsiteX359" fmla="*/ 196267 w 607655"/>
              <a:gd name="connsiteY359" fmla="*/ 62673 h 399048"/>
              <a:gd name="connsiteX360" fmla="*/ 199770 w 607655"/>
              <a:gd name="connsiteY360" fmla="*/ 61475 h 399048"/>
              <a:gd name="connsiteX361" fmla="*/ 203273 w 607655"/>
              <a:gd name="connsiteY361" fmla="*/ 60278 h 399048"/>
              <a:gd name="connsiteX362" fmla="*/ 206777 w 607655"/>
              <a:gd name="connsiteY362" fmla="*/ 59224 h 399048"/>
              <a:gd name="connsiteX363" fmla="*/ 213640 w 607655"/>
              <a:gd name="connsiteY363" fmla="*/ 57115 h 399048"/>
              <a:gd name="connsiteX364" fmla="*/ 220358 w 607655"/>
              <a:gd name="connsiteY364" fmla="*/ 55343 h 399048"/>
              <a:gd name="connsiteX365" fmla="*/ 223670 w 607655"/>
              <a:gd name="connsiteY365" fmla="*/ 54480 h 399048"/>
              <a:gd name="connsiteX366" fmla="*/ 226837 w 607655"/>
              <a:gd name="connsiteY366" fmla="*/ 53762 h 399048"/>
              <a:gd name="connsiteX367" fmla="*/ 233028 w 607655"/>
              <a:gd name="connsiteY367" fmla="*/ 52372 h 399048"/>
              <a:gd name="connsiteX368" fmla="*/ 238835 w 607655"/>
              <a:gd name="connsiteY368" fmla="*/ 51223 h 399048"/>
              <a:gd name="connsiteX369" fmla="*/ 241570 w 607655"/>
              <a:gd name="connsiteY369" fmla="*/ 50696 h 399048"/>
              <a:gd name="connsiteX370" fmla="*/ 244258 w 607655"/>
              <a:gd name="connsiteY370" fmla="*/ 50264 h 399048"/>
              <a:gd name="connsiteX371" fmla="*/ 249393 w 607655"/>
              <a:gd name="connsiteY371" fmla="*/ 49450 h 399048"/>
              <a:gd name="connsiteX372" fmla="*/ 253904 w 607655"/>
              <a:gd name="connsiteY372" fmla="*/ 48779 h 399048"/>
              <a:gd name="connsiteX373" fmla="*/ 257167 w 607655"/>
              <a:gd name="connsiteY373" fmla="*/ 48396 h 399048"/>
              <a:gd name="connsiteX374" fmla="*/ 259999 w 607655"/>
              <a:gd name="connsiteY374" fmla="*/ 48013 h 399048"/>
              <a:gd name="connsiteX375" fmla="*/ 295372 w 607655"/>
              <a:gd name="connsiteY375" fmla="*/ 46150 h 399048"/>
              <a:gd name="connsiteX376" fmla="*/ 299306 w 607655"/>
              <a:gd name="connsiteY376" fmla="*/ 46198 h 399048"/>
              <a:gd name="connsiteX377" fmla="*/ 303048 w 607655"/>
              <a:gd name="connsiteY377" fmla="*/ 46246 h 399048"/>
              <a:gd name="connsiteX378" fmla="*/ 307414 w 607655"/>
              <a:gd name="connsiteY378" fmla="*/ 46485 h 399048"/>
              <a:gd name="connsiteX379" fmla="*/ 312356 w 607655"/>
              <a:gd name="connsiteY379" fmla="*/ 46724 h 399048"/>
              <a:gd name="connsiteX380" fmla="*/ 317873 w 607655"/>
              <a:gd name="connsiteY380" fmla="*/ 47155 h 399048"/>
              <a:gd name="connsiteX381" fmla="*/ 323870 w 607655"/>
              <a:gd name="connsiteY381" fmla="*/ 47634 h 399048"/>
              <a:gd name="connsiteX382" fmla="*/ 330251 w 607655"/>
              <a:gd name="connsiteY382" fmla="*/ 48400 h 399048"/>
              <a:gd name="connsiteX383" fmla="*/ 333561 w 607655"/>
              <a:gd name="connsiteY383" fmla="*/ 48831 h 399048"/>
              <a:gd name="connsiteX384" fmla="*/ 336968 w 607655"/>
              <a:gd name="connsiteY384" fmla="*/ 49309 h 399048"/>
              <a:gd name="connsiteX385" fmla="*/ 342101 w 607655"/>
              <a:gd name="connsiteY385" fmla="*/ 50123 h 399048"/>
              <a:gd name="connsiteX386" fmla="*/ 307318 w 607655"/>
              <a:gd name="connsiteY386" fmla="*/ 121161 h 399048"/>
              <a:gd name="connsiteX387" fmla="*/ 303816 w 607655"/>
              <a:gd name="connsiteY387" fmla="*/ 120443 h 399048"/>
              <a:gd name="connsiteX388" fmla="*/ 300122 w 607655"/>
              <a:gd name="connsiteY388" fmla="*/ 119821 h 399048"/>
              <a:gd name="connsiteX389" fmla="*/ 296859 w 607655"/>
              <a:gd name="connsiteY389" fmla="*/ 119246 h 399048"/>
              <a:gd name="connsiteX390" fmla="*/ 294125 w 607655"/>
              <a:gd name="connsiteY390" fmla="*/ 118863 h 399048"/>
              <a:gd name="connsiteX391" fmla="*/ 291726 w 607655"/>
              <a:gd name="connsiteY391" fmla="*/ 118528 h 399048"/>
              <a:gd name="connsiteX392" fmla="*/ 288991 w 607655"/>
              <a:gd name="connsiteY392" fmla="*/ 115273 h 399048"/>
              <a:gd name="connsiteX393" fmla="*/ 292158 w 607655"/>
              <a:gd name="connsiteY393" fmla="*/ 49166 h 399048"/>
              <a:gd name="connsiteX394" fmla="*/ 295372 w 607655"/>
              <a:gd name="connsiteY394" fmla="*/ 46150 h 399048"/>
              <a:gd name="connsiteX395" fmla="*/ 389289 w 607655"/>
              <a:gd name="connsiteY395" fmla="*/ 0 h 399048"/>
              <a:gd name="connsiteX396" fmla="*/ 397350 w 607655"/>
              <a:gd name="connsiteY396" fmla="*/ 9917 h 399048"/>
              <a:gd name="connsiteX397" fmla="*/ 385642 w 607655"/>
              <a:gd name="connsiteY397" fmla="*/ 60650 h 399048"/>
              <a:gd name="connsiteX398" fmla="*/ 366735 w 607655"/>
              <a:gd name="connsiteY398" fmla="*/ 142570 h 399048"/>
              <a:gd name="connsiteX399" fmla="*/ 317116 w 607655"/>
              <a:gd name="connsiteY399" fmla="*/ 357671 h 399048"/>
              <a:gd name="connsiteX400" fmla="*/ 313373 w 607655"/>
              <a:gd name="connsiteY400" fmla="*/ 368163 h 399048"/>
              <a:gd name="connsiteX401" fmla="*/ 269272 w 607655"/>
              <a:gd name="connsiteY401" fmla="*/ 395661 h 399048"/>
              <a:gd name="connsiteX402" fmla="*/ 247726 w 607655"/>
              <a:gd name="connsiteY402" fmla="*/ 390679 h 399048"/>
              <a:gd name="connsiteX403" fmla="*/ 225220 w 607655"/>
              <a:gd name="connsiteY403" fmla="*/ 325142 h 399048"/>
              <a:gd name="connsiteX404" fmla="*/ 323210 w 607655"/>
              <a:gd name="connsiteY404" fmla="*/ 124988 h 399048"/>
              <a:gd name="connsiteX405" fmla="*/ 358385 w 607655"/>
              <a:gd name="connsiteY405" fmla="*/ 53224 h 399048"/>
              <a:gd name="connsiteX406" fmla="*/ 382186 w 607655"/>
              <a:gd name="connsiteY406" fmla="*/ 4551 h 399048"/>
              <a:gd name="connsiteX407" fmla="*/ 389289 w 607655"/>
              <a:gd name="connsiteY407" fmla="*/ 0 h 39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</a:cxnLst>
            <a:rect l="l" t="t" r="r" b="b"/>
            <a:pathLst>
              <a:path w="607655" h="399048">
                <a:moveTo>
                  <a:pt x="271096" y="321406"/>
                </a:moveTo>
                <a:cubicBezTo>
                  <a:pt x="257803" y="321406"/>
                  <a:pt x="247006" y="332137"/>
                  <a:pt x="247006" y="345407"/>
                </a:cubicBezTo>
                <a:cubicBezTo>
                  <a:pt x="247006" y="358677"/>
                  <a:pt x="257803" y="369408"/>
                  <a:pt x="271096" y="369408"/>
                </a:cubicBezTo>
                <a:cubicBezTo>
                  <a:pt x="284340" y="369408"/>
                  <a:pt x="295138" y="358677"/>
                  <a:pt x="295138" y="345407"/>
                </a:cubicBezTo>
                <a:cubicBezTo>
                  <a:pt x="295138" y="332137"/>
                  <a:pt x="284340" y="321406"/>
                  <a:pt x="271096" y="321406"/>
                </a:cubicBezTo>
                <a:close/>
                <a:moveTo>
                  <a:pt x="10407" y="277943"/>
                </a:moveTo>
                <a:lnTo>
                  <a:pt x="31702" y="283598"/>
                </a:lnTo>
                <a:cubicBezTo>
                  <a:pt x="33477" y="284078"/>
                  <a:pt x="34436" y="285899"/>
                  <a:pt x="33908" y="287624"/>
                </a:cubicBezTo>
                <a:cubicBezTo>
                  <a:pt x="33621" y="288391"/>
                  <a:pt x="33333" y="289301"/>
                  <a:pt x="32997" y="290308"/>
                </a:cubicBezTo>
                <a:cubicBezTo>
                  <a:pt x="32709" y="291218"/>
                  <a:pt x="32326" y="292273"/>
                  <a:pt x="31990" y="293375"/>
                </a:cubicBezTo>
                <a:cubicBezTo>
                  <a:pt x="31606" y="294477"/>
                  <a:pt x="31318" y="295579"/>
                  <a:pt x="30935" y="296825"/>
                </a:cubicBezTo>
                <a:cubicBezTo>
                  <a:pt x="30599" y="298024"/>
                  <a:pt x="30167" y="299317"/>
                  <a:pt x="29784" y="300659"/>
                </a:cubicBezTo>
                <a:cubicBezTo>
                  <a:pt x="29592" y="301378"/>
                  <a:pt x="29352" y="302049"/>
                  <a:pt x="29160" y="302768"/>
                </a:cubicBezTo>
                <a:cubicBezTo>
                  <a:pt x="28968" y="303535"/>
                  <a:pt x="28776" y="304302"/>
                  <a:pt x="28585" y="305068"/>
                </a:cubicBezTo>
                <a:cubicBezTo>
                  <a:pt x="27769" y="308183"/>
                  <a:pt x="26810" y="311538"/>
                  <a:pt x="26091" y="315133"/>
                </a:cubicBezTo>
                <a:cubicBezTo>
                  <a:pt x="25659" y="316906"/>
                  <a:pt x="25275" y="318775"/>
                  <a:pt x="24844" y="320644"/>
                </a:cubicBezTo>
                <a:cubicBezTo>
                  <a:pt x="24460" y="322561"/>
                  <a:pt x="24124" y="324526"/>
                  <a:pt x="23741" y="326491"/>
                </a:cubicBezTo>
                <a:cubicBezTo>
                  <a:pt x="22925" y="330468"/>
                  <a:pt x="22398" y="334590"/>
                  <a:pt x="21726" y="338759"/>
                </a:cubicBezTo>
                <a:lnTo>
                  <a:pt x="21486" y="340341"/>
                </a:lnTo>
                <a:lnTo>
                  <a:pt x="21295" y="341922"/>
                </a:lnTo>
                <a:cubicBezTo>
                  <a:pt x="21199" y="343024"/>
                  <a:pt x="21055" y="344079"/>
                  <a:pt x="20959" y="345133"/>
                </a:cubicBezTo>
                <a:cubicBezTo>
                  <a:pt x="20815" y="346187"/>
                  <a:pt x="20719" y="347290"/>
                  <a:pt x="20575" y="348344"/>
                </a:cubicBezTo>
                <a:lnTo>
                  <a:pt x="20383" y="349973"/>
                </a:lnTo>
                <a:lnTo>
                  <a:pt x="20239" y="351555"/>
                </a:lnTo>
                <a:cubicBezTo>
                  <a:pt x="20096" y="353712"/>
                  <a:pt x="19904" y="355868"/>
                  <a:pt x="19760" y="358025"/>
                </a:cubicBezTo>
                <a:lnTo>
                  <a:pt x="19616" y="359654"/>
                </a:lnTo>
                <a:lnTo>
                  <a:pt x="19616" y="359846"/>
                </a:lnTo>
                <a:lnTo>
                  <a:pt x="19568" y="359942"/>
                </a:lnTo>
                <a:lnTo>
                  <a:pt x="19568" y="360325"/>
                </a:lnTo>
                <a:lnTo>
                  <a:pt x="19520" y="361188"/>
                </a:lnTo>
                <a:cubicBezTo>
                  <a:pt x="19472" y="362290"/>
                  <a:pt x="19424" y="363392"/>
                  <a:pt x="19376" y="364495"/>
                </a:cubicBezTo>
                <a:cubicBezTo>
                  <a:pt x="19328" y="365597"/>
                  <a:pt x="19280" y="366699"/>
                  <a:pt x="19232" y="367801"/>
                </a:cubicBezTo>
                <a:cubicBezTo>
                  <a:pt x="19184" y="368808"/>
                  <a:pt x="19184" y="369862"/>
                  <a:pt x="19136" y="370869"/>
                </a:cubicBezTo>
                <a:cubicBezTo>
                  <a:pt x="19136" y="371923"/>
                  <a:pt x="19088" y="372929"/>
                  <a:pt x="19088" y="373984"/>
                </a:cubicBezTo>
                <a:cubicBezTo>
                  <a:pt x="19088" y="374463"/>
                  <a:pt x="19040" y="374990"/>
                  <a:pt x="19040" y="375469"/>
                </a:cubicBezTo>
                <a:cubicBezTo>
                  <a:pt x="19040" y="375996"/>
                  <a:pt x="19040" y="376524"/>
                  <a:pt x="19040" y="377003"/>
                </a:cubicBezTo>
                <a:cubicBezTo>
                  <a:pt x="19040" y="379064"/>
                  <a:pt x="19088" y="381076"/>
                  <a:pt x="19088" y="383041"/>
                </a:cubicBezTo>
                <a:cubicBezTo>
                  <a:pt x="19136" y="385006"/>
                  <a:pt x="19232" y="386923"/>
                  <a:pt x="19280" y="388792"/>
                </a:cubicBezTo>
                <a:cubicBezTo>
                  <a:pt x="19328" y="390661"/>
                  <a:pt x="19424" y="392482"/>
                  <a:pt x="19568" y="394256"/>
                </a:cubicBezTo>
                <a:cubicBezTo>
                  <a:pt x="19568" y="394735"/>
                  <a:pt x="19616" y="395214"/>
                  <a:pt x="19664" y="395693"/>
                </a:cubicBezTo>
                <a:cubicBezTo>
                  <a:pt x="19760" y="397514"/>
                  <a:pt x="18321" y="399048"/>
                  <a:pt x="16498" y="399048"/>
                </a:cubicBezTo>
                <a:lnTo>
                  <a:pt x="8009" y="399048"/>
                </a:lnTo>
                <a:cubicBezTo>
                  <a:pt x="6475" y="399048"/>
                  <a:pt x="5180" y="397946"/>
                  <a:pt x="4892" y="396460"/>
                </a:cubicBezTo>
                <a:cubicBezTo>
                  <a:pt x="4892" y="396316"/>
                  <a:pt x="4844" y="396173"/>
                  <a:pt x="4796" y="396029"/>
                </a:cubicBezTo>
                <a:cubicBezTo>
                  <a:pt x="4460" y="394208"/>
                  <a:pt x="4125" y="392291"/>
                  <a:pt x="3837" y="390374"/>
                </a:cubicBezTo>
                <a:cubicBezTo>
                  <a:pt x="3549" y="388409"/>
                  <a:pt x="3213" y="386396"/>
                  <a:pt x="2925" y="384335"/>
                </a:cubicBezTo>
                <a:cubicBezTo>
                  <a:pt x="2638" y="382274"/>
                  <a:pt x="2398" y="380166"/>
                  <a:pt x="2110" y="378057"/>
                </a:cubicBezTo>
                <a:cubicBezTo>
                  <a:pt x="2062" y="377482"/>
                  <a:pt x="1966" y="376955"/>
                  <a:pt x="1918" y="376428"/>
                </a:cubicBezTo>
                <a:cubicBezTo>
                  <a:pt x="1870" y="375853"/>
                  <a:pt x="1774" y="375325"/>
                  <a:pt x="1726" y="374750"/>
                </a:cubicBezTo>
                <a:cubicBezTo>
                  <a:pt x="1631" y="373648"/>
                  <a:pt x="1535" y="372546"/>
                  <a:pt x="1391" y="371396"/>
                </a:cubicBezTo>
                <a:cubicBezTo>
                  <a:pt x="1295" y="370293"/>
                  <a:pt x="1199" y="369143"/>
                  <a:pt x="1055" y="368041"/>
                </a:cubicBezTo>
                <a:cubicBezTo>
                  <a:pt x="1007" y="366939"/>
                  <a:pt x="911" y="365836"/>
                  <a:pt x="815" y="364734"/>
                </a:cubicBezTo>
                <a:cubicBezTo>
                  <a:pt x="767" y="363632"/>
                  <a:pt x="671" y="362530"/>
                  <a:pt x="575" y="361427"/>
                </a:cubicBezTo>
                <a:lnTo>
                  <a:pt x="527" y="360613"/>
                </a:lnTo>
                <a:lnTo>
                  <a:pt x="479" y="360181"/>
                </a:lnTo>
                <a:lnTo>
                  <a:pt x="479" y="359606"/>
                </a:lnTo>
                <a:lnTo>
                  <a:pt x="384" y="357929"/>
                </a:lnTo>
                <a:cubicBezTo>
                  <a:pt x="336" y="355629"/>
                  <a:pt x="240" y="353280"/>
                  <a:pt x="144" y="350980"/>
                </a:cubicBezTo>
                <a:lnTo>
                  <a:pt x="48" y="349255"/>
                </a:lnTo>
                <a:lnTo>
                  <a:pt x="48" y="347529"/>
                </a:lnTo>
                <a:cubicBezTo>
                  <a:pt x="48" y="346331"/>
                  <a:pt x="48" y="345181"/>
                  <a:pt x="48" y="344031"/>
                </a:cubicBezTo>
                <a:cubicBezTo>
                  <a:pt x="0" y="342881"/>
                  <a:pt x="0" y="341731"/>
                  <a:pt x="0" y="340580"/>
                </a:cubicBezTo>
                <a:lnTo>
                  <a:pt x="0" y="338855"/>
                </a:lnTo>
                <a:lnTo>
                  <a:pt x="48" y="337130"/>
                </a:lnTo>
                <a:cubicBezTo>
                  <a:pt x="192" y="332577"/>
                  <a:pt x="240" y="328072"/>
                  <a:pt x="575" y="323711"/>
                </a:cubicBezTo>
                <a:cubicBezTo>
                  <a:pt x="767" y="321506"/>
                  <a:pt x="863" y="319398"/>
                  <a:pt x="1055" y="317289"/>
                </a:cubicBezTo>
                <a:cubicBezTo>
                  <a:pt x="1247" y="315180"/>
                  <a:pt x="1439" y="313120"/>
                  <a:pt x="1631" y="311155"/>
                </a:cubicBezTo>
                <a:cubicBezTo>
                  <a:pt x="1966" y="307129"/>
                  <a:pt x="2590" y="303391"/>
                  <a:pt x="3021" y="299893"/>
                </a:cubicBezTo>
                <a:cubicBezTo>
                  <a:pt x="3165" y="299030"/>
                  <a:pt x="3261" y="298167"/>
                  <a:pt x="3357" y="297353"/>
                </a:cubicBezTo>
                <a:cubicBezTo>
                  <a:pt x="3501" y="296490"/>
                  <a:pt x="3645" y="295675"/>
                  <a:pt x="3789" y="294861"/>
                </a:cubicBezTo>
                <a:cubicBezTo>
                  <a:pt x="4077" y="293279"/>
                  <a:pt x="4316" y="291745"/>
                  <a:pt x="4556" y="290308"/>
                </a:cubicBezTo>
                <a:cubicBezTo>
                  <a:pt x="4844" y="288870"/>
                  <a:pt x="5036" y="287480"/>
                  <a:pt x="5276" y="286282"/>
                </a:cubicBezTo>
                <a:cubicBezTo>
                  <a:pt x="5515" y="285132"/>
                  <a:pt x="5755" y="284078"/>
                  <a:pt x="5947" y="283119"/>
                </a:cubicBezTo>
                <a:cubicBezTo>
                  <a:pt x="6139" y="282065"/>
                  <a:pt x="6331" y="281106"/>
                  <a:pt x="6475" y="280339"/>
                </a:cubicBezTo>
                <a:cubicBezTo>
                  <a:pt x="6858" y="278566"/>
                  <a:pt x="8633" y="277464"/>
                  <a:pt x="10407" y="277943"/>
                </a:cubicBezTo>
                <a:close/>
                <a:moveTo>
                  <a:pt x="586319" y="266251"/>
                </a:moveTo>
                <a:cubicBezTo>
                  <a:pt x="587950" y="265820"/>
                  <a:pt x="589629" y="266730"/>
                  <a:pt x="590156" y="268311"/>
                </a:cubicBezTo>
                <a:cubicBezTo>
                  <a:pt x="590540" y="269413"/>
                  <a:pt x="590971" y="270802"/>
                  <a:pt x="591499" y="272431"/>
                </a:cubicBezTo>
                <a:cubicBezTo>
                  <a:pt x="591835" y="273581"/>
                  <a:pt x="592266" y="274826"/>
                  <a:pt x="592698" y="276168"/>
                </a:cubicBezTo>
                <a:cubicBezTo>
                  <a:pt x="593082" y="277509"/>
                  <a:pt x="593513" y="278994"/>
                  <a:pt x="593945" y="280575"/>
                </a:cubicBezTo>
                <a:cubicBezTo>
                  <a:pt x="594376" y="282108"/>
                  <a:pt x="594856" y="283785"/>
                  <a:pt x="595384" y="285557"/>
                </a:cubicBezTo>
                <a:cubicBezTo>
                  <a:pt x="595623" y="286468"/>
                  <a:pt x="595863" y="287378"/>
                  <a:pt x="596151" y="288288"/>
                </a:cubicBezTo>
                <a:cubicBezTo>
                  <a:pt x="596343" y="289246"/>
                  <a:pt x="596583" y="290204"/>
                  <a:pt x="596822" y="291163"/>
                </a:cubicBezTo>
                <a:cubicBezTo>
                  <a:pt x="597782" y="295091"/>
                  <a:pt x="598933" y="299307"/>
                  <a:pt x="599796" y="303858"/>
                </a:cubicBezTo>
                <a:cubicBezTo>
                  <a:pt x="600275" y="306109"/>
                  <a:pt x="600755" y="308457"/>
                  <a:pt x="601283" y="310804"/>
                </a:cubicBezTo>
                <a:cubicBezTo>
                  <a:pt x="601714" y="313200"/>
                  <a:pt x="602146" y="315643"/>
                  <a:pt x="602577" y="318134"/>
                </a:cubicBezTo>
                <a:cubicBezTo>
                  <a:pt x="603489" y="323116"/>
                  <a:pt x="604160" y="328290"/>
                  <a:pt x="604880" y="333560"/>
                </a:cubicBezTo>
                <a:cubicBezTo>
                  <a:pt x="604975" y="334230"/>
                  <a:pt x="605071" y="334901"/>
                  <a:pt x="605119" y="335524"/>
                </a:cubicBezTo>
                <a:cubicBezTo>
                  <a:pt x="605215" y="336243"/>
                  <a:pt x="605263" y="336961"/>
                  <a:pt x="605359" y="337680"/>
                </a:cubicBezTo>
                <a:cubicBezTo>
                  <a:pt x="605503" y="339165"/>
                  <a:pt x="605647" y="340602"/>
                  <a:pt x="605791" y="342039"/>
                </a:cubicBezTo>
                <a:cubicBezTo>
                  <a:pt x="605935" y="343476"/>
                  <a:pt x="606079" y="344962"/>
                  <a:pt x="606222" y="346399"/>
                </a:cubicBezTo>
                <a:lnTo>
                  <a:pt x="606414" y="348602"/>
                </a:lnTo>
                <a:lnTo>
                  <a:pt x="606510" y="350279"/>
                </a:lnTo>
                <a:cubicBezTo>
                  <a:pt x="606702" y="352531"/>
                  <a:pt x="606894" y="354734"/>
                  <a:pt x="607038" y="356986"/>
                </a:cubicBezTo>
                <a:lnTo>
                  <a:pt x="607182" y="358663"/>
                </a:lnTo>
                <a:lnTo>
                  <a:pt x="607182" y="358854"/>
                </a:lnTo>
                <a:lnTo>
                  <a:pt x="607182" y="358902"/>
                </a:lnTo>
                <a:lnTo>
                  <a:pt x="607230" y="360052"/>
                </a:lnTo>
                <a:lnTo>
                  <a:pt x="607230" y="360148"/>
                </a:lnTo>
                <a:lnTo>
                  <a:pt x="607230" y="360675"/>
                </a:lnTo>
                <a:lnTo>
                  <a:pt x="607277" y="361681"/>
                </a:lnTo>
                <a:cubicBezTo>
                  <a:pt x="607325" y="363022"/>
                  <a:pt x="607373" y="364316"/>
                  <a:pt x="607421" y="365657"/>
                </a:cubicBezTo>
                <a:cubicBezTo>
                  <a:pt x="607469" y="366999"/>
                  <a:pt x="607517" y="368340"/>
                  <a:pt x="607565" y="369633"/>
                </a:cubicBezTo>
                <a:cubicBezTo>
                  <a:pt x="607565" y="370975"/>
                  <a:pt x="607565" y="372268"/>
                  <a:pt x="607613" y="373562"/>
                </a:cubicBezTo>
                <a:cubicBezTo>
                  <a:pt x="607613" y="376197"/>
                  <a:pt x="607709" y="378784"/>
                  <a:pt x="607613" y="381323"/>
                </a:cubicBezTo>
                <a:cubicBezTo>
                  <a:pt x="607565" y="383862"/>
                  <a:pt x="607517" y="386353"/>
                  <a:pt x="607469" y="388844"/>
                </a:cubicBezTo>
                <a:cubicBezTo>
                  <a:pt x="607373" y="391287"/>
                  <a:pt x="607277" y="393682"/>
                  <a:pt x="607134" y="396030"/>
                </a:cubicBezTo>
                <a:cubicBezTo>
                  <a:pt x="607086" y="397707"/>
                  <a:pt x="605695" y="399048"/>
                  <a:pt x="604016" y="399048"/>
                </a:cubicBezTo>
                <a:lnTo>
                  <a:pt x="478363" y="399048"/>
                </a:lnTo>
                <a:cubicBezTo>
                  <a:pt x="478459" y="398761"/>
                  <a:pt x="478507" y="398521"/>
                  <a:pt x="478603" y="398281"/>
                </a:cubicBezTo>
                <a:cubicBezTo>
                  <a:pt x="478699" y="397802"/>
                  <a:pt x="478843" y="397371"/>
                  <a:pt x="478987" y="396892"/>
                </a:cubicBezTo>
                <a:cubicBezTo>
                  <a:pt x="479083" y="396365"/>
                  <a:pt x="479226" y="395790"/>
                  <a:pt x="479370" y="395215"/>
                </a:cubicBezTo>
                <a:cubicBezTo>
                  <a:pt x="479610" y="394066"/>
                  <a:pt x="479898" y="392820"/>
                  <a:pt x="480186" y="391575"/>
                </a:cubicBezTo>
                <a:cubicBezTo>
                  <a:pt x="480521" y="390281"/>
                  <a:pt x="480761" y="388940"/>
                  <a:pt x="481049" y="387550"/>
                </a:cubicBezTo>
                <a:cubicBezTo>
                  <a:pt x="481289" y="386161"/>
                  <a:pt x="481624" y="384724"/>
                  <a:pt x="481864" y="383239"/>
                </a:cubicBezTo>
                <a:cubicBezTo>
                  <a:pt x="482104" y="381754"/>
                  <a:pt x="482392" y="380221"/>
                  <a:pt x="482631" y="378688"/>
                </a:cubicBezTo>
                <a:cubicBezTo>
                  <a:pt x="482871" y="377107"/>
                  <a:pt x="483111" y="375478"/>
                  <a:pt x="483351" y="373849"/>
                </a:cubicBezTo>
                <a:cubicBezTo>
                  <a:pt x="483639" y="372220"/>
                  <a:pt x="483735" y="370544"/>
                  <a:pt x="483974" y="368867"/>
                </a:cubicBezTo>
                <a:cubicBezTo>
                  <a:pt x="484070" y="368005"/>
                  <a:pt x="484166" y="367142"/>
                  <a:pt x="484262" y="366280"/>
                </a:cubicBezTo>
                <a:cubicBezTo>
                  <a:pt x="484358" y="365418"/>
                  <a:pt x="484454" y="364555"/>
                  <a:pt x="484502" y="363693"/>
                </a:cubicBezTo>
                <a:cubicBezTo>
                  <a:pt x="484598" y="362831"/>
                  <a:pt x="484646" y="361968"/>
                  <a:pt x="484742" y="361106"/>
                </a:cubicBezTo>
                <a:lnTo>
                  <a:pt x="484790" y="360435"/>
                </a:lnTo>
                <a:lnTo>
                  <a:pt x="484838" y="360100"/>
                </a:lnTo>
                <a:lnTo>
                  <a:pt x="484838" y="360962"/>
                </a:lnTo>
                <a:lnTo>
                  <a:pt x="484886" y="360771"/>
                </a:lnTo>
                <a:lnTo>
                  <a:pt x="484934" y="359094"/>
                </a:lnTo>
                <a:cubicBezTo>
                  <a:pt x="485029" y="356890"/>
                  <a:pt x="485125" y="354639"/>
                  <a:pt x="485221" y="352387"/>
                </a:cubicBezTo>
                <a:lnTo>
                  <a:pt x="485317" y="350758"/>
                </a:lnTo>
                <a:lnTo>
                  <a:pt x="485317" y="349608"/>
                </a:lnTo>
                <a:cubicBezTo>
                  <a:pt x="485365" y="348842"/>
                  <a:pt x="485365" y="348028"/>
                  <a:pt x="485365" y="347261"/>
                </a:cubicBezTo>
                <a:cubicBezTo>
                  <a:pt x="485413" y="346495"/>
                  <a:pt x="485413" y="345728"/>
                  <a:pt x="485461" y="344962"/>
                </a:cubicBezTo>
                <a:lnTo>
                  <a:pt x="485509" y="343812"/>
                </a:lnTo>
                <a:lnTo>
                  <a:pt x="485509" y="342518"/>
                </a:lnTo>
                <a:cubicBezTo>
                  <a:pt x="485413" y="339021"/>
                  <a:pt x="485461" y="335572"/>
                  <a:pt x="485269" y="332218"/>
                </a:cubicBezTo>
                <a:cubicBezTo>
                  <a:pt x="485173" y="330542"/>
                  <a:pt x="485125" y="328913"/>
                  <a:pt x="485029" y="327284"/>
                </a:cubicBezTo>
                <a:cubicBezTo>
                  <a:pt x="484886" y="325703"/>
                  <a:pt x="484742" y="324122"/>
                  <a:pt x="484646" y="322589"/>
                </a:cubicBezTo>
                <a:cubicBezTo>
                  <a:pt x="484454" y="319523"/>
                  <a:pt x="484022" y="316649"/>
                  <a:pt x="483735" y="313966"/>
                </a:cubicBezTo>
                <a:cubicBezTo>
                  <a:pt x="483639" y="313295"/>
                  <a:pt x="483591" y="312673"/>
                  <a:pt x="483495" y="312002"/>
                </a:cubicBezTo>
                <a:cubicBezTo>
                  <a:pt x="483399" y="311379"/>
                  <a:pt x="483303" y="310756"/>
                  <a:pt x="483207" y="310181"/>
                </a:cubicBezTo>
                <a:cubicBezTo>
                  <a:pt x="483015" y="308936"/>
                  <a:pt x="482871" y="307786"/>
                  <a:pt x="482679" y="306732"/>
                </a:cubicBezTo>
                <a:cubicBezTo>
                  <a:pt x="482536" y="305630"/>
                  <a:pt x="482392" y="304624"/>
                  <a:pt x="482248" y="303714"/>
                </a:cubicBezTo>
                <a:cubicBezTo>
                  <a:pt x="482056" y="302756"/>
                  <a:pt x="481864" y="301894"/>
                  <a:pt x="481720" y="301127"/>
                </a:cubicBezTo>
                <a:cubicBezTo>
                  <a:pt x="481576" y="300361"/>
                  <a:pt x="481480" y="299690"/>
                  <a:pt x="481337" y="299115"/>
                </a:cubicBezTo>
                <a:cubicBezTo>
                  <a:pt x="481049" y="297486"/>
                  <a:pt x="482008" y="295953"/>
                  <a:pt x="483591" y="295522"/>
                </a:cubicBezTo>
                <a:close/>
                <a:moveTo>
                  <a:pt x="93138" y="125793"/>
                </a:moveTo>
                <a:cubicBezTo>
                  <a:pt x="94481" y="124548"/>
                  <a:pt x="96544" y="124644"/>
                  <a:pt x="97743" y="126033"/>
                </a:cubicBezTo>
                <a:lnTo>
                  <a:pt x="125184" y="158170"/>
                </a:lnTo>
                <a:cubicBezTo>
                  <a:pt x="126383" y="159511"/>
                  <a:pt x="126143" y="161618"/>
                  <a:pt x="124704" y="162720"/>
                </a:cubicBezTo>
                <a:cubicBezTo>
                  <a:pt x="124080" y="163199"/>
                  <a:pt x="123313" y="163773"/>
                  <a:pt x="122449" y="164396"/>
                </a:cubicBezTo>
                <a:cubicBezTo>
                  <a:pt x="122065" y="164683"/>
                  <a:pt x="121634" y="165019"/>
                  <a:pt x="121202" y="165354"/>
                </a:cubicBezTo>
                <a:cubicBezTo>
                  <a:pt x="120818" y="165641"/>
                  <a:pt x="120290" y="166024"/>
                  <a:pt x="119907" y="166312"/>
                </a:cubicBezTo>
                <a:cubicBezTo>
                  <a:pt x="119139" y="166934"/>
                  <a:pt x="118276" y="167653"/>
                  <a:pt x="117316" y="168371"/>
                </a:cubicBezTo>
                <a:cubicBezTo>
                  <a:pt x="116405" y="169138"/>
                  <a:pt x="115397" y="169904"/>
                  <a:pt x="114342" y="170718"/>
                </a:cubicBezTo>
                <a:cubicBezTo>
                  <a:pt x="113286" y="171628"/>
                  <a:pt x="112183" y="172586"/>
                  <a:pt x="110984" y="173592"/>
                </a:cubicBezTo>
                <a:cubicBezTo>
                  <a:pt x="109832" y="174598"/>
                  <a:pt x="108585" y="175603"/>
                  <a:pt x="107386" y="176705"/>
                </a:cubicBezTo>
                <a:cubicBezTo>
                  <a:pt x="106138" y="177854"/>
                  <a:pt x="104843" y="179004"/>
                  <a:pt x="103548" y="180201"/>
                </a:cubicBezTo>
                <a:cubicBezTo>
                  <a:pt x="102205" y="181351"/>
                  <a:pt x="100909" y="182644"/>
                  <a:pt x="99614" y="183937"/>
                </a:cubicBezTo>
                <a:cubicBezTo>
                  <a:pt x="98271" y="185230"/>
                  <a:pt x="96880" y="186523"/>
                  <a:pt x="95537" y="187912"/>
                </a:cubicBezTo>
                <a:cubicBezTo>
                  <a:pt x="94193" y="189301"/>
                  <a:pt x="92802" y="190738"/>
                  <a:pt x="91411" y="192175"/>
                </a:cubicBezTo>
                <a:cubicBezTo>
                  <a:pt x="90739" y="192845"/>
                  <a:pt x="90068" y="193612"/>
                  <a:pt x="89396" y="194330"/>
                </a:cubicBezTo>
                <a:cubicBezTo>
                  <a:pt x="88676" y="195096"/>
                  <a:pt x="88005" y="195863"/>
                  <a:pt x="87333" y="196629"/>
                </a:cubicBezTo>
                <a:cubicBezTo>
                  <a:pt x="86662" y="197347"/>
                  <a:pt x="85942" y="198114"/>
                  <a:pt x="85270" y="198880"/>
                </a:cubicBezTo>
                <a:cubicBezTo>
                  <a:pt x="84551" y="199646"/>
                  <a:pt x="83927" y="200460"/>
                  <a:pt x="83256" y="201227"/>
                </a:cubicBezTo>
                <a:cubicBezTo>
                  <a:pt x="81912" y="202807"/>
                  <a:pt x="80569" y="204388"/>
                  <a:pt x="79226" y="205968"/>
                </a:cubicBezTo>
                <a:cubicBezTo>
                  <a:pt x="77931" y="207597"/>
                  <a:pt x="76635" y="209225"/>
                  <a:pt x="75340" y="210854"/>
                </a:cubicBezTo>
                <a:lnTo>
                  <a:pt x="74381" y="212051"/>
                </a:lnTo>
                <a:lnTo>
                  <a:pt x="73469" y="213296"/>
                </a:lnTo>
                <a:cubicBezTo>
                  <a:pt x="72846" y="214158"/>
                  <a:pt x="72222" y="214972"/>
                  <a:pt x="71598" y="215787"/>
                </a:cubicBezTo>
                <a:cubicBezTo>
                  <a:pt x="69104" y="219043"/>
                  <a:pt x="66897" y="222396"/>
                  <a:pt x="64642" y="225605"/>
                </a:cubicBezTo>
                <a:cubicBezTo>
                  <a:pt x="63539" y="227281"/>
                  <a:pt x="62531" y="228910"/>
                  <a:pt x="61476" y="230490"/>
                </a:cubicBezTo>
                <a:cubicBezTo>
                  <a:pt x="60948" y="231256"/>
                  <a:pt x="60469" y="232071"/>
                  <a:pt x="59941" y="232837"/>
                </a:cubicBezTo>
                <a:cubicBezTo>
                  <a:pt x="59461" y="233603"/>
                  <a:pt x="59029" y="234418"/>
                  <a:pt x="58550" y="235184"/>
                </a:cubicBezTo>
                <a:cubicBezTo>
                  <a:pt x="57590" y="236716"/>
                  <a:pt x="56727" y="238201"/>
                  <a:pt x="55815" y="239686"/>
                </a:cubicBezTo>
                <a:cubicBezTo>
                  <a:pt x="55000" y="241171"/>
                  <a:pt x="54184" y="242560"/>
                  <a:pt x="53417" y="243948"/>
                </a:cubicBezTo>
                <a:cubicBezTo>
                  <a:pt x="52649" y="245337"/>
                  <a:pt x="51882" y="246631"/>
                  <a:pt x="51210" y="247924"/>
                </a:cubicBezTo>
                <a:cubicBezTo>
                  <a:pt x="50538" y="249169"/>
                  <a:pt x="49915" y="250414"/>
                  <a:pt x="49339" y="251516"/>
                </a:cubicBezTo>
                <a:cubicBezTo>
                  <a:pt x="48763" y="252665"/>
                  <a:pt x="48188" y="253719"/>
                  <a:pt x="47660" y="254725"/>
                </a:cubicBezTo>
                <a:cubicBezTo>
                  <a:pt x="47180" y="255730"/>
                  <a:pt x="46748" y="256640"/>
                  <a:pt x="46365" y="257503"/>
                </a:cubicBezTo>
                <a:cubicBezTo>
                  <a:pt x="45885" y="258508"/>
                  <a:pt x="45453" y="259370"/>
                  <a:pt x="45069" y="260089"/>
                </a:cubicBezTo>
                <a:cubicBezTo>
                  <a:pt x="44398" y="261574"/>
                  <a:pt x="42671" y="262292"/>
                  <a:pt x="41136" y="261669"/>
                </a:cubicBezTo>
                <a:lnTo>
                  <a:pt x="17006" y="252426"/>
                </a:lnTo>
                <a:cubicBezTo>
                  <a:pt x="15422" y="251851"/>
                  <a:pt x="14607" y="250127"/>
                  <a:pt x="15135" y="248498"/>
                </a:cubicBezTo>
                <a:cubicBezTo>
                  <a:pt x="15422" y="247588"/>
                  <a:pt x="15806" y="246487"/>
                  <a:pt x="16238" y="245194"/>
                </a:cubicBezTo>
                <a:cubicBezTo>
                  <a:pt x="16574" y="244236"/>
                  <a:pt x="16958" y="243134"/>
                  <a:pt x="17341" y="241985"/>
                </a:cubicBezTo>
                <a:cubicBezTo>
                  <a:pt x="17773" y="240787"/>
                  <a:pt x="18253" y="239542"/>
                  <a:pt x="18780" y="238153"/>
                </a:cubicBezTo>
                <a:cubicBezTo>
                  <a:pt x="19260" y="236812"/>
                  <a:pt x="19836" y="235375"/>
                  <a:pt x="20412" y="233843"/>
                </a:cubicBezTo>
                <a:cubicBezTo>
                  <a:pt x="20987" y="232358"/>
                  <a:pt x="21659" y="230778"/>
                  <a:pt x="22330" y="229149"/>
                </a:cubicBezTo>
                <a:cubicBezTo>
                  <a:pt x="23002" y="227473"/>
                  <a:pt x="23722" y="225749"/>
                  <a:pt x="24441" y="223977"/>
                </a:cubicBezTo>
                <a:cubicBezTo>
                  <a:pt x="25209" y="222252"/>
                  <a:pt x="26024" y="220432"/>
                  <a:pt x="26888" y="218565"/>
                </a:cubicBezTo>
                <a:cubicBezTo>
                  <a:pt x="27320" y="217607"/>
                  <a:pt x="27751" y="216697"/>
                  <a:pt x="28183" y="215739"/>
                </a:cubicBezTo>
                <a:cubicBezTo>
                  <a:pt x="28615" y="214781"/>
                  <a:pt x="29095" y="213823"/>
                  <a:pt x="29574" y="212865"/>
                </a:cubicBezTo>
                <a:cubicBezTo>
                  <a:pt x="30486" y="210949"/>
                  <a:pt x="31445" y="208938"/>
                  <a:pt x="32453" y="206926"/>
                </a:cubicBezTo>
                <a:cubicBezTo>
                  <a:pt x="34563" y="202999"/>
                  <a:pt x="36626" y="198880"/>
                  <a:pt x="39025" y="194809"/>
                </a:cubicBezTo>
                <a:cubicBezTo>
                  <a:pt x="39601" y="193803"/>
                  <a:pt x="40224" y="192749"/>
                  <a:pt x="40800" y="191744"/>
                </a:cubicBezTo>
                <a:lnTo>
                  <a:pt x="41663" y="190163"/>
                </a:lnTo>
                <a:lnTo>
                  <a:pt x="42623" y="188631"/>
                </a:lnTo>
                <a:cubicBezTo>
                  <a:pt x="43870" y="186619"/>
                  <a:pt x="45117" y="184560"/>
                  <a:pt x="46365" y="182548"/>
                </a:cubicBezTo>
                <a:cubicBezTo>
                  <a:pt x="47660" y="180489"/>
                  <a:pt x="49003" y="178525"/>
                  <a:pt x="50346" y="176513"/>
                </a:cubicBezTo>
                <a:cubicBezTo>
                  <a:pt x="50970" y="175508"/>
                  <a:pt x="51642" y="174502"/>
                  <a:pt x="52313" y="173544"/>
                </a:cubicBezTo>
                <a:cubicBezTo>
                  <a:pt x="52985" y="172538"/>
                  <a:pt x="53704" y="171580"/>
                  <a:pt x="54376" y="170622"/>
                </a:cubicBezTo>
                <a:cubicBezTo>
                  <a:pt x="55048" y="169664"/>
                  <a:pt x="55767" y="168707"/>
                  <a:pt x="56439" y="167749"/>
                </a:cubicBezTo>
                <a:cubicBezTo>
                  <a:pt x="57111" y="166743"/>
                  <a:pt x="57782" y="165833"/>
                  <a:pt x="58502" y="164875"/>
                </a:cubicBezTo>
                <a:cubicBezTo>
                  <a:pt x="59893" y="163055"/>
                  <a:pt x="61284" y="161187"/>
                  <a:pt x="62675" y="159415"/>
                </a:cubicBezTo>
                <a:cubicBezTo>
                  <a:pt x="64019" y="157595"/>
                  <a:pt x="65458" y="155919"/>
                  <a:pt x="66801" y="154195"/>
                </a:cubicBezTo>
                <a:cubicBezTo>
                  <a:pt x="68192" y="152470"/>
                  <a:pt x="69535" y="150842"/>
                  <a:pt x="70879" y="149261"/>
                </a:cubicBezTo>
                <a:cubicBezTo>
                  <a:pt x="72270" y="147681"/>
                  <a:pt x="73565" y="146148"/>
                  <a:pt x="74860" y="144664"/>
                </a:cubicBezTo>
                <a:cubicBezTo>
                  <a:pt x="76156" y="143179"/>
                  <a:pt x="77451" y="141838"/>
                  <a:pt x="78698" y="140497"/>
                </a:cubicBezTo>
                <a:cubicBezTo>
                  <a:pt x="79945" y="139156"/>
                  <a:pt x="81097" y="137863"/>
                  <a:pt x="82248" y="136617"/>
                </a:cubicBezTo>
                <a:cubicBezTo>
                  <a:pt x="83447" y="135420"/>
                  <a:pt x="84599" y="134223"/>
                  <a:pt x="85702" y="133121"/>
                </a:cubicBezTo>
                <a:cubicBezTo>
                  <a:pt x="86758" y="132020"/>
                  <a:pt x="87813" y="131014"/>
                  <a:pt x="88724" y="130056"/>
                </a:cubicBezTo>
                <a:cubicBezTo>
                  <a:pt x="89252" y="129577"/>
                  <a:pt x="89588" y="129194"/>
                  <a:pt x="90020" y="128811"/>
                </a:cubicBezTo>
                <a:cubicBezTo>
                  <a:pt x="90403" y="128475"/>
                  <a:pt x="90787" y="128092"/>
                  <a:pt x="91123" y="127757"/>
                </a:cubicBezTo>
                <a:cubicBezTo>
                  <a:pt x="91891" y="127039"/>
                  <a:pt x="92562" y="126368"/>
                  <a:pt x="93138" y="125793"/>
                </a:cubicBezTo>
                <a:close/>
                <a:moveTo>
                  <a:pt x="476526" y="108336"/>
                </a:moveTo>
                <a:cubicBezTo>
                  <a:pt x="477389" y="109007"/>
                  <a:pt x="478541" y="109869"/>
                  <a:pt x="479836" y="110875"/>
                </a:cubicBezTo>
                <a:cubicBezTo>
                  <a:pt x="480747" y="111594"/>
                  <a:pt x="481755" y="112360"/>
                  <a:pt x="482858" y="113223"/>
                </a:cubicBezTo>
                <a:cubicBezTo>
                  <a:pt x="483914" y="114085"/>
                  <a:pt x="485065" y="115043"/>
                  <a:pt x="486312" y="116049"/>
                </a:cubicBezTo>
                <a:cubicBezTo>
                  <a:pt x="487560" y="117055"/>
                  <a:pt x="488855" y="118157"/>
                  <a:pt x="490246" y="119307"/>
                </a:cubicBezTo>
                <a:cubicBezTo>
                  <a:pt x="491589" y="120457"/>
                  <a:pt x="493029" y="121702"/>
                  <a:pt x="494516" y="122996"/>
                </a:cubicBezTo>
                <a:cubicBezTo>
                  <a:pt x="495955" y="124337"/>
                  <a:pt x="497538" y="125631"/>
                  <a:pt x="499121" y="127116"/>
                </a:cubicBezTo>
                <a:cubicBezTo>
                  <a:pt x="500656" y="128553"/>
                  <a:pt x="502240" y="130038"/>
                  <a:pt x="503919" y="131571"/>
                </a:cubicBezTo>
                <a:cubicBezTo>
                  <a:pt x="505598" y="133104"/>
                  <a:pt x="507229" y="134781"/>
                  <a:pt x="508908" y="136458"/>
                </a:cubicBezTo>
                <a:cubicBezTo>
                  <a:pt x="510587" y="138134"/>
                  <a:pt x="512314" y="139811"/>
                  <a:pt x="513993" y="141632"/>
                </a:cubicBezTo>
                <a:cubicBezTo>
                  <a:pt x="515720" y="143404"/>
                  <a:pt x="517447" y="145225"/>
                  <a:pt x="519174" y="147093"/>
                </a:cubicBezTo>
                <a:cubicBezTo>
                  <a:pt x="520038" y="148003"/>
                  <a:pt x="520901" y="148962"/>
                  <a:pt x="521765" y="149920"/>
                </a:cubicBezTo>
                <a:cubicBezTo>
                  <a:pt x="522580" y="150926"/>
                  <a:pt x="523444" y="151884"/>
                  <a:pt x="524307" y="152842"/>
                </a:cubicBezTo>
                <a:cubicBezTo>
                  <a:pt x="525171" y="153848"/>
                  <a:pt x="526034" y="154806"/>
                  <a:pt x="526898" y="155812"/>
                </a:cubicBezTo>
                <a:cubicBezTo>
                  <a:pt x="527761" y="156770"/>
                  <a:pt x="528577" y="157824"/>
                  <a:pt x="529441" y="158830"/>
                </a:cubicBezTo>
                <a:cubicBezTo>
                  <a:pt x="531072" y="160843"/>
                  <a:pt x="532799" y="162855"/>
                  <a:pt x="534430" y="164915"/>
                </a:cubicBezTo>
                <a:cubicBezTo>
                  <a:pt x="536061" y="167023"/>
                  <a:pt x="537692" y="169131"/>
                  <a:pt x="539275" y="171191"/>
                </a:cubicBezTo>
                <a:lnTo>
                  <a:pt x="540522" y="172771"/>
                </a:lnTo>
                <a:lnTo>
                  <a:pt x="541674" y="174352"/>
                </a:lnTo>
                <a:cubicBezTo>
                  <a:pt x="542441" y="175406"/>
                  <a:pt x="543209" y="176508"/>
                  <a:pt x="543977" y="177562"/>
                </a:cubicBezTo>
                <a:cubicBezTo>
                  <a:pt x="547047" y="181730"/>
                  <a:pt x="549877" y="186042"/>
                  <a:pt x="552660" y="190162"/>
                </a:cubicBezTo>
                <a:cubicBezTo>
                  <a:pt x="554003" y="192270"/>
                  <a:pt x="555298" y="194330"/>
                  <a:pt x="556546" y="196342"/>
                </a:cubicBezTo>
                <a:cubicBezTo>
                  <a:pt x="557217" y="197396"/>
                  <a:pt x="557841" y="198402"/>
                  <a:pt x="558465" y="199360"/>
                </a:cubicBezTo>
                <a:cubicBezTo>
                  <a:pt x="559040" y="200366"/>
                  <a:pt x="559616" y="201372"/>
                  <a:pt x="560192" y="202378"/>
                </a:cubicBezTo>
                <a:cubicBezTo>
                  <a:pt x="561343" y="204342"/>
                  <a:pt x="562494" y="206259"/>
                  <a:pt x="563550" y="208127"/>
                </a:cubicBezTo>
                <a:cubicBezTo>
                  <a:pt x="564605" y="209995"/>
                  <a:pt x="565613" y="211816"/>
                  <a:pt x="566572" y="213589"/>
                </a:cubicBezTo>
                <a:cubicBezTo>
                  <a:pt x="567052" y="214451"/>
                  <a:pt x="567484" y="215313"/>
                  <a:pt x="567963" y="216176"/>
                </a:cubicBezTo>
                <a:cubicBezTo>
                  <a:pt x="568395" y="217038"/>
                  <a:pt x="568827" y="217756"/>
                  <a:pt x="569307" y="218715"/>
                </a:cubicBezTo>
                <a:cubicBezTo>
                  <a:pt x="570170" y="220439"/>
                  <a:pt x="570986" y="222116"/>
                  <a:pt x="571801" y="223697"/>
                </a:cubicBezTo>
                <a:cubicBezTo>
                  <a:pt x="572569" y="225278"/>
                  <a:pt x="573288" y="226763"/>
                  <a:pt x="573960" y="228104"/>
                </a:cubicBezTo>
                <a:cubicBezTo>
                  <a:pt x="574488" y="229206"/>
                  <a:pt x="574967" y="230212"/>
                  <a:pt x="575399" y="231123"/>
                </a:cubicBezTo>
                <a:cubicBezTo>
                  <a:pt x="575831" y="232081"/>
                  <a:pt x="576263" y="232943"/>
                  <a:pt x="576599" y="233662"/>
                </a:cubicBezTo>
                <a:cubicBezTo>
                  <a:pt x="577366" y="235291"/>
                  <a:pt x="576599" y="237255"/>
                  <a:pt x="574919" y="237925"/>
                </a:cubicBezTo>
                <a:lnTo>
                  <a:pt x="479308" y="276299"/>
                </a:lnTo>
                <a:cubicBezTo>
                  <a:pt x="477629" y="276970"/>
                  <a:pt x="475710" y="276108"/>
                  <a:pt x="475135" y="274383"/>
                </a:cubicBezTo>
                <a:cubicBezTo>
                  <a:pt x="474895" y="273616"/>
                  <a:pt x="474607" y="272706"/>
                  <a:pt x="474271" y="271700"/>
                </a:cubicBezTo>
                <a:cubicBezTo>
                  <a:pt x="473935" y="270790"/>
                  <a:pt x="473599" y="269784"/>
                  <a:pt x="473264" y="268682"/>
                </a:cubicBezTo>
                <a:cubicBezTo>
                  <a:pt x="472976" y="267915"/>
                  <a:pt x="472640" y="267053"/>
                  <a:pt x="472352" y="266143"/>
                </a:cubicBezTo>
                <a:cubicBezTo>
                  <a:pt x="472016" y="265185"/>
                  <a:pt x="471680" y="264227"/>
                  <a:pt x="471345" y="263173"/>
                </a:cubicBezTo>
                <a:cubicBezTo>
                  <a:pt x="471201" y="262694"/>
                  <a:pt x="470913" y="262071"/>
                  <a:pt x="470673" y="261448"/>
                </a:cubicBezTo>
                <a:cubicBezTo>
                  <a:pt x="470433" y="260873"/>
                  <a:pt x="470193" y="260250"/>
                  <a:pt x="469953" y="259628"/>
                </a:cubicBezTo>
                <a:cubicBezTo>
                  <a:pt x="469474" y="258334"/>
                  <a:pt x="468946" y="256993"/>
                  <a:pt x="468418" y="255651"/>
                </a:cubicBezTo>
                <a:cubicBezTo>
                  <a:pt x="467795" y="254310"/>
                  <a:pt x="467219" y="252921"/>
                  <a:pt x="466595" y="251483"/>
                </a:cubicBezTo>
                <a:cubicBezTo>
                  <a:pt x="466307" y="250765"/>
                  <a:pt x="465972" y="249998"/>
                  <a:pt x="465684" y="249280"/>
                </a:cubicBezTo>
                <a:cubicBezTo>
                  <a:pt x="465300" y="248561"/>
                  <a:pt x="464964" y="247794"/>
                  <a:pt x="464628" y="247076"/>
                </a:cubicBezTo>
                <a:cubicBezTo>
                  <a:pt x="463957" y="245591"/>
                  <a:pt x="463237" y="244058"/>
                  <a:pt x="462517" y="242477"/>
                </a:cubicBezTo>
                <a:cubicBezTo>
                  <a:pt x="460934" y="239459"/>
                  <a:pt x="459399" y="236249"/>
                  <a:pt x="457624" y="233135"/>
                </a:cubicBezTo>
                <a:cubicBezTo>
                  <a:pt x="457192" y="232320"/>
                  <a:pt x="456761" y="231554"/>
                  <a:pt x="456329" y="230739"/>
                </a:cubicBezTo>
                <a:lnTo>
                  <a:pt x="455657" y="229542"/>
                </a:lnTo>
                <a:lnTo>
                  <a:pt x="454986" y="228392"/>
                </a:lnTo>
                <a:cubicBezTo>
                  <a:pt x="454026" y="226811"/>
                  <a:pt x="453115" y="225230"/>
                  <a:pt x="452155" y="223649"/>
                </a:cubicBezTo>
                <a:cubicBezTo>
                  <a:pt x="451244" y="222068"/>
                  <a:pt x="450188" y="220535"/>
                  <a:pt x="449229" y="219002"/>
                </a:cubicBezTo>
                <a:cubicBezTo>
                  <a:pt x="448749" y="218236"/>
                  <a:pt x="448269" y="217421"/>
                  <a:pt x="447742" y="216703"/>
                </a:cubicBezTo>
                <a:cubicBezTo>
                  <a:pt x="447262" y="215936"/>
                  <a:pt x="446734" y="215169"/>
                  <a:pt x="446206" y="214451"/>
                </a:cubicBezTo>
                <a:cubicBezTo>
                  <a:pt x="445727" y="213684"/>
                  <a:pt x="445199" y="212918"/>
                  <a:pt x="444719" y="212199"/>
                </a:cubicBezTo>
                <a:cubicBezTo>
                  <a:pt x="444192" y="211433"/>
                  <a:pt x="443712" y="210714"/>
                  <a:pt x="443136" y="209995"/>
                </a:cubicBezTo>
                <a:cubicBezTo>
                  <a:pt x="442129" y="208558"/>
                  <a:pt x="441073" y="207169"/>
                  <a:pt x="440066" y="205732"/>
                </a:cubicBezTo>
                <a:cubicBezTo>
                  <a:pt x="439058" y="204342"/>
                  <a:pt x="437955" y="203049"/>
                  <a:pt x="436948" y="201708"/>
                </a:cubicBezTo>
                <a:cubicBezTo>
                  <a:pt x="435892" y="200414"/>
                  <a:pt x="434933" y="199121"/>
                  <a:pt x="433877" y="197923"/>
                </a:cubicBezTo>
                <a:cubicBezTo>
                  <a:pt x="432870" y="196677"/>
                  <a:pt x="431862" y="195480"/>
                  <a:pt x="430903" y="194330"/>
                </a:cubicBezTo>
                <a:cubicBezTo>
                  <a:pt x="429991" y="193180"/>
                  <a:pt x="428984" y="192126"/>
                  <a:pt x="428072" y="191072"/>
                </a:cubicBezTo>
                <a:cubicBezTo>
                  <a:pt x="427161" y="190066"/>
                  <a:pt x="426249" y="189060"/>
                  <a:pt x="425386" y="188102"/>
                </a:cubicBezTo>
                <a:cubicBezTo>
                  <a:pt x="424522" y="187192"/>
                  <a:pt x="423707" y="186329"/>
                  <a:pt x="422939" y="185515"/>
                </a:cubicBezTo>
                <a:cubicBezTo>
                  <a:pt x="422172" y="184700"/>
                  <a:pt x="421404" y="183934"/>
                  <a:pt x="420733" y="183215"/>
                </a:cubicBezTo>
                <a:cubicBezTo>
                  <a:pt x="420061" y="182497"/>
                  <a:pt x="419437" y="181874"/>
                  <a:pt x="418862" y="181299"/>
                </a:cubicBezTo>
                <a:cubicBezTo>
                  <a:pt x="418238" y="180724"/>
                  <a:pt x="417710" y="180197"/>
                  <a:pt x="417230" y="179718"/>
                </a:cubicBezTo>
                <a:cubicBezTo>
                  <a:pt x="416079" y="178568"/>
                  <a:pt x="415983" y="176748"/>
                  <a:pt x="417039" y="175502"/>
                </a:cubicBezTo>
                <a:lnTo>
                  <a:pt x="472160" y="108815"/>
                </a:lnTo>
                <a:cubicBezTo>
                  <a:pt x="473264" y="107522"/>
                  <a:pt x="475182" y="107330"/>
                  <a:pt x="476526" y="108336"/>
                </a:cubicBezTo>
                <a:close/>
                <a:moveTo>
                  <a:pt x="400772" y="66120"/>
                </a:moveTo>
                <a:cubicBezTo>
                  <a:pt x="401348" y="66359"/>
                  <a:pt x="401971" y="66551"/>
                  <a:pt x="402547" y="66790"/>
                </a:cubicBezTo>
                <a:cubicBezTo>
                  <a:pt x="404802" y="67652"/>
                  <a:pt x="407010" y="68610"/>
                  <a:pt x="409169" y="69471"/>
                </a:cubicBezTo>
                <a:cubicBezTo>
                  <a:pt x="411328" y="70381"/>
                  <a:pt x="413488" y="71291"/>
                  <a:pt x="415503" y="72200"/>
                </a:cubicBezTo>
                <a:cubicBezTo>
                  <a:pt x="417518" y="73158"/>
                  <a:pt x="419534" y="74067"/>
                  <a:pt x="421453" y="74929"/>
                </a:cubicBezTo>
                <a:cubicBezTo>
                  <a:pt x="423372" y="75791"/>
                  <a:pt x="425148" y="76748"/>
                  <a:pt x="426923" y="77610"/>
                </a:cubicBezTo>
                <a:cubicBezTo>
                  <a:pt x="428651" y="78472"/>
                  <a:pt x="430330" y="79334"/>
                  <a:pt x="431962" y="80100"/>
                </a:cubicBezTo>
                <a:cubicBezTo>
                  <a:pt x="433641" y="81057"/>
                  <a:pt x="435224" y="81919"/>
                  <a:pt x="436712" y="82733"/>
                </a:cubicBezTo>
                <a:cubicBezTo>
                  <a:pt x="438199" y="83547"/>
                  <a:pt x="439591" y="84313"/>
                  <a:pt x="440887" y="85031"/>
                </a:cubicBezTo>
                <a:cubicBezTo>
                  <a:pt x="441462" y="85318"/>
                  <a:pt x="441990" y="85653"/>
                  <a:pt x="442518" y="85941"/>
                </a:cubicBezTo>
                <a:cubicBezTo>
                  <a:pt x="442950" y="86180"/>
                  <a:pt x="443430" y="86467"/>
                  <a:pt x="443862" y="86707"/>
                </a:cubicBezTo>
                <a:cubicBezTo>
                  <a:pt x="444773" y="87233"/>
                  <a:pt x="445589" y="87664"/>
                  <a:pt x="446309" y="88095"/>
                </a:cubicBezTo>
                <a:cubicBezTo>
                  <a:pt x="447844" y="89005"/>
                  <a:pt x="448372" y="91016"/>
                  <a:pt x="447364" y="92548"/>
                </a:cubicBezTo>
                <a:lnTo>
                  <a:pt x="401923" y="161633"/>
                </a:lnTo>
                <a:cubicBezTo>
                  <a:pt x="400916" y="163117"/>
                  <a:pt x="398852" y="163500"/>
                  <a:pt x="397365" y="162399"/>
                </a:cubicBezTo>
                <a:cubicBezTo>
                  <a:pt x="396741" y="161920"/>
                  <a:pt x="395973" y="161346"/>
                  <a:pt x="395110" y="160723"/>
                </a:cubicBezTo>
                <a:cubicBezTo>
                  <a:pt x="394726" y="160436"/>
                  <a:pt x="394342" y="160149"/>
                  <a:pt x="393862" y="159814"/>
                </a:cubicBezTo>
                <a:cubicBezTo>
                  <a:pt x="393478" y="159478"/>
                  <a:pt x="392950" y="159095"/>
                  <a:pt x="392614" y="158904"/>
                </a:cubicBezTo>
                <a:cubicBezTo>
                  <a:pt x="391895" y="158377"/>
                  <a:pt x="391127" y="157803"/>
                  <a:pt x="390311" y="157228"/>
                </a:cubicBezTo>
                <a:cubicBezTo>
                  <a:pt x="389447" y="156606"/>
                  <a:pt x="388584" y="155983"/>
                  <a:pt x="387624" y="155265"/>
                </a:cubicBezTo>
                <a:cubicBezTo>
                  <a:pt x="386568" y="154595"/>
                  <a:pt x="385465" y="153829"/>
                  <a:pt x="384265" y="153063"/>
                </a:cubicBezTo>
                <a:cubicBezTo>
                  <a:pt x="383257" y="152393"/>
                  <a:pt x="382250" y="151675"/>
                  <a:pt x="381194" y="151004"/>
                </a:cubicBezTo>
                <a:close/>
                <a:moveTo>
                  <a:pt x="259999" y="48013"/>
                </a:moveTo>
                <a:cubicBezTo>
                  <a:pt x="261774" y="47773"/>
                  <a:pt x="263406" y="49114"/>
                  <a:pt x="263502" y="50935"/>
                </a:cubicBezTo>
                <a:lnTo>
                  <a:pt x="267581" y="113266"/>
                </a:lnTo>
                <a:cubicBezTo>
                  <a:pt x="267725" y="115087"/>
                  <a:pt x="266285" y="116620"/>
                  <a:pt x="264462" y="116620"/>
                </a:cubicBezTo>
                <a:cubicBezTo>
                  <a:pt x="263694" y="116620"/>
                  <a:pt x="262734" y="116620"/>
                  <a:pt x="261678" y="116620"/>
                </a:cubicBezTo>
                <a:cubicBezTo>
                  <a:pt x="260670" y="116668"/>
                  <a:pt x="259615" y="116668"/>
                  <a:pt x="258463" y="116668"/>
                </a:cubicBezTo>
                <a:cubicBezTo>
                  <a:pt x="257503" y="116716"/>
                  <a:pt x="256447" y="116716"/>
                  <a:pt x="255392" y="116763"/>
                </a:cubicBezTo>
                <a:cubicBezTo>
                  <a:pt x="254288" y="116811"/>
                  <a:pt x="253088" y="116811"/>
                  <a:pt x="251888" y="116859"/>
                </a:cubicBezTo>
                <a:cubicBezTo>
                  <a:pt x="251264" y="116859"/>
                  <a:pt x="250544" y="116907"/>
                  <a:pt x="249873" y="116955"/>
                </a:cubicBezTo>
                <a:cubicBezTo>
                  <a:pt x="249153" y="117003"/>
                  <a:pt x="248433" y="117051"/>
                  <a:pt x="247713" y="117099"/>
                </a:cubicBezTo>
                <a:cubicBezTo>
                  <a:pt x="246273" y="117195"/>
                  <a:pt x="244738" y="117290"/>
                  <a:pt x="243154" y="117434"/>
                </a:cubicBezTo>
                <a:cubicBezTo>
                  <a:pt x="241570" y="117578"/>
                  <a:pt x="239938" y="117722"/>
                  <a:pt x="238259" y="117913"/>
                </a:cubicBezTo>
                <a:cubicBezTo>
                  <a:pt x="237443" y="118009"/>
                  <a:pt x="236579" y="118105"/>
                  <a:pt x="235715" y="118153"/>
                </a:cubicBezTo>
                <a:cubicBezTo>
                  <a:pt x="234851" y="118249"/>
                  <a:pt x="233988" y="118392"/>
                  <a:pt x="233124" y="118536"/>
                </a:cubicBezTo>
                <a:cubicBezTo>
                  <a:pt x="231396" y="118776"/>
                  <a:pt x="229572" y="119015"/>
                  <a:pt x="227749" y="119255"/>
                </a:cubicBezTo>
                <a:cubicBezTo>
                  <a:pt x="225925" y="119590"/>
                  <a:pt x="224102" y="119878"/>
                  <a:pt x="222230" y="120213"/>
                </a:cubicBezTo>
                <a:cubicBezTo>
                  <a:pt x="221270" y="120405"/>
                  <a:pt x="220358" y="120548"/>
                  <a:pt x="219398" y="120740"/>
                </a:cubicBezTo>
                <a:cubicBezTo>
                  <a:pt x="218439" y="120932"/>
                  <a:pt x="217527" y="121123"/>
                  <a:pt x="216567" y="121315"/>
                </a:cubicBezTo>
                <a:cubicBezTo>
                  <a:pt x="215607" y="121507"/>
                  <a:pt x="214647" y="121746"/>
                  <a:pt x="213688" y="121938"/>
                </a:cubicBezTo>
                <a:cubicBezTo>
                  <a:pt x="212727" y="122129"/>
                  <a:pt x="211768" y="122321"/>
                  <a:pt x="210808" y="122561"/>
                </a:cubicBezTo>
                <a:cubicBezTo>
                  <a:pt x="208936" y="123040"/>
                  <a:pt x="206969" y="123519"/>
                  <a:pt x="205049" y="123998"/>
                </a:cubicBezTo>
                <a:cubicBezTo>
                  <a:pt x="203129" y="124477"/>
                  <a:pt x="201258" y="125052"/>
                  <a:pt x="199338" y="125579"/>
                </a:cubicBezTo>
                <a:cubicBezTo>
                  <a:pt x="198426" y="125866"/>
                  <a:pt x="197466" y="126106"/>
                  <a:pt x="196507" y="126393"/>
                </a:cubicBezTo>
                <a:cubicBezTo>
                  <a:pt x="195547" y="126729"/>
                  <a:pt x="194635" y="127016"/>
                  <a:pt x="193723" y="127304"/>
                </a:cubicBezTo>
                <a:cubicBezTo>
                  <a:pt x="192763" y="127591"/>
                  <a:pt x="191852" y="127927"/>
                  <a:pt x="190940" y="128214"/>
                </a:cubicBezTo>
                <a:cubicBezTo>
                  <a:pt x="189980" y="128501"/>
                  <a:pt x="189068" y="128789"/>
                  <a:pt x="188156" y="129124"/>
                </a:cubicBezTo>
                <a:cubicBezTo>
                  <a:pt x="186381" y="129795"/>
                  <a:pt x="184557" y="130418"/>
                  <a:pt x="182829" y="131041"/>
                </a:cubicBezTo>
                <a:cubicBezTo>
                  <a:pt x="181054" y="131663"/>
                  <a:pt x="179374" y="132430"/>
                  <a:pt x="177694" y="133053"/>
                </a:cubicBezTo>
                <a:cubicBezTo>
                  <a:pt x="176015" y="133724"/>
                  <a:pt x="174335" y="134394"/>
                  <a:pt x="172799" y="135113"/>
                </a:cubicBezTo>
                <a:cubicBezTo>
                  <a:pt x="171216" y="135784"/>
                  <a:pt x="169680" y="136455"/>
                  <a:pt x="168192" y="137125"/>
                </a:cubicBezTo>
                <a:cubicBezTo>
                  <a:pt x="166704" y="137748"/>
                  <a:pt x="165313" y="138467"/>
                  <a:pt x="163921" y="139090"/>
                </a:cubicBezTo>
                <a:cubicBezTo>
                  <a:pt x="162577" y="139760"/>
                  <a:pt x="161281" y="140383"/>
                  <a:pt x="160034" y="140958"/>
                </a:cubicBezTo>
                <a:cubicBezTo>
                  <a:pt x="158786" y="141629"/>
                  <a:pt x="157634" y="142204"/>
                  <a:pt x="156578" y="142779"/>
                </a:cubicBezTo>
                <a:cubicBezTo>
                  <a:pt x="155475" y="143354"/>
                  <a:pt x="154419" y="143881"/>
                  <a:pt x="153507" y="144360"/>
                </a:cubicBezTo>
                <a:cubicBezTo>
                  <a:pt x="152547" y="144887"/>
                  <a:pt x="151731" y="145366"/>
                  <a:pt x="150963" y="145797"/>
                </a:cubicBezTo>
                <a:cubicBezTo>
                  <a:pt x="150052" y="146276"/>
                  <a:pt x="149284" y="146755"/>
                  <a:pt x="148612" y="147091"/>
                </a:cubicBezTo>
                <a:cubicBezTo>
                  <a:pt x="147172" y="147905"/>
                  <a:pt x="145396" y="147474"/>
                  <a:pt x="144485" y="146132"/>
                </a:cubicBezTo>
                <a:lnTo>
                  <a:pt x="118522" y="108092"/>
                </a:lnTo>
                <a:cubicBezTo>
                  <a:pt x="117562" y="106702"/>
                  <a:pt x="117898" y="104786"/>
                  <a:pt x="119290" y="103780"/>
                </a:cubicBezTo>
                <a:cubicBezTo>
                  <a:pt x="120105" y="103157"/>
                  <a:pt x="121113" y="102438"/>
                  <a:pt x="122265" y="101576"/>
                </a:cubicBezTo>
                <a:cubicBezTo>
                  <a:pt x="123129" y="100953"/>
                  <a:pt x="124089" y="100187"/>
                  <a:pt x="125144" y="99468"/>
                </a:cubicBezTo>
                <a:cubicBezTo>
                  <a:pt x="126248" y="98749"/>
                  <a:pt x="127400" y="97935"/>
                  <a:pt x="128648" y="97072"/>
                </a:cubicBezTo>
                <a:cubicBezTo>
                  <a:pt x="129895" y="96210"/>
                  <a:pt x="131191" y="95348"/>
                  <a:pt x="132583" y="94389"/>
                </a:cubicBezTo>
                <a:cubicBezTo>
                  <a:pt x="134023" y="93479"/>
                  <a:pt x="135510" y="92521"/>
                  <a:pt x="137046" y="91515"/>
                </a:cubicBezTo>
                <a:cubicBezTo>
                  <a:pt x="138630" y="90509"/>
                  <a:pt x="140261" y="89455"/>
                  <a:pt x="141989" y="88449"/>
                </a:cubicBezTo>
                <a:cubicBezTo>
                  <a:pt x="143669" y="87395"/>
                  <a:pt x="145492" y="86341"/>
                  <a:pt x="147316" y="85287"/>
                </a:cubicBezTo>
                <a:cubicBezTo>
                  <a:pt x="149140" y="84137"/>
                  <a:pt x="151059" y="83131"/>
                  <a:pt x="153027" y="82029"/>
                </a:cubicBezTo>
                <a:cubicBezTo>
                  <a:pt x="154995" y="80975"/>
                  <a:pt x="156962" y="79825"/>
                  <a:pt x="159074" y="78819"/>
                </a:cubicBezTo>
                <a:cubicBezTo>
                  <a:pt x="161137" y="77765"/>
                  <a:pt x="163249" y="76663"/>
                  <a:pt x="165409" y="75609"/>
                </a:cubicBezTo>
                <a:cubicBezTo>
                  <a:pt x="166464" y="75034"/>
                  <a:pt x="167568" y="74555"/>
                  <a:pt x="168672" y="74028"/>
                </a:cubicBezTo>
                <a:cubicBezTo>
                  <a:pt x="169776" y="73501"/>
                  <a:pt x="170880" y="73022"/>
                  <a:pt x="172031" y="72495"/>
                </a:cubicBezTo>
                <a:cubicBezTo>
                  <a:pt x="173135" y="71968"/>
                  <a:pt x="174239" y="71441"/>
                  <a:pt x="175391" y="70961"/>
                </a:cubicBezTo>
                <a:cubicBezTo>
                  <a:pt x="176494" y="70434"/>
                  <a:pt x="177646" y="69955"/>
                  <a:pt x="178798" y="69476"/>
                </a:cubicBezTo>
                <a:cubicBezTo>
                  <a:pt x="181102" y="68518"/>
                  <a:pt x="183405" y="67512"/>
                  <a:pt x="185709" y="66602"/>
                </a:cubicBezTo>
                <a:cubicBezTo>
                  <a:pt x="188060" y="65739"/>
                  <a:pt x="190412" y="64829"/>
                  <a:pt x="192715" y="63919"/>
                </a:cubicBezTo>
                <a:cubicBezTo>
                  <a:pt x="193915" y="63487"/>
                  <a:pt x="195067" y="63056"/>
                  <a:pt x="196267" y="62673"/>
                </a:cubicBezTo>
                <a:cubicBezTo>
                  <a:pt x="197418" y="62290"/>
                  <a:pt x="198618" y="61859"/>
                  <a:pt x="199770" y="61475"/>
                </a:cubicBezTo>
                <a:cubicBezTo>
                  <a:pt x="200922" y="61092"/>
                  <a:pt x="202122" y="60661"/>
                  <a:pt x="203273" y="60278"/>
                </a:cubicBezTo>
                <a:cubicBezTo>
                  <a:pt x="204425" y="59894"/>
                  <a:pt x="205625" y="59559"/>
                  <a:pt x="206777" y="59224"/>
                </a:cubicBezTo>
                <a:cubicBezTo>
                  <a:pt x="209080" y="58505"/>
                  <a:pt x="211384" y="57834"/>
                  <a:pt x="213640" y="57115"/>
                </a:cubicBezTo>
                <a:cubicBezTo>
                  <a:pt x="215943" y="56541"/>
                  <a:pt x="218199" y="55918"/>
                  <a:pt x="220358" y="55343"/>
                </a:cubicBezTo>
                <a:cubicBezTo>
                  <a:pt x="221462" y="55055"/>
                  <a:pt x="222566" y="54768"/>
                  <a:pt x="223670" y="54480"/>
                </a:cubicBezTo>
                <a:cubicBezTo>
                  <a:pt x="224725" y="54241"/>
                  <a:pt x="225781" y="54001"/>
                  <a:pt x="226837" y="53762"/>
                </a:cubicBezTo>
                <a:cubicBezTo>
                  <a:pt x="228997" y="53283"/>
                  <a:pt x="231012" y="52804"/>
                  <a:pt x="233028" y="52372"/>
                </a:cubicBezTo>
                <a:cubicBezTo>
                  <a:pt x="235043" y="51989"/>
                  <a:pt x="236963" y="51606"/>
                  <a:pt x="238835" y="51223"/>
                </a:cubicBezTo>
                <a:cubicBezTo>
                  <a:pt x="239747" y="51079"/>
                  <a:pt x="240658" y="50887"/>
                  <a:pt x="241570" y="50696"/>
                </a:cubicBezTo>
                <a:cubicBezTo>
                  <a:pt x="242482" y="50552"/>
                  <a:pt x="243298" y="50360"/>
                  <a:pt x="244258" y="50264"/>
                </a:cubicBezTo>
                <a:cubicBezTo>
                  <a:pt x="246081" y="49977"/>
                  <a:pt x="247761" y="49689"/>
                  <a:pt x="249393" y="49450"/>
                </a:cubicBezTo>
                <a:cubicBezTo>
                  <a:pt x="251024" y="49210"/>
                  <a:pt x="252512" y="49019"/>
                  <a:pt x="253904" y="48779"/>
                </a:cubicBezTo>
                <a:cubicBezTo>
                  <a:pt x="255104" y="48635"/>
                  <a:pt x="256207" y="48492"/>
                  <a:pt x="257167" y="48396"/>
                </a:cubicBezTo>
                <a:cubicBezTo>
                  <a:pt x="258223" y="48252"/>
                  <a:pt x="259183" y="48108"/>
                  <a:pt x="259999" y="48013"/>
                </a:cubicBezTo>
                <a:close/>
                <a:moveTo>
                  <a:pt x="295372" y="46150"/>
                </a:moveTo>
                <a:cubicBezTo>
                  <a:pt x="296427" y="46150"/>
                  <a:pt x="297771" y="46198"/>
                  <a:pt x="299306" y="46198"/>
                </a:cubicBezTo>
                <a:cubicBezTo>
                  <a:pt x="300457" y="46246"/>
                  <a:pt x="301705" y="46246"/>
                  <a:pt x="303048" y="46246"/>
                </a:cubicBezTo>
                <a:cubicBezTo>
                  <a:pt x="304392" y="46341"/>
                  <a:pt x="305831" y="46389"/>
                  <a:pt x="307414" y="46485"/>
                </a:cubicBezTo>
                <a:cubicBezTo>
                  <a:pt x="308949" y="46533"/>
                  <a:pt x="310629" y="46629"/>
                  <a:pt x="312356" y="46724"/>
                </a:cubicBezTo>
                <a:cubicBezTo>
                  <a:pt x="314131" y="46820"/>
                  <a:pt x="315954" y="47012"/>
                  <a:pt x="317873" y="47155"/>
                </a:cubicBezTo>
                <a:cubicBezTo>
                  <a:pt x="319792" y="47299"/>
                  <a:pt x="321759" y="47490"/>
                  <a:pt x="323870" y="47634"/>
                </a:cubicBezTo>
                <a:cubicBezTo>
                  <a:pt x="325933" y="47873"/>
                  <a:pt x="328044" y="48161"/>
                  <a:pt x="330251" y="48400"/>
                </a:cubicBezTo>
                <a:cubicBezTo>
                  <a:pt x="331354" y="48543"/>
                  <a:pt x="332458" y="48687"/>
                  <a:pt x="333561" y="48831"/>
                </a:cubicBezTo>
                <a:cubicBezTo>
                  <a:pt x="334713" y="48974"/>
                  <a:pt x="335816" y="49166"/>
                  <a:pt x="336968" y="49309"/>
                </a:cubicBezTo>
                <a:cubicBezTo>
                  <a:pt x="338647" y="49597"/>
                  <a:pt x="340374" y="49836"/>
                  <a:pt x="342101" y="50123"/>
                </a:cubicBezTo>
                <a:lnTo>
                  <a:pt x="307318" y="121161"/>
                </a:lnTo>
                <a:cubicBezTo>
                  <a:pt x="306071" y="120874"/>
                  <a:pt x="304919" y="120634"/>
                  <a:pt x="303816" y="120443"/>
                </a:cubicBezTo>
                <a:cubicBezTo>
                  <a:pt x="302520" y="120204"/>
                  <a:pt x="301273" y="120012"/>
                  <a:pt x="300122" y="119821"/>
                </a:cubicBezTo>
                <a:cubicBezTo>
                  <a:pt x="298970" y="119581"/>
                  <a:pt x="297867" y="119390"/>
                  <a:pt x="296859" y="119246"/>
                </a:cubicBezTo>
                <a:cubicBezTo>
                  <a:pt x="295852" y="119103"/>
                  <a:pt x="294940" y="118959"/>
                  <a:pt x="294125" y="118863"/>
                </a:cubicBezTo>
                <a:cubicBezTo>
                  <a:pt x="293213" y="118720"/>
                  <a:pt x="292397" y="118624"/>
                  <a:pt x="291726" y="118528"/>
                </a:cubicBezTo>
                <a:cubicBezTo>
                  <a:pt x="290095" y="118289"/>
                  <a:pt x="288895" y="116901"/>
                  <a:pt x="288991" y="115273"/>
                </a:cubicBezTo>
                <a:lnTo>
                  <a:pt x="292158" y="49166"/>
                </a:lnTo>
                <a:cubicBezTo>
                  <a:pt x="292253" y="47442"/>
                  <a:pt x="293645" y="46150"/>
                  <a:pt x="295372" y="46150"/>
                </a:cubicBezTo>
                <a:close/>
                <a:moveTo>
                  <a:pt x="389289" y="0"/>
                </a:moveTo>
                <a:cubicBezTo>
                  <a:pt x="393991" y="0"/>
                  <a:pt x="398694" y="4024"/>
                  <a:pt x="397350" y="9917"/>
                </a:cubicBezTo>
                <a:lnTo>
                  <a:pt x="385642" y="60650"/>
                </a:lnTo>
                <a:lnTo>
                  <a:pt x="366735" y="142570"/>
                </a:lnTo>
                <a:lnTo>
                  <a:pt x="317116" y="357671"/>
                </a:lnTo>
                <a:cubicBezTo>
                  <a:pt x="316300" y="361120"/>
                  <a:pt x="315004" y="364809"/>
                  <a:pt x="313373" y="368163"/>
                </a:cubicBezTo>
                <a:cubicBezTo>
                  <a:pt x="304879" y="385553"/>
                  <a:pt x="287412" y="395661"/>
                  <a:pt x="269272" y="395661"/>
                </a:cubicBezTo>
                <a:cubicBezTo>
                  <a:pt x="262026" y="395661"/>
                  <a:pt x="254684" y="394032"/>
                  <a:pt x="247726" y="390679"/>
                </a:cubicBezTo>
                <a:cubicBezTo>
                  <a:pt x="223396" y="378798"/>
                  <a:pt x="213319" y="349431"/>
                  <a:pt x="225220" y="325142"/>
                </a:cubicBezTo>
                <a:lnTo>
                  <a:pt x="323210" y="124988"/>
                </a:lnTo>
                <a:lnTo>
                  <a:pt x="358385" y="53224"/>
                </a:lnTo>
                <a:lnTo>
                  <a:pt x="382186" y="4551"/>
                </a:lnTo>
                <a:cubicBezTo>
                  <a:pt x="383770" y="1389"/>
                  <a:pt x="386505" y="0"/>
                  <a:pt x="389289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565E171-D051-45A9-8BEA-4C18D6398A0A}"/>
              </a:ext>
            </a:extLst>
          </p:cNvPr>
          <p:cNvSpPr/>
          <p:nvPr/>
        </p:nvSpPr>
        <p:spPr>
          <a:xfrm>
            <a:off x="358679" y="4684401"/>
            <a:ext cx="486859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1D466A92-1D1F-4799-965C-A1636606900B}"/>
              </a:ext>
            </a:extLst>
          </p:cNvPr>
          <p:cNvSpPr txBox="1"/>
          <p:nvPr/>
        </p:nvSpPr>
        <p:spPr>
          <a:xfrm>
            <a:off x="6376596" y="4576679"/>
            <a:ext cx="1037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3000">
                      <a:schemeClr val="accent6">
                        <a:lumMod val="20000"/>
                        <a:lumOff val="80000"/>
                      </a:schemeClr>
                    </a:gs>
                    <a:gs pos="61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chemeClr val="accent6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endParaRPr lang="zh-CN" altLang="en-US" sz="5400" b="1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23000">
                    <a:schemeClr val="accent6">
                      <a:lumMod val="20000"/>
                      <a:lumOff val="80000"/>
                    </a:schemeClr>
                  </a:gs>
                  <a:gs pos="61000">
                    <a:schemeClr val="accent6">
                      <a:lumMod val="40000"/>
                      <a:lumOff val="60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4923B3C5-871C-4E0D-8029-D7FE22DFF90B}"/>
              </a:ext>
            </a:extLst>
          </p:cNvPr>
          <p:cNvSpPr txBox="1"/>
          <p:nvPr/>
        </p:nvSpPr>
        <p:spPr>
          <a:xfrm>
            <a:off x="8193955" y="4576679"/>
            <a:ext cx="1037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3000">
                      <a:schemeClr val="accent6">
                        <a:lumMod val="20000"/>
                        <a:lumOff val="80000"/>
                      </a:schemeClr>
                    </a:gs>
                    <a:gs pos="61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chemeClr val="accent6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71</a:t>
            </a:r>
            <a:endParaRPr lang="zh-CN" altLang="en-US" sz="6000" b="1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23000">
                    <a:schemeClr val="accent6">
                      <a:lumMod val="20000"/>
                      <a:lumOff val="80000"/>
                    </a:schemeClr>
                  </a:gs>
                  <a:gs pos="61000">
                    <a:schemeClr val="accent6">
                      <a:lumMod val="40000"/>
                      <a:lumOff val="60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7316C8AB-AAFC-4337-8068-E91F3C0DF802}"/>
              </a:ext>
            </a:extLst>
          </p:cNvPr>
          <p:cNvSpPr txBox="1"/>
          <p:nvPr/>
        </p:nvSpPr>
        <p:spPr>
          <a:xfrm>
            <a:off x="10005218" y="4581358"/>
            <a:ext cx="1037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3000">
                      <a:schemeClr val="accent6">
                        <a:lumMod val="20000"/>
                        <a:lumOff val="80000"/>
                      </a:schemeClr>
                    </a:gs>
                    <a:gs pos="61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chemeClr val="accent6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5400" b="1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23000">
                    <a:schemeClr val="accent6">
                      <a:lumMod val="20000"/>
                      <a:lumOff val="80000"/>
                    </a:schemeClr>
                  </a:gs>
                  <a:gs pos="61000">
                    <a:schemeClr val="accent6">
                      <a:lumMod val="40000"/>
                      <a:lumOff val="60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C7058B4-68E0-4FFA-87CA-8C3015B40CD6}"/>
              </a:ext>
            </a:extLst>
          </p:cNvPr>
          <p:cNvSpPr txBox="1"/>
          <p:nvPr/>
        </p:nvSpPr>
        <p:spPr>
          <a:xfrm>
            <a:off x="6459794" y="550000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第一种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9988D486-18D2-4125-99F6-46102EEFED5B}"/>
              </a:ext>
            </a:extLst>
          </p:cNvPr>
          <p:cNvSpPr txBox="1"/>
          <p:nvPr/>
        </p:nvSpPr>
        <p:spPr>
          <a:xfrm>
            <a:off x="8274104" y="550000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第二种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538C0D5-1DD9-462E-B960-651132B8B9B2}"/>
              </a:ext>
            </a:extLst>
          </p:cNvPr>
          <p:cNvSpPr txBox="1"/>
          <p:nvPr/>
        </p:nvSpPr>
        <p:spPr>
          <a:xfrm>
            <a:off x="10085369" y="5500009"/>
            <a:ext cx="877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第三种</a:t>
            </a:r>
          </a:p>
        </p:txBody>
      </p:sp>
    </p:spTree>
    <p:extLst>
      <p:ext uri="{BB962C8B-B14F-4D97-AF65-F5344CB8AC3E}">
        <p14:creationId xmlns:p14="http://schemas.microsoft.com/office/powerpoint/2010/main" val="1864069858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E9CA10D-53E8-4437-AE88-E681541896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7643"/>
            <a:ext cx="5581650" cy="361473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7670751-0D2A-43CA-8451-2B8EAE9901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557212"/>
            <a:ext cx="5006341" cy="574357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B184499-A14F-42F2-9112-40B3598F6101}"/>
              </a:ext>
            </a:extLst>
          </p:cNvPr>
          <p:cNvSpPr/>
          <p:nvPr/>
        </p:nvSpPr>
        <p:spPr>
          <a:xfrm>
            <a:off x="5353050" y="2839640"/>
            <a:ext cx="6838950" cy="1981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385B8D7-C233-4607-8742-49E116C1A2E7}"/>
              </a:ext>
            </a:extLst>
          </p:cNvPr>
          <p:cNvSpPr/>
          <p:nvPr/>
        </p:nvSpPr>
        <p:spPr>
          <a:xfrm>
            <a:off x="6096000" y="5353050"/>
            <a:ext cx="5581650" cy="1504950"/>
          </a:xfrm>
          <a:prstGeom prst="rect">
            <a:avLst/>
          </a:prstGeom>
          <a:solidFill>
            <a:srgbClr val="25552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614B097-6959-4094-B304-C161ADC745B0}"/>
              </a:ext>
            </a:extLst>
          </p:cNvPr>
          <p:cNvSpPr txBox="1"/>
          <p:nvPr/>
        </p:nvSpPr>
        <p:spPr>
          <a:xfrm>
            <a:off x="5679463" y="3150661"/>
            <a:ext cx="65633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“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about.“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FB197DD-B1FD-4985-9FAC-78BC10882E99}"/>
              </a:ext>
            </a:extLst>
          </p:cNvPr>
          <p:cNvSpPr txBox="1"/>
          <p:nvPr/>
        </p:nvSpPr>
        <p:spPr>
          <a:xfrm>
            <a:off x="7768570" y="559290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卖场调查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5954ECA-B805-435F-9A38-8FC85A04B9B4}"/>
              </a:ext>
            </a:extLst>
          </p:cNvPr>
          <p:cNvSpPr/>
          <p:nvPr/>
        </p:nvSpPr>
        <p:spPr>
          <a:xfrm>
            <a:off x="7844732" y="6152822"/>
            <a:ext cx="2232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Stores survey</a:t>
            </a:r>
          </a:p>
        </p:txBody>
      </p:sp>
    </p:spTree>
    <p:extLst>
      <p:ext uri="{BB962C8B-B14F-4D97-AF65-F5344CB8AC3E}">
        <p14:creationId xmlns:p14="http://schemas.microsoft.com/office/powerpoint/2010/main" val="2912031777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AF598681-A05D-4899-953E-002272716177}"/>
              </a:ext>
            </a:extLst>
          </p:cNvPr>
          <p:cNvSpPr/>
          <p:nvPr/>
        </p:nvSpPr>
        <p:spPr>
          <a:xfrm>
            <a:off x="2228850" y="952500"/>
            <a:ext cx="8001000" cy="4953000"/>
          </a:xfrm>
          <a:custGeom>
            <a:avLst/>
            <a:gdLst/>
            <a:ahLst/>
            <a:cxnLst/>
            <a:rect l="l" t="t" r="r" b="b"/>
            <a:pathLst>
              <a:path w="8191500" h="4953000">
                <a:moveTo>
                  <a:pt x="3780085" y="2910676"/>
                </a:moveTo>
                <a:cubicBezTo>
                  <a:pt x="3843452" y="2910676"/>
                  <a:pt x="3892553" y="2933982"/>
                  <a:pt x="3927388" y="2980595"/>
                </a:cubicBezTo>
                <a:cubicBezTo>
                  <a:pt x="3962223" y="3027208"/>
                  <a:pt x="3979640" y="3090657"/>
                  <a:pt x="3979640" y="3170944"/>
                </a:cubicBezTo>
                <a:cubicBezTo>
                  <a:pt x="3979640" y="3247913"/>
                  <a:pt x="3961725" y="3309206"/>
                  <a:pt x="3925895" y="3354823"/>
                </a:cubicBezTo>
                <a:cubicBezTo>
                  <a:pt x="3890064" y="3400441"/>
                  <a:pt x="3839968" y="3423249"/>
                  <a:pt x="3775606" y="3423249"/>
                </a:cubicBezTo>
                <a:cubicBezTo>
                  <a:pt x="3712571" y="3423249"/>
                  <a:pt x="3662973" y="3399445"/>
                  <a:pt x="3626811" y="3351837"/>
                </a:cubicBezTo>
                <a:cubicBezTo>
                  <a:pt x="3590649" y="3304229"/>
                  <a:pt x="3572568" y="3242936"/>
                  <a:pt x="3572568" y="3167958"/>
                </a:cubicBezTo>
                <a:cubicBezTo>
                  <a:pt x="3572568" y="3091984"/>
                  <a:pt x="3591063" y="3030111"/>
                  <a:pt x="3628055" y="2982337"/>
                </a:cubicBezTo>
                <a:cubicBezTo>
                  <a:pt x="3665046" y="2934563"/>
                  <a:pt x="3715723" y="2910676"/>
                  <a:pt x="3780085" y="2910676"/>
                </a:cubicBezTo>
                <a:close/>
                <a:moveTo>
                  <a:pt x="4166573" y="2781289"/>
                </a:moveTo>
                <a:lnTo>
                  <a:pt x="4166573" y="2915652"/>
                </a:lnTo>
                <a:lnTo>
                  <a:pt x="4386034" y="2915652"/>
                </a:lnTo>
                <a:lnTo>
                  <a:pt x="4386034" y="3552139"/>
                </a:lnTo>
                <a:lnTo>
                  <a:pt x="4550754" y="3552139"/>
                </a:lnTo>
                <a:lnTo>
                  <a:pt x="4550754" y="2915652"/>
                </a:lnTo>
                <a:lnTo>
                  <a:pt x="4770713" y="2915652"/>
                </a:lnTo>
                <a:lnTo>
                  <a:pt x="4770713" y="2781289"/>
                </a:lnTo>
                <a:close/>
                <a:moveTo>
                  <a:pt x="3785062" y="2768350"/>
                </a:moveTo>
                <a:cubicBezTo>
                  <a:pt x="3669276" y="2768350"/>
                  <a:pt x="3576134" y="2806254"/>
                  <a:pt x="3505634" y="2882062"/>
                </a:cubicBezTo>
                <a:cubicBezTo>
                  <a:pt x="3435135" y="2957869"/>
                  <a:pt x="3399885" y="3056154"/>
                  <a:pt x="3399885" y="3176916"/>
                </a:cubicBezTo>
                <a:cubicBezTo>
                  <a:pt x="3399885" y="3291042"/>
                  <a:pt x="3434388" y="3384350"/>
                  <a:pt x="3503395" y="3456840"/>
                </a:cubicBezTo>
                <a:cubicBezTo>
                  <a:pt x="3572402" y="3529330"/>
                  <a:pt x="3662143" y="3565576"/>
                  <a:pt x="3772620" y="3565576"/>
                </a:cubicBezTo>
                <a:cubicBezTo>
                  <a:pt x="3885752" y="3565576"/>
                  <a:pt x="3977235" y="3528169"/>
                  <a:pt x="4047071" y="3453357"/>
                </a:cubicBezTo>
                <a:cubicBezTo>
                  <a:pt x="4116907" y="3378544"/>
                  <a:pt x="4151825" y="3281089"/>
                  <a:pt x="4151825" y="3160991"/>
                </a:cubicBezTo>
                <a:cubicBezTo>
                  <a:pt x="4151825" y="3045869"/>
                  <a:pt x="4118234" y="2951649"/>
                  <a:pt x="4051052" y="2878329"/>
                </a:cubicBezTo>
                <a:cubicBezTo>
                  <a:pt x="3983870" y="2805010"/>
                  <a:pt x="3895207" y="2768350"/>
                  <a:pt x="3785062" y="2768350"/>
                </a:cubicBezTo>
                <a:close/>
                <a:moveTo>
                  <a:pt x="3978133" y="1562089"/>
                </a:moveTo>
                <a:lnTo>
                  <a:pt x="4183660" y="2332939"/>
                </a:lnTo>
                <a:lnTo>
                  <a:pt x="4373263" y="2332939"/>
                </a:lnTo>
                <a:lnTo>
                  <a:pt x="4507627" y="1830319"/>
                </a:lnTo>
                <a:cubicBezTo>
                  <a:pt x="4513598" y="1808091"/>
                  <a:pt x="4518243" y="1779725"/>
                  <a:pt x="4521561" y="1745222"/>
                </a:cubicBezTo>
                <a:lnTo>
                  <a:pt x="4523551" y="1745222"/>
                </a:lnTo>
                <a:cubicBezTo>
                  <a:pt x="4524878" y="1774748"/>
                  <a:pt x="4529025" y="1803114"/>
                  <a:pt x="4535992" y="1830319"/>
                </a:cubicBezTo>
                <a:lnTo>
                  <a:pt x="4667370" y="2332939"/>
                </a:lnTo>
                <a:lnTo>
                  <a:pt x="4850006" y="2332939"/>
                </a:lnTo>
                <a:lnTo>
                  <a:pt x="5055533" y="1562089"/>
                </a:lnTo>
                <a:lnTo>
                  <a:pt x="4888822" y="1562089"/>
                </a:lnTo>
                <a:lnTo>
                  <a:pt x="4776852" y="2085610"/>
                </a:lnTo>
                <a:cubicBezTo>
                  <a:pt x="4770549" y="2113146"/>
                  <a:pt x="4766733" y="2141346"/>
                  <a:pt x="4765406" y="2170210"/>
                </a:cubicBezTo>
                <a:lnTo>
                  <a:pt x="4762918" y="2170210"/>
                </a:lnTo>
                <a:cubicBezTo>
                  <a:pt x="4759932" y="2136702"/>
                  <a:pt x="4755785" y="2109497"/>
                  <a:pt x="4750477" y="2088596"/>
                </a:cubicBezTo>
                <a:lnTo>
                  <a:pt x="4620094" y="1562089"/>
                </a:lnTo>
                <a:lnTo>
                  <a:pt x="4445421" y="1562089"/>
                </a:lnTo>
                <a:lnTo>
                  <a:pt x="4302100" y="2082127"/>
                </a:lnTo>
                <a:cubicBezTo>
                  <a:pt x="4293474" y="2114308"/>
                  <a:pt x="4288332" y="2144000"/>
                  <a:pt x="4286673" y="2171205"/>
                </a:cubicBezTo>
                <a:lnTo>
                  <a:pt x="4283189" y="2171205"/>
                </a:lnTo>
                <a:cubicBezTo>
                  <a:pt x="4281199" y="2136370"/>
                  <a:pt x="4277715" y="2107506"/>
                  <a:pt x="4272739" y="2084615"/>
                </a:cubicBezTo>
                <a:lnTo>
                  <a:pt x="4158281" y="1562089"/>
                </a:lnTo>
                <a:close/>
                <a:moveTo>
                  <a:pt x="3708424" y="1549150"/>
                </a:moveTo>
                <a:cubicBezTo>
                  <a:pt x="3618517" y="1549150"/>
                  <a:pt x="3546275" y="1568973"/>
                  <a:pt x="3491700" y="1608618"/>
                </a:cubicBezTo>
                <a:cubicBezTo>
                  <a:pt x="3437125" y="1648264"/>
                  <a:pt x="3409838" y="1703917"/>
                  <a:pt x="3409838" y="1775578"/>
                </a:cubicBezTo>
                <a:cubicBezTo>
                  <a:pt x="3409838" y="1873116"/>
                  <a:pt x="3470053" y="1947431"/>
                  <a:pt x="3590483" y="1998522"/>
                </a:cubicBezTo>
                <a:cubicBezTo>
                  <a:pt x="3667120" y="2030372"/>
                  <a:pt x="3714396" y="2055586"/>
                  <a:pt x="3732311" y="2074164"/>
                </a:cubicBezTo>
                <a:cubicBezTo>
                  <a:pt x="3750226" y="2092743"/>
                  <a:pt x="3759184" y="2112483"/>
                  <a:pt x="3759184" y="2133384"/>
                </a:cubicBezTo>
                <a:cubicBezTo>
                  <a:pt x="3759184" y="2157603"/>
                  <a:pt x="3747904" y="2177425"/>
                  <a:pt x="3725344" y="2192852"/>
                </a:cubicBezTo>
                <a:cubicBezTo>
                  <a:pt x="3702784" y="2208279"/>
                  <a:pt x="3669110" y="2215993"/>
                  <a:pt x="3624323" y="2215993"/>
                </a:cubicBezTo>
                <a:cubicBezTo>
                  <a:pt x="3545363" y="2215993"/>
                  <a:pt x="3474863" y="2190281"/>
                  <a:pt x="3412824" y="2138858"/>
                </a:cubicBezTo>
                <a:lnTo>
                  <a:pt x="3412824" y="2303578"/>
                </a:lnTo>
                <a:cubicBezTo>
                  <a:pt x="3469223" y="2332110"/>
                  <a:pt x="3541548" y="2346376"/>
                  <a:pt x="3629797" y="2346376"/>
                </a:cubicBezTo>
                <a:cubicBezTo>
                  <a:pt x="3726340" y="2346376"/>
                  <a:pt x="3800820" y="2326967"/>
                  <a:pt x="3853239" y="2288151"/>
                </a:cubicBezTo>
                <a:cubicBezTo>
                  <a:pt x="3905657" y="2249335"/>
                  <a:pt x="3931867" y="2192935"/>
                  <a:pt x="3931867" y="2118952"/>
                </a:cubicBezTo>
                <a:cubicBezTo>
                  <a:pt x="3931867" y="2068524"/>
                  <a:pt x="3917518" y="2025063"/>
                  <a:pt x="3888820" y="1988570"/>
                </a:cubicBezTo>
                <a:cubicBezTo>
                  <a:pt x="3860123" y="1952076"/>
                  <a:pt x="3807455" y="1917406"/>
                  <a:pt x="3730818" y="1884562"/>
                </a:cubicBezTo>
                <a:cubicBezTo>
                  <a:pt x="3665461" y="1856030"/>
                  <a:pt x="3624488" y="1833387"/>
                  <a:pt x="3607900" y="1816633"/>
                </a:cubicBezTo>
                <a:cubicBezTo>
                  <a:pt x="3591312" y="1799879"/>
                  <a:pt x="3583018" y="1781550"/>
                  <a:pt x="3583018" y="1761644"/>
                </a:cubicBezTo>
                <a:cubicBezTo>
                  <a:pt x="3583018" y="1736762"/>
                  <a:pt x="3595127" y="1716939"/>
                  <a:pt x="3619346" y="1702175"/>
                </a:cubicBezTo>
                <a:cubicBezTo>
                  <a:pt x="3643565" y="1687412"/>
                  <a:pt x="3675912" y="1680030"/>
                  <a:pt x="3716387" y="1680030"/>
                </a:cubicBezTo>
                <a:cubicBezTo>
                  <a:pt x="3785725" y="1680030"/>
                  <a:pt x="3846272" y="1697614"/>
                  <a:pt x="3898027" y="1732780"/>
                </a:cubicBezTo>
                <a:lnTo>
                  <a:pt x="3898027" y="1578511"/>
                </a:lnTo>
                <a:cubicBezTo>
                  <a:pt x="3846935" y="1558937"/>
                  <a:pt x="3783734" y="1549150"/>
                  <a:pt x="3708424" y="1549150"/>
                </a:cubicBezTo>
                <a:close/>
                <a:moveTo>
                  <a:pt x="0" y="0"/>
                </a:moveTo>
                <a:lnTo>
                  <a:pt x="8191500" y="0"/>
                </a:lnTo>
                <a:lnTo>
                  <a:pt x="8191500" y="4953000"/>
                </a:lnTo>
                <a:lnTo>
                  <a:pt x="0" y="4953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3700848-127C-4C1C-AEC4-BD84EDBDA35C}"/>
              </a:ext>
            </a:extLst>
          </p:cNvPr>
          <p:cNvSpPr txBox="1"/>
          <p:nvPr/>
        </p:nvSpPr>
        <p:spPr>
          <a:xfrm>
            <a:off x="2777318" y="1421249"/>
            <a:ext cx="204735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BCA4A99-C4B6-4C8B-A404-40FA1099BC90}"/>
              </a:ext>
            </a:extLst>
          </p:cNvPr>
          <p:cNvSpPr txBox="1"/>
          <p:nvPr/>
        </p:nvSpPr>
        <p:spPr>
          <a:xfrm>
            <a:off x="2749263" y="3663374"/>
            <a:ext cx="204735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977BB3E1-AD2C-43B0-BD95-96CC286FA99D}"/>
              </a:ext>
            </a:extLst>
          </p:cNvPr>
          <p:cNvSpPr txBox="1"/>
          <p:nvPr/>
        </p:nvSpPr>
        <p:spPr>
          <a:xfrm>
            <a:off x="7649097" y="1413748"/>
            <a:ext cx="204735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463541B-E23D-4E85-ABEE-814B82AF0CB3}"/>
              </a:ext>
            </a:extLst>
          </p:cNvPr>
          <p:cNvSpPr txBox="1"/>
          <p:nvPr/>
        </p:nvSpPr>
        <p:spPr>
          <a:xfrm>
            <a:off x="7649097" y="3813036"/>
            <a:ext cx="204735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  <a:p>
            <a:r>
              <a:rPr lang="en-US" altLang="zh-CN" sz="2000" dirty="0"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Add the content</a:t>
            </a:r>
            <a:endParaRPr lang="zh-CN" altLang="en-US" sz="2000" dirty="0"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9445793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3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03B37E2-218E-4DE4-81F6-6633EF089FF3}"/>
              </a:ext>
            </a:extLst>
          </p:cNvPr>
          <p:cNvSpPr/>
          <p:nvPr/>
        </p:nvSpPr>
        <p:spPr>
          <a:xfrm>
            <a:off x="542064" y="2569023"/>
            <a:ext cx="34856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E27097F-F2DB-49D6-B214-133691E75946}"/>
              </a:ext>
            </a:extLst>
          </p:cNvPr>
          <p:cNvSpPr/>
          <p:nvPr/>
        </p:nvSpPr>
        <p:spPr>
          <a:xfrm>
            <a:off x="7943850" y="2569023"/>
            <a:ext cx="35242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  <a:cs typeface="Adobe Devanagari" panose="02040503050201020203" pitchFamily="18" charset="0"/>
                <a:sym typeface="+mn-ea"/>
              </a:rPr>
              <a:t>You can enter anything that is relevant to this chapter to make a simple cut into the title to help the audience understand what you are talking about.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AC963BC-BBAB-4F64-B78F-456B97DBC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388" y="-48518"/>
            <a:ext cx="3352800" cy="6906518"/>
          </a:xfrm>
          <a:prstGeom prst="rect">
            <a:avLst/>
          </a:prstGeom>
          <a:effectLst>
            <a:outerShdw blurRad="406400" dist="38100" sx="103000" sy="103000" algn="l" rotWithShape="0">
              <a:prstClr val="black">
                <a:alpha val="28000"/>
              </a:prst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26B6C53-6511-4FC6-BD69-3D3A80AB90E3}"/>
              </a:ext>
            </a:extLst>
          </p:cNvPr>
          <p:cNvSpPr txBox="1"/>
          <p:nvPr/>
        </p:nvSpPr>
        <p:spPr>
          <a:xfrm>
            <a:off x="4399755" y="209584"/>
            <a:ext cx="32624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消费者分析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1BC5E48-E393-4246-9A78-CB3018EFA41E}"/>
              </a:ext>
            </a:extLst>
          </p:cNvPr>
          <p:cNvSpPr/>
          <p:nvPr/>
        </p:nvSpPr>
        <p:spPr>
          <a:xfrm>
            <a:off x="5042262" y="5571198"/>
            <a:ext cx="188705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Consumer </a:t>
            </a:r>
            <a:endParaRPr lang="en-US" altLang="zh-CN" sz="2400" dirty="0">
              <a:solidFill>
                <a:schemeClr val="bg1"/>
              </a:solidFill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analysis</a:t>
            </a:r>
          </a:p>
        </p:txBody>
      </p:sp>
      <p:sp>
        <p:nvSpPr>
          <p:cNvPr id="9" name="businessman_57134">
            <a:extLst>
              <a:ext uri="{FF2B5EF4-FFF2-40B4-BE49-F238E27FC236}">
                <a16:creationId xmlns:a16="http://schemas.microsoft.com/office/drawing/2014/main" xmlns="" id="{F65909F0-B3F3-4ED2-869D-4666106EF4AE}"/>
              </a:ext>
            </a:extLst>
          </p:cNvPr>
          <p:cNvSpPr>
            <a:spLocks noChangeAspect="1"/>
          </p:cNvSpPr>
          <p:nvPr/>
        </p:nvSpPr>
        <p:spPr bwMode="auto">
          <a:xfrm>
            <a:off x="624590" y="1959338"/>
            <a:ext cx="558601" cy="609685"/>
          </a:xfrm>
          <a:custGeom>
            <a:avLst/>
            <a:gdLst>
              <a:gd name="connsiteX0" fmla="*/ 243589 w 557114"/>
              <a:gd name="connsiteY0" fmla="*/ 355438 h 608062"/>
              <a:gd name="connsiteX1" fmla="*/ 277656 w 557114"/>
              <a:gd name="connsiteY1" fmla="*/ 355438 h 608062"/>
              <a:gd name="connsiteX2" fmla="*/ 277940 w 557114"/>
              <a:gd name="connsiteY2" fmla="*/ 355438 h 608062"/>
              <a:gd name="connsiteX3" fmla="*/ 278604 w 557114"/>
              <a:gd name="connsiteY3" fmla="*/ 355438 h 608062"/>
              <a:gd name="connsiteX4" fmla="*/ 279174 w 557114"/>
              <a:gd name="connsiteY4" fmla="*/ 355438 h 608062"/>
              <a:gd name="connsiteX5" fmla="*/ 279458 w 557114"/>
              <a:gd name="connsiteY5" fmla="*/ 355438 h 608062"/>
              <a:gd name="connsiteX6" fmla="*/ 279553 w 557114"/>
              <a:gd name="connsiteY6" fmla="*/ 355438 h 608062"/>
              <a:gd name="connsiteX7" fmla="*/ 313620 w 557114"/>
              <a:gd name="connsiteY7" fmla="*/ 355438 h 608062"/>
              <a:gd name="connsiteX8" fmla="*/ 324438 w 557114"/>
              <a:gd name="connsiteY8" fmla="*/ 375432 h 608062"/>
              <a:gd name="connsiteX9" fmla="*/ 298152 w 557114"/>
              <a:gd name="connsiteY9" fmla="*/ 430202 h 608062"/>
              <a:gd name="connsiteX10" fmla="*/ 301948 w 557114"/>
              <a:gd name="connsiteY10" fmla="*/ 510272 h 608062"/>
              <a:gd name="connsiteX11" fmla="*/ 356891 w 557114"/>
              <a:gd name="connsiteY11" fmla="*/ 389172 h 608062"/>
              <a:gd name="connsiteX12" fmla="*/ 356986 w 557114"/>
              <a:gd name="connsiteY12" fmla="*/ 389172 h 608062"/>
              <a:gd name="connsiteX13" fmla="*/ 376628 w 557114"/>
              <a:gd name="connsiteY13" fmla="*/ 375337 h 608062"/>
              <a:gd name="connsiteX14" fmla="*/ 383556 w 557114"/>
              <a:gd name="connsiteY14" fmla="*/ 376474 h 608062"/>
              <a:gd name="connsiteX15" fmla="*/ 383745 w 557114"/>
              <a:gd name="connsiteY15" fmla="*/ 376569 h 608062"/>
              <a:gd name="connsiteX16" fmla="*/ 518588 w 557114"/>
              <a:gd name="connsiteY16" fmla="*/ 438920 h 608062"/>
              <a:gd name="connsiteX17" fmla="*/ 557114 w 557114"/>
              <a:gd name="connsiteY17" fmla="*/ 482224 h 608062"/>
              <a:gd name="connsiteX18" fmla="*/ 557114 w 557114"/>
              <a:gd name="connsiteY18" fmla="*/ 608062 h 608062"/>
              <a:gd name="connsiteX19" fmla="*/ 279743 w 557114"/>
              <a:gd name="connsiteY19" fmla="*/ 608062 h 608062"/>
              <a:gd name="connsiteX20" fmla="*/ 279458 w 557114"/>
              <a:gd name="connsiteY20" fmla="*/ 608062 h 608062"/>
              <a:gd name="connsiteX21" fmla="*/ 279364 w 557114"/>
              <a:gd name="connsiteY21" fmla="*/ 608062 h 608062"/>
              <a:gd name="connsiteX22" fmla="*/ 279174 w 557114"/>
              <a:gd name="connsiteY22" fmla="*/ 608062 h 608062"/>
              <a:gd name="connsiteX23" fmla="*/ 278984 w 557114"/>
              <a:gd name="connsiteY23" fmla="*/ 608062 h 608062"/>
              <a:gd name="connsiteX24" fmla="*/ 278604 w 557114"/>
              <a:gd name="connsiteY24" fmla="*/ 608062 h 608062"/>
              <a:gd name="connsiteX25" fmla="*/ 278130 w 557114"/>
              <a:gd name="connsiteY25" fmla="*/ 608062 h 608062"/>
              <a:gd name="connsiteX26" fmla="*/ 277940 w 557114"/>
              <a:gd name="connsiteY26" fmla="*/ 608062 h 608062"/>
              <a:gd name="connsiteX27" fmla="*/ 277845 w 557114"/>
              <a:gd name="connsiteY27" fmla="*/ 608062 h 608062"/>
              <a:gd name="connsiteX28" fmla="*/ 277750 w 557114"/>
              <a:gd name="connsiteY28" fmla="*/ 608062 h 608062"/>
              <a:gd name="connsiteX29" fmla="*/ 277656 w 557114"/>
              <a:gd name="connsiteY29" fmla="*/ 608062 h 608062"/>
              <a:gd name="connsiteX30" fmla="*/ 277371 w 557114"/>
              <a:gd name="connsiteY30" fmla="*/ 608062 h 608062"/>
              <a:gd name="connsiteX31" fmla="*/ 0 w 557114"/>
              <a:gd name="connsiteY31" fmla="*/ 608062 h 608062"/>
              <a:gd name="connsiteX32" fmla="*/ 0 w 557114"/>
              <a:gd name="connsiteY32" fmla="*/ 482224 h 608062"/>
              <a:gd name="connsiteX33" fmla="*/ 38621 w 557114"/>
              <a:gd name="connsiteY33" fmla="*/ 438920 h 608062"/>
              <a:gd name="connsiteX34" fmla="*/ 173464 w 557114"/>
              <a:gd name="connsiteY34" fmla="*/ 376569 h 608062"/>
              <a:gd name="connsiteX35" fmla="*/ 173558 w 557114"/>
              <a:gd name="connsiteY35" fmla="*/ 376474 h 608062"/>
              <a:gd name="connsiteX36" fmla="*/ 180486 w 557114"/>
              <a:gd name="connsiteY36" fmla="*/ 375337 h 608062"/>
              <a:gd name="connsiteX37" fmla="*/ 200223 w 557114"/>
              <a:gd name="connsiteY37" fmla="*/ 389172 h 608062"/>
              <a:gd name="connsiteX38" fmla="*/ 255166 w 557114"/>
              <a:gd name="connsiteY38" fmla="*/ 510272 h 608062"/>
              <a:gd name="connsiteX39" fmla="*/ 258962 w 557114"/>
              <a:gd name="connsiteY39" fmla="*/ 430202 h 608062"/>
              <a:gd name="connsiteX40" fmla="*/ 232676 w 557114"/>
              <a:gd name="connsiteY40" fmla="*/ 375432 h 608062"/>
              <a:gd name="connsiteX41" fmla="*/ 243589 w 557114"/>
              <a:gd name="connsiteY41" fmla="*/ 355438 h 608062"/>
              <a:gd name="connsiteX42" fmla="*/ 276250 w 557114"/>
              <a:gd name="connsiteY42" fmla="*/ 0 h 608062"/>
              <a:gd name="connsiteX43" fmla="*/ 277674 w 557114"/>
              <a:gd name="connsiteY43" fmla="*/ 0 h 608062"/>
              <a:gd name="connsiteX44" fmla="*/ 277863 w 557114"/>
              <a:gd name="connsiteY44" fmla="*/ 0 h 608062"/>
              <a:gd name="connsiteX45" fmla="*/ 277958 w 557114"/>
              <a:gd name="connsiteY45" fmla="*/ 0 h 608062"/>
              <a:gd name="connsiteX46" fmla="*/ 279382 w 557114"/>
              <a:gd name="connsiteY46" fmla="*/ 0 h 608062"/>
              <a:gd name="connsiteX47" fmla="*/ 402570 w 557114"/>
              <a:gd name="connsiteY47" fmla="*/ 104895 h 608062"/>
              <a:gd name="connsiteX48" fmla="*/ 394693 w 557114"/>
              <a:gd name="connsiteY48" fmla="*/ 159001 h 608062"/>
              <a:gd name="connsiteX49" fmla="*/ 405892 w 557114"/>
              <a:gd name="connsiteY49" fmla="*/ 184774 h 608062"/>
              <a:gd name="connsiteX50" fmla="*/ 377040 w 557114"/>
              <a:gd name="connsiteY50" fmla="*/ 236890 h 608062"/>
              <a:gd name="connsiteX51" fmla="*/ 315731 w 557114"/>
              <a:gd name="connsiteY51" fmla="*/ 311274 h 608062"/>
              <a:gd name="connsiteX52" fmla="*/ 277958 w 557114"/>
              <a:gd name="connsiteY52" fmla="*/ 319707 h 608062"/>
              <a:gd name="connsiteX53" fmla="*/ 277958 w 557114"/>
              <a:gd name="connsiteY53" fmla="*/ 319802 h 608062"/>
              <a:gd name="connsiteX54" fmla="*/ 277863 w 557114"/>
              <a:gd name="connsiteY54" fmla="*/ 319802 h 608062"/>
              <a:gd name="connsiteX55" fmla="*/ 277674 w 557114"/>
              <a:gd name="connsiteY55" fmla="*/ 319802 h 608062"/>
              <a:gd name="connsiteX56" fmla="*/ 277674 w 557114"/>
              <a:gd name="connsiteY56" fmla="*/ 319707 h 608062"/>
              <a:gd name="connsiteX57" fmla="*/ 239901 w 557114"/>
              <a:gd name="connsiteY57" fmla="*/ 311274 h 608062"/>
              <a:gd name="connsiteX58" fmla="*/ 178592 w 557114"/>
              <a:gd name="connsiteY58" fmla="*/ 236890 h 608062"/>
              <a:gd name="connsiteX59" fmla="*/ 149740 w 557114"/>
              <a:gd name="connsiteY59" fmla="*/ 184774 h 608062"/>
              <a:gd name="connsiteX60" fmla="*/ 161034 w 557114"/>
              <a:gd name="connsiteY60" fmla="*/ 159001 h 608062"/>
              <a:gd name="connsiteX61" fmla="*/ 153062 w 557114"/>
              <a:gd name="connsiteY61" fmla="*/ 104895 h 608062"/>
              <a:gd name="connsiteX62" fmla="*/ 276250 w 557114"/>
              <a:gd name="connsiteY62" fmla="*/ 0 h 60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57114" h="608062">
                <a:moveTo>
                  <a:pt x="243589" y="355438"/>
                </a:moveTo>
                <a:lnTo>
                  <a:pt x="277656" y="355438"/>
                </a:lnTo>
                <a:lnTo>
                  <a:pt x="277940" y="355438"/>
                </a:lnTo>
                <a:lnTo>
                  <a:pt x="278604" y="355438"/>
                </a:lnTo>
                <a:lnTo>
                  <a:pt x="279174" y="355438"/>
                </a:lnTo>
                <a:lnTo>
                  <a:pt x="279458" y="355438"/>
                </a:lnTo>
                <a:lnTo>
                  <a:pt x="279553" y="355438"/>
                </a:lnTo>
                <a:lnTo>
                  <a:pt x="313620" y="355438"/>
                </a:lnTo>
                <a:cubicBezTo>
                  <a:pt x="325007" y="355438"/>
                  <a:pt x="330511" y="364630"/>
                  <a:pt x="324438" y="375432"/>
                </a:cubicBezTo>
                <a:cubicBezTo>
                  <a:pt x="321781" y="379980"/>
                  <a:pt x="298152" y="430202"/>
                  <a:pt x="298152" y="430202"/>
                </a:cubicBezTo>
                <a:lnTo>
                  <a:pt x="301948" y="510272"/>
                </a:lnTo>
                <a:cubicBezTo>
                  <a:pt x="317700" y="481655"/>
                  <a:pt x="343131" y="422432"/>
                  <a:pt x="356891" y="389172"/>
                </a:cubicBezTo>
                <a:cubicBezTo>
                  <a:pt x="356891" y="389172"/>
                  <a:pt x="356891" y="389172"/>
                  <a:pt x="356986" y="389172"/>
                </a:cubicBezTo>
                <a:cubicBezTo>
                  <a:pt x="359832" y="381117"/>
                  <a:pt x="367519" y="375337"/>
                  <a:pt x="376628" y="375337"/>
                </a:cubicBezTo>
                <a:cubicBezTo>
                  <a:pt x="379096" y="375337"/>
                  <a:pt x="381373" y="375716"/>
                  <a:pt x="383556" y="376474"/>
                </a:cubicBezTo>
                <a:cubicBezTo>
                  <a:pt x="383650" y="376474"/>
                  <a:pt x="383650" y="376474"/>
                  <a:pt x="383745" y="376569"/>
                </a:cubicBezTo>
                <a:cubicBezTo>
                  <a:pt x="387446" y="377706"/>
                  <a:pt x="464973" y="411724"/>
                  <a:pt x="518588" y="438920"/>
                </a:cubicBezTo>
                <a:cubicBezTo>
                  <a:pt x="542595" y="451049"/>
                  <a:pt x="557114" y="466305"/>
                  <a:pt x="557114" y="482224"/>
                </a:cubicBezTo>
                <a:lnTo>
                  <a:pt x="557114" y="608062"/>
                </a:lnTo>
                <a:lnTo>
                  <a:pt x="279743" y="608062"/>
                </a:lnTo>
                <a:lnTo>
                  <a:pt x="279458" y="608062"/>
                </a:lnTo>
                <a:lnTo>
                  <a:pt x="279364" y="608062"/>
                </a:lnTo>
                <a:lnTo>
                  <a:pt x="279174" y="608062"/>
                </a:lnTo>
                <a:lnTo>
                  <a:pt x="278984" y="608062"/>
                </a:lnTo>
                <a:lnTo>
                  <a:pt x="278604" y="608062"/>
                </a:lnTo>
                <a:lnTo>
                  <a:pt x="278130" y="608062"/>
                </a:lnTo>
                <a:lnTo>
                  <a:pt x="277940" y="608062"/>
                </a:lnTo>
                <a:lnTo>
                  <a:pt x="277845" y="608062"/>
                </a:lnTo>
                <a:lnTo>
                  <a:pt x="277750" y="608062"/>
                </a:lnTo>
                <a:lnTo>
                  <a:pt x="277656" y="608062"/>
                </a:lnTo>
                <a:lnTo>
                  <a:pt x="277371" y="608062"/>
                </a:lnTo>
                <a:lnTo>
                  <a:pt x="0" y="608062"/>
                </a:lnTo>
                <a:lnTo>
                  <a:pt x="0" y="482224"/>
                </a:lnTo>
                <a:cubicBezTo>
                  <a:pt x="0" y="466305"/>
                  <a:pt x="14519" y="451049"/>
                  <a:pt x="38621" y="438920"/>
                </a:cubicBezTo>
                <a:cubicBezTo>
                  <a:pt x="92141" y="411724"/>
                  <a:pt x="169668" y="377706"/>
                  <a:pt x="173464" y="376569"/>
                </a:cubicBezTo>
                <a:cubicBezTo>
                  <a:pt x="173464" y="376474"/>
                  <a:pt x="173464" y="376474"/>
                  <a:pt x="173558" y="376474"/>
                </a:cubicBezTo>
                <a:cubicBezTo>
                  <a:pt x="175741" y="375716"/>
                  <a:pt x="178018" y="375337"/>
                  <a:pt x="180486" y="375337"/>
                </a:cubicBezTo>
                <a:cubicBezTo>
                  <a:pt x="189595" y="375337"/>
                  <a:pt x="197282" y="381117"/>
                  <a:pt x="200223" y="389172"/>
                </a:cubicBezTo>
                <a:cubicBezTo>
                  <a:pt x="214078" y="422432"/>
                  <a:pt x="239414" y="481655"/>
                  <a:pt x="255166" y="510272"/>
                </a:cubicBezTo>
                <a:lnTo>
                  <a:pt x="258962" y="430202"/>
                </a:lnTo>
                <a:cubicBezTo>
                  <a:pt x="258962" y="430202"/>
                  <a:pt x="235333" y="379980"/>
                  <a:pt x="232676" y="375432"/>
                </a:cubicBezTo>
                <a:cubicBezTo>
                  <a:pt x="226603" y="364630"/>
                  <a:pt x="232107" y="355438"/>
                  <a:pt x="243589" y="355438"/>
                </a:cubicBezTo>
                <a:close/>
                <a:moveTo>
                  <a:pt x="276250" y="0"/>
                </a:moveTo>
                <a:cubicBezTo>
                  <a:pt x="276725" y="0"/>
                  <a:pt x="277199" y="0"/>
                  <a:pt x="277674" y="0"/>
                </a:cubicBezTo>
                <a:cubicBezTo>
                  <a:pt x="277769" y="0"/>
                  <a:pt x="277769" y="0"/>
                  <a:pt x="277863" y="0"/>
                </a:cubicBezTo>
                <a:cubicBezTo>
                  <a:pt x="277863" y="0"/>
                  <a:pt x="277863" y="0"/>
                  <a:pt x="277958" y="0"/>
                </a:cubicBezTo>
                <a:cubicBezTo>
                  <a:pt x="278433" y="0"/>
                  <a:pt x="278907" y="0"/>
                  <a:pt x="279382" y="0"/>
                </a:cubicBezTo>
                <a:cubicBezTo>
                  <a:pt x="385487" y="0"/>
                  <a:pt x="405417" y="75615"/>
                  <a:pt x="402570" y="104895"/>
                </a:cubicBezTo>
                <a:cubicBezTo>
                  <a:pt x="400387" y="128395"/>
                  <a:pt x="394693" y="159001"/>
                  <a:pt x="394693" y="159001"/>
                </a:cubicBezTo>
                <a:cubicBezTo>
                  <a:pt x="394693" y="159001"/>
                  <a:pt x="405892" y="164118"/>
                  <a:pt x="405892" y="184774"/>
                </a:cubicBezTo>
                <a:cubicBezTo>
                  <a:pt x="402001" y="236511"/>
                  <a:pt x="381311" y="214149"/>
                  <a:pt x="377040" y="236890"/>
                </a:cubicBezTo>
                <a:cubicBezTo>
                  <a:pt x="370017" y="274603"/>
                  <a:pt x="336610" y="301893"/>
                  <a:pt x="315731" y="311274"/>
                </a:cubicBezTo>
                <a:cubicBezTo>
                  <a:pt x="303583" y="316770"/>
                  <a:pt x="291055" y="319518"/>
                  <a:pt x="277958" y="319707"/>
                </a:cubicBezTo>
                <a:lnTo>
                  <a:pt x="277958" y="319802"/>
                </a:lnTo>
                <a:cubicBezTo>
                  <a:pt x="277863" y="319802"/>
                  <a:pt x="277863" y="319802"/>
                  <a:pt x="277863" y="319802"/>
                </a:cubicBezTo>
                <a:cubicBezTo>
                  <a:pt x="277769" y="319802"/>
                  <a:pt x="277769" y="319802"/>
                  <a:pt x="277674" y="319802"/>
                </a:cubicBezTo>
                <a:lnTo>
                  <a:pt x="277674" y="319707"/>
                </a:lnTo>
                <a:cubicBezTo>
                  <a:pt x="264577" y="319518"/>
                  <a:pt x="252049" y="316770"/>
                  <a:pt x="239901" y="311274"/>
                </a:cubicBezTo>
                <a:cubicBezTo>
                  <a:pt x="219022" y="301893"/>
                  <a:pt x="185615" y="274603"/>
                  <a:pt x="178592" y="236890"/>
                </a:cubicBezTo>
                <a:cubicBezTo>
                  <a:pt x="174321" y="214149"/>
                  <a:pt x="153631" y="236511"/>
                  <a:pt x="149740" y="184774"/>
                </a:cubicBezTo>
                <a:cubicBezTo>
                  <a:pt x="149740" y="164118"/>
                  <a:pt x="161034" y="159001"/>
                  <a:pt x="161034" y="159001"/>
                </a:cubicBezTo>
                <a:cubicBezTo>
                  <a:pt x="161034" y="159001"/>
                  <a:pt x="155245" y="128395"/>
                  <a:pt x="153062" y="104895"/>
                </a:cubicBezTo>
                <a:cubicBezTo>
                  <a:pt x="150215" y="75615"/>
                  <a:pt x="170145" y="0"/>
                  <a:pt x="276250" y="0"/>
                </a:cubicBezTo>
                <a:close/>
              </a:path>
            </a:pathLst>
          </a:custGeom>
          <a:solidFill>
            <a:srgbClr val="99A782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managers_115932">
            <a:extLst>
              <a:ext uri="{FF2B5EF4-FFF2-40B4-BE49-F238E27FC236}">
                <a16:creationId xmlns:a16="http://schemas.microsoft.com/office/drawing/2014/main" xmlns="" id="{322FF0EC-AF65-4691-A5B0-15B2A6750C46}"/>
              </a:ext>
            </a:extLst>
          </p:cNvPr>
          <p:cNvSpPr>
            <a:spLocks noChangeAspect="1"/>
          </p:cNvSpPr>
          <p:nvPr/>
        </p:nvSpPr>
        <p:spPr bwMode="auto">
          <a:xfrm>
            <a:off x="8027933" y="1959338"/>
            <a:ext cx="595451" cy="609685"/>
          </a:xfrm>
          <a:custGeom>
            <a:avLst/>
            <a:gdLst>
              <a:gd name="connsiteX0" fmla="*/ 192333 w 593384"/>
              <a:gd name="connsiteY0" fmla="*/ 522714 h 607568"/>
              <a:gd name="connsiteX1" fmla="*/ 225987 w 593384"/>
              <a:gd name="connsiteY1" fmla="*/ 522714 h 607568"/>
              <a:gd name="connsiteX2" fmla="*/ 241201 w 593384"/>
              <a:gd name="connsiteY2" fmla="*/ 537905 h 607568"/>
              <a:gd name="connsiteX3" fmla="*/ 230444 w 593384"/>
              <a:gd name="connsiteY3" fmla="*/ 552482 h 607568"/>
              <a:gd name="connsiteX4" fmla="*/ 302824 w 593384"/>
              <a:gd name="connsiteY4" fmla="*/ 577033 h 607568"/>
              <a:gd name="connsiteX5" fmla="*/ 397640 w 593384"/>
              <a:gd name="connsiteY5" fmla="*/ 530233 h 607568"/>
              <a:gd name="connsiteX6" fmla="*/ 419000 w 593384"/>
              <a:gd name="connsiteY6" fmla="*/ 527318 h 607568"/>
              <a:gd name="connsiteX7" fmla="*/ 421920 w 593384"/>
              <a:gd name="connsiteY7" fmla="*/ 548646 h 607568"/>
              <a:gd name="connsiteX8" fmla="*/ 302824 w 593384"/>
              <a:gd name="connsiteY8" fmla="*/ 607568 h 607568"/>
              <a:gd name="connsiteX9" fmla="*/ 207546 w 593384"/>
              <a:gd name="connsiteY9" fmla="*/ 573350 h 607568"/>
              <a:gd name="connsiteX10" fmla="*/ 192333 w 593384"/>
              <a:gd name="connsiteY10" fmla="*/ 586700 h 607568"/>
              <a:gd name="connsiteX11" fmla="*/ 177119 w 593384"/>
              <a:gd name="connsiteY11" fmla="*/ 571509 h 607568"/>
              <a:gd name="connsiteX12" fmla="*/ 177119 w 593384"/>
              <a:gd name="connsiteY12" fmla="*/ 537905 h 607568"/>
              <a:gd name="connsiteX13" fmla="*/ 192333 w 593384"/>
              <a:gd name="connsiteY13" fmla="*/ 522714 h 607568"/>
              <a:gd name="connsiteX14" fmla="*/ 524234 w 593384"/>
              <a:gd name="connsiteY14" fmla="*/ 310216 h 607568"/>
              <a:gd name="connsiteX15" fmla="*/ 471988 w 593384"/>
              <a:gd name="connsiteY15" fmla="*/ 453511 h 607568"/>
              <a:gd name="connsiteX16" fmla="*/ 558656 w 593384"/>
              <a:gd name="connsiteY16" fmla="*/ 453511 h 607568"/>
              <a:gd name="connsiteX17" fmla="*/ 558656 w 593384"/>
              <a:gd name="connsiteY17" fmla="*/ 352253 h 607568"/>
              <a:gd name="connsiteX18" fmla="*/ 529766 w 593384"/>
              <a:gd name="connsiteY18" fmla="*/ 311904 h 607568"/>
              <a:gd name="connsiteX19" fmla="*/ 384859 w 593384"/>
              <a:gd name="connsiteY19" fmla="*/ 310216 h 607568"/>
              <a:gd name="connsiteX20" fmla="*/ 379327 w 593384"/>
              <a:gd name="connsiteY20" fmla="*/ 311904 h 607568"/>
              <a:gd name="connsiteX21" fmla="*/ 350438 w 593384"/>
              <a:gd name="connsiteY21" fmla="*/ 352253 h 607568"/>
              <a:gd name="connsiteX22" fmla="*/ 350438 w 593384"/>
              <a:gd name="connsiteY22" fmla="*/ 453511 h 607568"/>
              <a:gd name="connsiteX23" fmla="*/ 437259 w 593384"/>
              <a:gd name="connsiteY23" fmla="*/ 453511 h 607568"/>
              <a:gd name="connsiteX24" fmla="*/ 208472 w 593384"/>
              <a:gd name="connsiteY24" fmla="*/ 310216 h 607568"/>
              <a:gd name="connsiteX25" fmla="*/ 156085 w 593384"/>
              <a:gd name="connsiteY25" fmla="*/ 453511 h 607568"/>
              <a:gd name="connsiteX26" fmla="*/ 242885 w 593384"/>
              <a:gd name="connsiteY26" fmla="*/ 453511 h 607568"/>
              <a:gd name="connsiteX27" fmla="*/ 242885 w 593384"/>
              <a:gd name="connsiteY27" fmla="*/ 352253 h 607568"/>
              <a:gd name="connsiteX28" fmla="*/ 214003 w 593384"/>
              <a:gd name="connsiteY28" fmla="*/ 311904 h 607568"/>
              <a:gd name="connsiteX29" fmla="*/ 69132 w 593384"/>
              <a:gd name="connsiteY29" fmla="*/ 310216 h 607568"/>
              <a:gd name="connsiteX30" fmla="*/ 63601 w 593384"/>
              <a:gd name="connsiteY30" fmla="*/ 311904 h 607568"/>
              <a:gd name="connsiteX31" fmla="*/ 34719 w 593384"/>
              <a:gd name="connsiteY31" fmla="*/ 352253 h 607568"/>
              <a:gd name="connsiteX32" fmla="*/ 34719 w 593384"/>
              <a:gd name="connsiteY32" fmla="*/ 453511 h 607568"/>
              <a:gd name="connsiteX33" fmla="*/ 121365 w 593384"/>
              <a:gd name="connsiteY33" fmla="*/ 453511 h 607568"/>
              <a:gd name="connsiteX34" fmla="*/ 439718 w 593384"/>
              <a:gd name="connsiteY34" fmla="*/ 269867 h 607568"/>
              <a:gd name="connsiteX35" fmla="*/ 469376 w 593384"/>
              <a:gd name="connsiteY35" fmla="*/ 269867 h 607568"/>
              <a:gd name="connsiteX36" fmla="*/ 479057 w 593384"/>
              <a:gd name="connsiteY36" fmla="*/ 275543 h 607568"/>
              <a:gd name="connsiteX37" fmla="*/ 479057 w 593384"/>
              <a:gd name="connsiteY37" fmla="*/ 286590 h 607568"/>
              <a:gd name="connsiteX38" fmla="*/ 464766 w 593384"/>
              <a:gd name="connsiteY38" fmla="*/ 311444 h 607568"/>
              <a:gd name="connsiteX39" fmla="*/ 473371 w 593384"/>
              <a:gd name="connsiteY39" fmla="*/ 348571 h 607568"/>
              <a:gd name="connsiteX40" fmla="*/ 497343 w 593384"/>
              <a:gd name="connsiteY40" fmla="*/ 282908 h 607568"/>
              <a:gd name="connsiteX41" fmla="*/ 518702 w 593384"/>
              <a:gd name="connsiteY41" fmla="*/ 272322 h 607568"/>
              <a:gd name="connsiteX42" fmla="*/ 540523 w 593384"/>
              <a:gd name="connsiteY42" fmla="*/ 279072 h 607568"/>
              <a:gd name="connsiteX43" fmla="*/ 593384 w 593384"/>
              <a:gd name="connsiteY43" fmla="*/ 352253 h 607568"/>
              <a:gd name="connsiteX44" fmla="*/ 593384 w 593384"/>
              <a:gd name="connsiteY44" fmla="*/ 470847 h 607568"/>
              <a:gd name="connsiteX45" fmla="*/ 576020 w 593384"/>
              <a:gd name="connsiteY45" fmla="*/ 488030 h 607568"/>
              <a:gd name="connsiteX46" fmla="*/ 333074 w 593384"/>
              <a:gd name="connsiteY46" fmla="*/ 488030 h 607568"/>
              <a:gd name="connsiteX47" fmla="*/ 315709 w 593384"/>
              <a:gd name="connsiteY47" fmla="*/ 470847 h 607568"/>
              <a:gd name="connsiteX48" fmla="*/ 315709 w 593384"/>
              <a:gd name="connsiteY48" fmla="*/ 352253 h 607568"/>
              <a:gd name="connsiteX49" fmla="*/ 368570 w 593384"/>
              <a:gd name="connsiteY49" fmla="*/ 279072 h 607568"/>
              <a:gd name="connsiteX50" fmla="*/ 390391 w 593384"/>
              <a:gd name="connsiteY50" fmla="*/ 272322 h 607568"/>
              <a:gd name="connsiteX51" fmla="*/ 411751 w 593384"/>
              <a:gd name="connsiteY51" fmla="*/ 282908 h 607568"/>
              <a:gd name="connsiteX52" fmla="*/ 435723 w 593384"/>
              <a:gd name="connsiteY52" fmla="*/ 348571 h 607568"/>
              <a:gd name="connsiteX53" fmla="*/ 444328 w 593384"/>
              <a:gd name="connsiteY53" fmla="*/ 311444 h 607568"/>
              <a:gd name="connsiteX54" fmla="*/ 430037 w 593384"/>
              <a:gd name="connsiteY54" fmla="*/ 286590 h 607568"/>
              <a:gd name="connsiteX55" fmla="*/ 430037 w 593384"/>
              <a:gd name="connsiteY55" fmla="*/ 275543 h 607568"/>
              <a:gd name="connsiteX56" fmla="*/ 439718 w 593384"/>
              <a:gd name="connsiteY56" fmla="*/ 269867 h 607568"/>
              <a:gd name="connsiteX57" fmla="*/ 123977 w 593384"/>
              <a:gd name="connsiteY57" fmla="*/ 269867 h 607568"/>
              <a:gd name="connsiteX58" fmla="*/ 153627 w 593384"/>
              <a:gd name="connsiteY58" fmla="*/ 269867 h 607568"/>
              <a:gd name="connsiteX59" fmla="*/ 163305 w 593384"/>
              <a:gd name="connsiteY59" fmla="*/ 275543 h 607568"/>
              <a:gd name="connsiteX60" fmla="*/ 163305 w 593384"/>
              <a:gd name="connsiteY60" fmla="*/ 286590 h 607568"/>
              <a:gd name="connsiteX61" fmla="*/ 149018 w 593384"/>
              <a:gd name="connsiteY61" fmla="*/ 311444 h 607568"/>
              <a:gd name="connsiteX62" fmla="*/ 157621 w 593384"/>
              <a:gd name="connsiteY62" fmla="*/ 348571 h 607568"/>
              <a:gd name="connsiteX63" fmla="*/ 181587 w 593384"/>
              <a:gd name="connsiteY63" fmla="*/ 282908 h 607568"/>
              <a:gd name="connsiteX64" fmla="*/ 202942 w 593384"/>
              <a:gd name="connsiteY64" fmla="*/ 272322 h 607568"/>
              <a:gd name="connsiteX65" fmla="*/ 224757 w 593384"/>
              <a:gd name="connsiteY65" fmla="*/ 279072 h 607568"/>
              <a:gd name="connsiteX66" fmla="*/ 277604 w 593384"/>
              <a:gd name="connsiteY66" fmla="*/ 352253 h 607568"/>
              <a:gd name="connsiteX67" fmla="*/ 277604 w 593384"/>
              <a:gd name="connsiteY67" fmla="*/ 470847 h 607568"/>
              <a:gd name="connsiteX68" fmla="*/ 260244 w 593384"/>
              <a:gd name="connsiteY68" fmla="*/ 488030 h 607568"/>
              <a:gd name="connsiteX69" fmla="*/ 17360 w 593384"/>
              <a:gd name="connsiteY69" fmla="*/ 488030 h 607568"/>
              <a:gd name="connsiteX70" fmla="*/ 0 w 593384"/>
              <a:gd name="connsiteY70" fmla="*/ 470847 h 607568"/>
              <a:gd name="connsiteX71" fmla="*/ 0 w 593384"/>
              <a:gd name="connsiteY71" fmla="*/ 352253 h 607568"/>
              <a:gd name="connsiteX72" fmla="*/ 52847 w 593384"/>
              <a:gd name="connsiteY72" fmla="*/ 279072 h 607568"/>
              <a:gd name="connsiteX73" fmla="*/ 74662 w 593384"/>
              <a:gd name="connsiteY73" fmla="*/ 272322 h 607568"/>
              <a:gd name="connsiteX74" fmla="*/ 96017 w 593384"/>
              <a:gd name="connsiteY74" fmla="*/ 282908 h 607568"/>
              <a:gd name="connsiteX75" fmla="*/ 119982 w 593384"/>
              <a:gd name="connsiteY75" fmla="*/ 348571 h 607568"/>
              <a:gd name="connsiteX76" fmla="*/ 128586 w 593384"/>
              <a:gd name="connsiteY76" fmla="*/ 311444 h 607568"/>
              <a:gd name="connsiteX77" fmla="*/ 114145 w 593384"/>
              <a:gd name="connsiteY77" fmla="*/ 286590 h 607568"/>
              <a:gd name="connsiteX78" fmla="*/ 114145 w 593384"/>
              <a:gd name="connsiteY78" fmla="*/ 275543 h 607568"/>
              <a:gd name="connsiteX79" fmla="*/ 123977 w 593384"/>
              <a:gd name="connsiteY79" fmla="*/ 269867 h 607568"/>
              <a:gd name="connsiteX80" fmla="*/ 454589 w 593384"/>
              <a:gd name="connsiteY80" fmla="*/ 134383 h 607568"/>
              <a:gd name="connsiteX81" fmla="*/ 411107 w 593384"/>
              <a:gd name="connsiteY81" fmla="*/ 177648 h 607568"/>
              <a:gd name="connsiteX82" fmla="*/ 454589 w 593384"/>
              <a:gd name="connsiteY82" fmla="*/ 221068 h 607568"/>
              <a:gd name="connsiteX83" fmla="*/ 497916 w 593384"/>
              <a:gd name="connsiteY83" fmla="*/ 177648 h 607568"/>
              <a:gd name="connsiteX84" fmla="*/ 454589 w 593384"/>
              <a:gd name="connsiteY84" fmla="*/ 134383 h 607568"/>
              <a:gd name="connsiteX85" fmla="*/ 138724 w 593384"/>
              <a:gd name="connsiteY85" fmla="*/ 134383 h 607568"/>
              <a:gd name="connsiteX86" fmla="*/ 95397 w 593384"/>
              <a:gd name="connsiteY86" fmla="*/ 177648 h 607568"/>
              <a:gd name="connsiteX87" fmla="*/ 138724 w 593384"/>
              <a:gd name="connsiteY87" fmla="*/ 221068 h 607568"/>
              <a:gd name="connsiteX88" fmla="*/ 182206 w 593384"/>
              <a:gd name="connsiteY88" fmla="*/ 177648 h 607568"/>
              <a:gd name="connsiteX89" fmla="*/ 138724 w 593384"/>
              <a:gd name="connsiteY89" fmla="*/ 134383 h 607568"/>
              <a:gd name="connsiteX90" fmla="*/ 454589 w 593384"/>
              <a:gd name="connsiteY90" fmla="*/ 99709 h 607568"/>
              <a:gd name="connsiteX91" fmla="*/ 532486 w 593384"/>
              <a:gd name="connsiteY91" fmla="*/ 177648 h 607568"/>
              <a:gd name="connsiteX92" fmla="*/ 454589 w 593384"/>
              <a:gd name="connsiteY92" fmla="*/ 255588 h 607568"/>
              <a:gd name="connsiteX93" fmla="*/ 376537 w 593384"/>
              <a:gd name="connsiteY93" fmla="*/ 177648 h 607568"/>
              <a:gd name="connsiteX94" fmla="*/ 454589 w 593384"/>
              <a:gd name="connsiteY94" fmla="*/ 99709 h 607568"/>
              <a:gd name="connsiteX95" fmla="*/ 138724 w 593384"/>
              <a:gd name="connsiteY95" fmla="*/ 99709 h 607568"/>
              <a:gd name="connsiteX96" fmla="*/ 216776 w 593384"/>
              <a:gd name="connsiteY96" fmla="*/ 177648 h 607568"/>
              <a:gd name="connsiteX97" fmla="*/ 138724 w 593384"/>
              <a:gd name="connsiteY97" fmla="*/ 255588 h 607568"/>
              <a:gd name="connsiteX98" fmla="*/ 60827 w 593384"/>
              <a:gd name="connsiteY98" fmla="*/ 177648 h 607568"/>
              <a:gd name="connsiteX99" fmla="*/ 138724 w 593384"/>
              <a:gd name="connsiteY99" fmla="*/ 99709 h 607568"/>
              <a:gd name="connsiteX100" fmla="*/ 299276 w 593384"/>
              <a:gd name="connsiteY100" fmla="*/ 0 h 607568"/>
              <a:gd name="connsiteX101" fmla="*/ 394526 w 593384"/>
              <a:gd name="connsiteY101" fmla="*/ 34218 h 607568"/>
              <a:gd name="connsiteX102" fmla="*/ 409735 w 593384"/>
              <a:gd name="connsiteY102" fmla="*/ 20868 h 607568"/>
              <a:gd name="connsiteX103" fmla="*/ 424944 w 593384"/>
              <a:gd name="connsiteY103" fmla="*/ 36059 h 607568"/>
              <a:gd name="connsiteX104" fmla="*/ 424944 w 593384"/>
              <a:gd name="connsiteY104" fmla="*/ 69663 h 607568"/>
              <a:gd name="connsiteX105" fmla="*/ 409735 w 593384"/>
              <a:gd name="connsiteY105" fmla="*/ 84854 h 607568"/>
              <a:gd name="connsiteX106" fmla="*/ 376090 w 593384"/>
              <a:gd name="connsiteY106" fmla="*/ 84854 h 607568"/>
              <a:gd name="connsiteX107" fmla="*/ 360881 w 593384"/>
              <a:gd name="connsiteY107" fmla="*/ 69663 h 607568"/>
              <a:gd name="connsiteX108" fmla="*/ 371789 w 593384"/>
              <a:gd name="connsiteY108" fmla="*/ 55086 h 607568"/>
              <a:gd name="connsiteX109" fmla="*/ 299276 w 593384"/>
              <a:gd name="connsiteY109" fmla="*/ 30535 h 607568"/>
              <a:gd name="connsiteX110" fmla="*/ 204486 w 593384"/>
              <a:gd name="connsiteY110" fmla="*/ 77335 h 607568"/>
              <a:gd name="connsiteX111" fmla="*/ 183132 w 593384"/>
              <a:gd name="connsiteY111" fmla="*/ 80250 h 607568"/>
              <a:gd name="connsiteX112" fmla="*/ 180213 w 593384"/>
              <a:gd name="connsiteY112" fmla="*/ 58922 h 607568"/>
              <a:gd name="connsiteX113" fmla="*/ 299276 w 593384"/>
              <a:gd name="connsiteY11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93384" h="607568">
                <a:moveTo>
                  <a:pt x="192333" y="522714"/>
                </a:moveTo>
                <a:lnTo>
                  <a:pt x="225987" y="522714"/>
                </a:lnTo>
                <a:cubicBezTo>
                  <a:pt x="234439" y="522714"/>
                  <a:pt x="241201" y="529466"/>
                  <a:pt x="241201" y="537905"/>
                </a:cubicBezTo>
                <a:cubicBezTo>
                  <a:pt x="241201" y="544810"/>
                  <a:pt x="236591" y="550641"/>
                  <a:pt x="230444" y="552482"/>
                </a:cubicBezTo>
                <a:cubicBezTo>
                  <a:pt x="250882" y="568287"/>
                  <a:pt x="276085" y="577033"/>
                  <a:pt x="302824" y="577033"/>
                </a:cubicBezTo>
                <a:cubicBezTo>
                  <a:pt x="340320" y="577033"/>
                  <a:pt x="374896" y="560001"/>
                  <a:pt x="397640" y="530233"/>
                </a:cubicBezTo>
                <a:cubicBezTo>
                  <a:pt x="402711" y="523482"/>
                  <a:pt x="412392" y="522254"/>
                  <a:pt x="419000" y="527318"/>
                </a:cubicBezTo>
                <a:cubicBezTo>
                  <a:pt x="425762" y="532381"/>
                  <a:pt x="426991" y="542048"/>
                  <a:pt x="421920" y="548646"/>
                </a:cubicBezTo>
                <a:cubicBezTo>
                  <a:pt x="393337" y="586086"/>
                  <a:pt x="349847" y="607568"/>
                  <a:pt x="302824" y="607568"/>
                </a:cubicBezTo>
                <a:cubicBezTo>
                  <a:pt x="267479" y="607568"/>
                  <a:pt x="233978" y="595446"/>
                  <a:pt x="207546" y="573350"/>
                </a:cubicBezTo>
                <a:cubicBezTo>
                  <a:pt x="206624" y="580869"/>
                  <a:pt x="200170" y="586700"/>
                  <a:pt x="192333" y="586700"/>
                </a:cubicBezTo>
                <a:cubicBezTo>
                  <a:pt x="183881" y="586700"/>
                  <a:pt x="177119" y="579948"/>
                  <a:pt x="177119" y="571509"/>
                </a:cubicBezTo>
                <a:lnTo>
                  <a:pt x="177119" y="537905"/>
                </a:lnTo>
                <a:cubicBezTo>
                  <a:pt x="177119" y="529466"/>
                  <a:pt x="183881" y="522714"/>
                  <a:pt x="192333" y="522714"/>
                </a:cubicBezTo>
                <a:close/>
                <a:moveTo>
                  <a:pt x="524234" y="310216"/>
                </a:moveTo>
                <a:lnTo>
                  <a:pt x="471988" y="453511"/>
                </a:lnTo>
                <a:lnTo>
                  <a:pt x="558656" y="453511"/>
                </a:lnTo>
                <a:lnTo>
                  <a:pt x="558656" y="352253"/>
                </a:lnTo>
                <a:cubicBezTo>
                  <a:pt x="558656" y="333996"/>
                  <a:pt x="547131" y="317734"/>
                  <a:pt x="529766" y="311904"/>
                </a:cubicBezTo>
                <a:close/>
                <a:moveTo>
                  <a:pt x="384859" y="310216"/>
                </a:moveTo>
                <a:lnTo>
                  <a:pt x="379327" y="311904"/>
                </a:lnTo>
                <a:cubicBezTo>
                  <a:pt x="362116" y="317734"/>
                  <a:pt x="350438" y="333996"/>
                  <a:pt x="350438" y="352253"/>
                </a:cubicBezTo>
                <a:lnTo>
                  <a:pt x="350438" y="453511"/>
                </a:lnTo>
                <a:lnTo>
                  <a:pt x="437259" y="453511"/>
                </a:lnTo>
                <a:close/>
                <a:moveTo>
                  <a:pt x="208472" y="310216"/>
                </a:moveTo>
                <a:lnTo>
                  <a:pt x="156085" y="453511"/>
                </a:lnTo>
                <a:lnTo>
                  <a:pt x="242885" y="453511"/>
                </a:lnTo>
                <a:lnTo>
                  <a:pt x="242885" y="352253"/>
                </a:lnTo>
                <a:cubicBezTo>
                  <a:pt x="242885" y="333996"/>
                  <a:pt x="231209" y="317734"/>
                  <a:pt x="214003" y="311904"/>
                </a:cubicBezTo>
                <a:close/>
                <a:moveTo>
                  <a:pt x="69132" y="310216"/>
                </a:moveTo>
                <a:lnTo>
                  <a:pt x="63601" y="311904"/>
                </a:lnTo>
                <a:cubicBezTo>
                  <a:pt x="46241" y="317734"/>
                  <a:pt x="34719" y="333996"/>
                  <a:pt x="34719" y="352253"/>
                </a:cubicBezTo>
                <a:lnTo>
                  <a:pt x="34719" y="453511"/>
                </a:lnTo>
                <a:lnTo>
                  <a:pt x="121365" y="453511"/>
                </a:lnTo>
                <a:close/>
                <a:moveTo>
                  <a:pt x="439718" y="269867"/>
                </a:moveTo>
                <a:lnTo>
                  <a:pt x="469376" y="269867"/>
                </a:lnTo>
                <a:cubicBezTo>
                  <a:pt x="473371" y="269867"/>
                  <a:pt x="477059" y="272015"/>
                  <a:pt x="479057" y="275543"/>
                </a:cubicBezTo>
                <a:cubicBezTo>
                  <a:pt x="481208" y="278919"/>
                  <a:pt x="481208" y="283214"/>
                  <a:pt x="479057" y="286590"/>
                </a:cubicBezTo>
                <a:lnTo>
                  <a:pt x="464766" y="311444"/>
                </a:lnTo>
                <a:cubicBezTo>
                  <a:pt x="465073" y="312057"/>
                  <a:pt x="473371" y="348571"/>
                  <a:pt x="473371" y="348571"/>
                </a:cubicBezTo>
                <a:lnTo>
                  <a:pt x="497343" y="282908"/>
                </a:lnTo>
                <a:cubicBezTo>
                  <a:pt x="500416" y="274316"/>
                  <a:pt x="509790" y="269713"/>
                  <a:pt x="518702" y="272322"/>
                </a:cubicBezTo>
                <a:cubicBezTo>
                  <a:pt x="518702" y="272322"/>
                  <a:pt x="540369" y="278919"/>
                  <a:pt x="540523" y="279072"/>
                </a:cubicBezTo>
                <a:cubicBezTo>
                  <a:pt x="572178" y="289505"/>
                  <a:pt x="593384" y="318961"/>
                  <a:pt x="593384" y="352253"/>
                </a:cubicBezTo>
                <a:lnTo>
                  <a:pt x="593384" y="470847"/>
                </a:lnTo>
                <a:cubicBezTo>
                  <a:pt x="593384" y="480359"/>
                  <a:pt x="585547" y="488030"/>
                  <a:pt x="576020" y="488030"/>
                </a:cubicBezTo>
                <a:lnTo>
                  <a:pt x="333074" y="488030"/>
                </a:lnTo>
                <a:cubicBezTo>
                  <a:pt x="323546" y="488030"/>
                  <a:pt x="315709" y="480359"/>
                  <a:pt x="315709" y="470847"/>
                </a:cubicBezTo>
                <a:lnTo>
                  <a:pt x="315709" y="352253"/>
                </a:lnTo>
                <a:cubicBezTo>
                  <a:pt x="315709" y="318961"/>
                  <a:pt x="337069" y="289505"/>
                  <a:pt x="368570" y="279072"/>
                </a:cubicBezTo>
                <a:cubicBezTo>
                  <a:pt x="368724" y="278919"/>
                  <a:pt x="390391" y="272322"/>
                  <a:pt x="390391" y="272322"/>
                </a:cubicBezTo>
                <a:cubicBezTo>
                  <a:pt x="399304" y="269560"/>
                  <a:pt x="408677" y="274316"/>
                  <a:pt x="411751" y="282908"/>
                </a:cubicBezTo>
                <a:lnTo>
                  <a:pt x="435723" y="348571"/>
                </a:lnTo>
                <a:cubicBezTo>
                  <a:pt x="435723" y="348571"/>
                  <a:pt x="444021" y="312057"/>
                  <a:pt x="444328" y="311444"/>
                </a:cubicBezTo>
                <a:lnTo>
                  <a:pt x="430037" y="286590"/>
                </a:lnTo>
                <a:cubicBezTo>
                  <a:pt x="428039" y="283214"/>
                  <a:pt x="428039" y="278919"/>
                  <a:pt x="430037" y="275543"/>
                </a:cubicBezTo>
                <a:cubicBezTo>
                  <a:pt x="432035" y="272015"/>
                  <a:pt x="435723" y="269867"/>
                  <a:pt x="439718" y="269867"/>
                </a:cubicBezTo>
                <a:close/>
                <a:moveTo>
                  <a:pt x="123977" y="269867"/>
                </a:moveTo>
                <a:lnTo>
                  <a:pt x="153627" y="269867"/>
                </a:lnTo>
                <a:cubicBezTo>
                  <a:pt x="157621" y="269867"/>
                  <a:pt x="161308" y="272015"/>
                  <a:pt x="163305" y="275543"/>
                </a:cubicBezTo>
                <a:cubicBezTo>
                  <a:pt x="165302" y="278919"/>
                  <a:pt x="165302" y="283214"/>
                  <a:pt x="163305" y="286590"/>
                </a:cubicBezTo>
                <a:lnTo>
                  <a:pt x="149018" y="311444"/>
                </a:lnTo>
                <a:cubicBezTo>
                  <a:pt x="149325" y="312057"/>
                  <a:pt x="157621" y="348571"/>
                  <a:pt x="157621" y="348571"/>
                </a:cubicBezTo>
                <a:lnTo>
                  <a:pt x="181587" y="282908"/>
                </a:lnTo>
                <a:cubicBezTo>
                  <a:pt x="184660" y="274316"/>
                  <a:pt x="194031" y="269713"/>
                  <a:pt x="202942" y="272322"/>
                </a:cubicBezTo>
                <a:cubicBezTo>
                  <a:pt x="202942" y="272322"/>
                  <a:pt x="224603" y="278919"/>
                  <a:pt x="224757" y="279072"/>
                </a:cubicBezTo>
                <a:cubicBezTo>
                  <a:pt x="256250" y="289505"/>
                  <a:pt x="277604" y="318961"/>
                  <a:pt x="277604" y="352253"/>
                </a:cubicBezTo>
                <a:lnTo>
                  <a:pt x="277604" y="470847"/>
                </a:lnTo>
                <a:cubicBezTo>
                  <a:pt x="277604" y="480359"/>
                  <a:pt x="269769" y="488030"/>
                  <a:pt x="260244" y="488030"/>
                </a:cubicBezTo>
                <a:lnTo>
                  <a:pt x="17360" y="488030"/>
                </a:lnTo>
                <a:cubicBezTo>
                  <a:pt x="7835" y="488030"/>
                  <a:pt x="0" y="480359"/>
                  <a:pt x="0" y="470847"/>
                </a:cubicBezTo>
                <a:lnTo>
                  <a:pt x="0" y="352253"/>
                </a:lnTo>
                <a:cubicBezTo>
                  <a:pt x="0" y="318961"/>
                  <a:pt x="21200" y="289505"/>
                  <a:pt x="52847" y="279072"/>
                </a:cubicBezTo>
                <a:cubicBezTo>
                  <a:pt x="53001" y="278919"/>
                  <a:pt x="74662" y="272322"/>
                  <a:pt x="74662" y="272322"/>
                </a:cubicBezTo>
                <a:cubicBezTo>
                  <a:pt x="83573" y="269560"/>
                  <a:pt x="92944" y="274316"/>
                  <a:pt x="96017" y="282908"/>
                </a:cubicBezTo>
                <a:lnTo>
                  <a:pt x="119982" y="348571"/>
                </a:lnTo>
                <a:cubicBezTo>
                  <a:pt x="119982" y="348571"/>
                  <a:pt x="128278" y="312057"/>
                  <a:pt x="128586" y="311444"/>
                </a:cubicBezTo>
                <a:lnTo>
                  <a:pt x="114145" y="286590"/>
                </a:lnTo>
                <a:cubicBezTo>
                  <a:pt x="112147" y="283214"/>
                  <a:pt x="112147" y="278919"/>
                  <a:pt x="114145" y="275543"/>
                </a:cubicBezTo>
                <a:cubicBezTo>
                  <a:pt x="116295" y="272015"/>
                  <a:pt x="119982" y="269867"/>
                  <a:pt x="123977" y="269867"/>
                </a:cubicBezTo>
                <a:close/>
                <a:moveTo>
                  <a:pt x="454589" y="134383"/>
                </a:moveTo>
                <a:cubicBezTo>
                  <a:pt x="430620" y="134383"/>
                  <a:pt x="411107" y="153714"/>
                  <a:pt x="411107" y="177648"/>
                </a:cubicBezTo>
                <a:cubicBezTo>
                  <a:pt x="411107" y="201583"/>
                  <a:pt x="430620" y="221068"/>
                  <a:pt x="454589" y="221068"/>
                </a:cubicBezTo>
                <a:cubicBezTo>
                  <a:pt x="478403" y="221068"/>
                  <a:pt x="497916" y="201583"/>
                  <a:pt x="497916" y="177648"/>
                </a:cubicBezTo>
                <a:cubicBezTo>
                  <a:pt x="497916" y="153714"/>
                  <a:pt x="478403" y="134383"/>
                  <a:pt x="454589" y="134383"/>
                </a:cubicBezTo>
                <a:close/>
                <a:moveTo>
                  <a:pt x="138724" y="134383"/>
                </a:moveTo>
                <a:cubicBezTo>
                  <a:pt x="114910" y="134383"/>
                  <a:pt x="95397" y="153714"/>
                  <a:pt x="95397" y="177648"/>
                </a:cubicBezTo>
                <a:cubicBezTo>
                  <a:pt x="95397" y="201583"/>
                  <a:pt x="114910" y="221068"/>
                  <a:pt x="138724" y="221068"/>
                </a:cubicBezTo>
                <a:cubicBezTo>
                  <a:pt x="162693" y="221068"/>
                  <a:pt x="182206" y="201583"/>
                  <a:pt x="182206" y="177648"/>
                </a:cubicBezTo>
                <a:cubicBezTo>
                  <a:pt x="182206" y="153714"/>
                  <a:pt x="162693" y="134383"/>
                  <a:pt x="138724" y="134383"/>
                </a:cubicBezTo>
                <a:close/>
                <a:moveTo>
                  <a:pt x="454589" y="99709"/>
                </a:moveTo>
                <a:cubicBezTo>
                  <a:pt x="497609" y="99709"/>
                  <a:pt x="532486" y="134690"/>
                  <a:pt x="532486" y="177648"/>
                </a:cubicBezTo>
                <a:cubicBezTo>
                  <a:pt x="532486" y="220607"/>
                  <a:pt x="497609" y="255588"/>
                  <a:pt x="454589" y="255588"/>
                </a:cubicBezTo>
                <a:cubicBezTo>
                  <a:pt x="411568" y="255588"/>
                  <a:pt x="376537" y="220607"/>
                  <a:pt x="376537" y="177648"/>
                </a:cubicBezTo>
                <a:cubicBezTo>
                  <a:pt x="376537" y="134690"/>
                  <a:pt x="411568" y="99709"/>
                  <a:pt x="454589" y="99709"/>
                </a:cubicBezTo>
                <a:close/>
                <a:moveTo>
                  <a:pt x="138724" y="99709"/>
                </a:moveTo>
                <a:cubicBezTo>
                  <a:pt x="181899" y="99709"/>
                  <a:pt x="216776" y="134690"/>
                  <a:pt x="216776" y="177648"/>
                </a:cubicBezTo>
                <a:cubicBezTo>
                  <a:pt x="216776" y="220607"/>
                  <a:pt x="181899" y="255588"/>
                  <a:pt x="138724" y="255588"/>
                </a:cubicBezTo>
                <a:cubicBezTo>
                  <a:pt x="95704" y="255588"/>
                  <a:pt x="60827" y="220607"/>
                  <a:pt x="60827" y="177648"/>
                </a:cubicBezTo>
                <a:cubicBezTo>
                  <a:pt x="60827" y="134690"/>
                  <a:pt x="95704" y="99709"/>
                  <a:pt x="138724" y="99709"/>
                </a:cubicBezTo>
                <a:close/>
                <a:moveTo>
                  <a:pt x="299276" y="0"/>
                </a:moveTo>
                <a:cubicBezTo>
                  <a:pt x="334764" y="0"/>
                  <a:pt x="368101" y="12122"/>
                  <a:pt x="394526" y="34218"/>
                </a:cubicBezTo>
                <a:cubicBezTo>
                  <a:pt x="395601" y="26699"/>
                  <a:pt x="401900" y="20868"/>
                  <a:pt x="409735" y="20868"/>
                </a:cubicBezTo>
                <a:cubicBezTo>
                  <a:pt x="418185" y="20868"/>
                  <a:pt x="424944" y="27620"/>
                  <a:pt x="424944" y="36059"/>
                </a:cubicBezTo>
                <a:lnTo>
                  <a:pt x="424944" y="69663"/>
                </a:lnTo>
                <a:cubicBezTo>
                  <a:pt x="424944" y="78102"/>
                  <a:pt x="418185" y="84854"/>
                  <a:pt x="409735" y="84854"/>
                </a:cubicBezTo>
                <a:lnTo>
                  <a:pt x="376090" y="84854"/>
                </a:lnTo>
                <a:cubicBezTo>
                  <a:pt x="367641" y="84854"/>
                  <a:pt x="360881" y="78102"/>
                  <a:pt x="360881" y="69663"/>
                </a:cubicBezTo>
                <a:cubicBezTo>
                  <a:pt x="360881" y="62758"/>
                  <a:pt x="365490" y="56927"/>
                  <a:pt x="371789" y="55086"/>
                </a:cubicBezTo>
                <a:cubicBezTo>
                  <a:pt x="351202" y="39281"/>
                  <a:pt x="326007" y="30535"/>
                  <a:pt x="299276" y="30535"/>
                </a:cubicBezTo>
                <a:cubicBezTo>
                  <a:pt x="261790" y="30535"/>
                  <a:pt x="227224" y="47567"/>
                  <a:pt x="204486" y="77335"/>
                </a:cubicBezTo>
                <a:cubicBezTo>
                  <a:pt x="199417" y="84086"/>
                  <a:pt x="189892" y="85314"/>
                  <a:pt x="183132" y="80250"/>
                </a:cubicBezTo>
                <a:cubicBezTo>
                  <a:pt x="176372" y="75187"/>
                  <a:pt x="175143" y="65520"/>
                  <a:pt x="180213" y="58922"/>
                </a:cubicBezTo>
                <a:cubicBezTo>
                  <a:pt x="208788" y="21482"/>
                  <a:pt x="252265" y="0"/>
                  <a:pt x="299276" y="0"/>
                </a:cubicBezTo>
                <a:close/>
              </a:path>
            </a:pathLst>
          </a:custGeom>
          <a:solidFill>
            <a:srgbClr val="99A782"/>
          </a:solidFill>
          <a:ln>
            <a:noFill/>
          </a:ln>
        </p:spPr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68C03BD-E903-46A5-A4E5-6CFA51A2FFDF}"/>
              </a:ext>
            </a:extLst>
          </p:cNvPr>
          <p:cNvSpPr txBox="1"/>
          <p:nvPr/>
        </p:nvSpPr>
        <p:spPr>
          <a:xfrm>
            <a:off x="1183191" y="2230469"/>
            <a:ext cx="16979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99A782"/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</a:rPr>
              <a:t>ADD THE TITLE</a:t>
            </a:r>
            <a:endParaRPr lang="zh-CN" altLang="en-US" sz="1600" b="1" dirty="0">
              <a:solidFill>
                <a:srgbClr val="99A782"/>
              </a:solidFill>
              <a:latin typeface="Kozuka Mincho Pr6N EL" panose="02020200000000000000" pitchFamily="18" charset="-128"/>
              <a:ea typeface="Kozuka Mincho Pr6N EL" panose="02020200000000000000" pitchFamily="18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ED6FC5E-6E02-407A-9ABB-E82C55B765B3}"/>
              </a:ext>
            </a:extLst>
          </p:cNvPr>
          <p:cNvSpPr txBox="1"/>
          <p:nvPr/>
        </p:nvSpPr>
        <p:spPr>
          <a:xfrm>
            <a:off x="8680086" y="2230469"/>
            <a:ext cx="16979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99A782"/>
                </a:solidFill>
                <a:latin typeface="Kozuka Mincho Pr6N EL" panose="02020200000000000000" pitchFamily="18" charset="-128"/>
                <a:ea typeface="Kozuka Mincho Pr6N EL" panose="02020200000000000000" pitchFamily="18" charset="-128"/>
              </a:rPr>
              <a:t>ADD THE TITLE</a:t>
            </a:r>
            <a:endParaRPr lang="zh-CN" altLang="en-US" sz="1600" b="1" dirty="0">
              <a:solidFill>
                <a:srgbClr val="99A782"/>
              </a:solidFill>
              <a:latin typeface="Kozuka Mincho Pr6N EL" panose="02020200000000000000" pitchFamily="18" charset="-128"/>
              <a:ea typeface="Kozuka Mincho Pr6N EL" panose="020202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8606769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/>
      <p:bldP spid="6" grpId="0"/>
      <p:bldP spid="9" grpId="0" animBg="1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">
            <a:extLst>
              <a:ext uri="{FF2B5EF4-FFF2-40B4-BE49-F238E27FC236}">
                <a16:creationId xmlns:a16="http://schemas.microsoft.com/office/drawing/2014/main" xmlns="" id="{BA362D4B-924C-40EE-94D8-6577E7F9F13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324100" y="471926"/>
            <a:ext cx="9117771" cy="5862261"/>
          </a:xfrm>
          <a:prstGeom prst="rect">
            <a:avLst/>
          </a:prstGeom>
        </p:spPr>
      </p:pic>
      <p:sp>
        <p:nvSpPr>
          <p:cNvPr id="9" name="PA-Flowchart: Connector 23">
            <a:extLst>
              <a:ext uri="{FF2B5EF4-FFF2-40B4-BE49-F238E27FC236}">
                <a16:creationId xmlns:a16="http://schemas.microsoft.com/office/drawing/2014/main" xmlns="" id="{9922F605-920C-4625-B56B-6137ED6E3B3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700937">
            <a:off x="6163863" y="6142728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PA-Flowchart: Connector 24">
            <a:extLst>
              <a:ext uri="{FF2B5EF4-FFF2-40B4-BE49-F238E27FC236}">
                <a16:creationId xmlns:a16="http://schemas.microsoft.com/office/drawing/2014/main" xmlns="" id="{05449D7E-BB85-467D-9007-6E7FFBF15B5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700937">
            <a:off x="6317241" y="6142728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-Flowchart: Connector 25">
            <a:extLst>
              <a:ext uri="{FF2B5EF4-FFF2-40B4-BE49-F238E27FC236}">
                <a16:creationId xmlns:a16="http://schemas.microsoft.com/office/drawing/2014/main" xmlns="" id="{C34AC9DC-6950-4208-A8AF-6F13073E911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700937">
            <a:off x="6470618" y="6142728"/>
            <a:ext cx="96819" cy="96819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-Flowchart: Connector 26">
            <a:extLst>
              <a:ext uri="{FF2B5EF4-FFF2-40B4-BE49-F238E27FC236}">
                <a16:creationId xmlns:a16="http://schemas.microsoft.com/office/drawing/2014/main" xmlns="" id="{4FCC6FF2-B56D-4303-BB3D-FE5258BB1DA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5700937">
            <a:off x="6623995" y="6142727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-文本框 7">
            <a:extLst>
              <a:ext uri="{FF2B5EF4-FFF2-40B4-BE49-F238E27FC236}">
                <a16:creationId xmlns:a16="http://schemas.microsoft.com/office/drawing/2014/main" xmlns="" id="{2FD5C7E7-AAC3-4FAE-916A-9C5707F9C03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7009" y="2280241"/>
            <a:ext cx="136447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>
                <a:solidFill>
                  <a:srgbClr val="25552E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2</a:t>
            </a:r>
            <a:endParaRPr lang="zh-CN" altLang="en-US" sz="13800" b="1" dirty="0">
              <a:solidFill>
                <a:srgbClr val="25552E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PA-组合 1">
            <a:extLst>
              <a:ext uri="{FF2B5EF4-FFF2-40B4-BE49-F238E27FC236}">
                <a16:creationId xmlns:a16="http://schemas.microsoft.com/office/drawing/2014/main" xmlns="" id="{64879BC8-F327-46C2-A72A-F8F6DDCFE519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738413" y="2046859"/>
            <a:ext cx="4627237" cy="2712396"/>
            <a:chOff x="1738413" y="2046859"/>
            <a:chExt cx="4627237" cy="2712396"/>
          </a:xfrm>
        </p:grpSpPr>
        <p:sp>
          <p:nvSpPr>
            <p:cNvPr id="15" name="PA-矩形 14">
              <a:extLst>
                <a:ext uri="{FF2B5EF4-FFF2-40B4-BE49-F238E27FC236}">
                  <a16:creationId xmlns:a16="http://schemas.microsoft.com/office/drawing/2014/main" xmlns="" id="{44EEAD9E-DF9D-49F4-AD64-07B6C49EF4C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738413" y="2046859"/>
              <a:ext cx="4574781" cy="27123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PA-文本框 5">
              <a:extLst>
                <a:ext uri="{FF2B5EF4-FFF2-40B4-BE49-F238E27FC236}">
                  <a16:creationId xmlns:a16="http://schemas.microsoft.com/office/drawing/2014/main" xmlns="" id="{A6334390-B7FB-44F7-83A9-D33CF2500E4D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3718772" y="2141742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rgbClr val="99A7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策略执行</a:t>
              </a:r>
              <a:endParaRPr lang="zh-CN" altLang="en-US" sz="11500" b="1" dirty="0">
                <a:solidFill>
                  <a:srgbClr val="99A7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PA-矩形 16">
              <a:extLst>
                <a:ext uri="{FF2B5EF4-FFF2-40B4-BE49-F238E27FC236}">
                  <a16:creationId xmlns:a16="http://schemas.microsoft.com/office/drawing/2014/main" xmlns="" id="{58D05607-8467-4B07-A708-CF022567CC7D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385017" y="2972739"/>
              <a:ext cx="190148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99A782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B</a:t>
              </a:r>
              <a:r>
                <a:rPr lang="zh-CN" altLang="en-US" sz="2400" dirty="0">
                  <a:solidFill>
                    <a:srgbClr val="99A782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rand</a:t>
              </a:r>
              <a:endParaRPr lang="en-US" altLang="zh-CN" sz="2400" dirty="0">
                <a:solidFill>
                  <a:srgbClr val="99A782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endParaRPr>
            </a:p>
            <a:p>
              <a:pPr algn="r"/>
              <a:r>
                <a:rPr lang="zh-CN" altLang="en-US" sz="2400" dirty="0">
                  <a:solidFill>
                    <a:srgbClr val="99A782"/>
                  </a:solidFill>
                  <a:latin typeface="Kozuka Gothic Pr6N EL" panose="020B0200000000000000" pitchFamily="34" charset="-128"/>
                  <a:ea typeface="Kozuka Gothic Pr6N EL" panose="020B0200000000000000" pitchFamily="34" charset="-128"/>
                </a:rPr>
                <a:t> background</a:t>
              </a:r>
            </a:p>
          </p:txBody>
        </p:sp>
        <p:sp>
          <p:nvSpPr>
            <p:cNvPr id="18" name="PA-圆角矩形 11">
              <a:extLst>
                <a:ext uri="{FF2B5EF4-FFF2-40B4-BE49-F238E27FC236}">
                  <a16:creationId xmlns:a16="http://schemas.microsoft.com/office/drawing/2014/main" xmlns="" id="{BB988263-16E0-41DC-955F-0F3B9C932D98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231147" y="4074953"/>
              <a:ext cx="979180" cy="400110"/>
            </a:xfrm>
            <a:prstGeom prst="roundRect">
              <a:avLst/>
            </a:prstGeom>
            <a:noFill/>
            <a:ln>
              <a:solidFill>
                <a:srgbClr val="99A7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PA-矩形 10">
              <a:extLst>
                <a:ext uri="{FF2B5EF4-FFF2-40B4-BE49-F238E27FC236}">
                  <a16:creationId xmlns:a16="http://schemas.microsoft.com/office/drawing/2014/main" xmlns="" id="{8EB74AB6-2FBB-47DB-BBEF-BDED80FA118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345474" y="4074953"/>
              <a:ext cx="7505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99A782"/>
                  </a:solidFill>
                </a:rPr>
                <a:t>NEXT</a:t>
              </a:r>
              <a:endParaRPr lang="zh-CN" altLang="en-US" b="1" dirty="0">
                <a:solidFill>
                  <a:srgbClr val="99A782"/>
                </a:solidFill>
              </a:endParaRPr>
            </a:p>
          </p:txBody>
        </p:sp>
      </p:grpSp>
      <p:sp>
        <p:nvSpPr>
          <p:cNvPr id="13" name="PA-Flowchart: Connector 26">
            <a:extLst>
              <a:ext uri="{FF2B5EF4-FFF2-40B4-BE49-F238E27FC236}">
                <a16:creationId xmlns:a16="http://schemas.microsoft.com/office/drawing/2014/main" xmlns="" id="{4CF17D09-2216-49CF-A1A3-8D1B19DD8F5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5700937">
            <a:off x="6777372" y="6142727"/>
            <a:ext cx="96819" cy="96819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466695"/>
      </p:ext>
    </p:extLst>
  </p:cSld>
  <p:clrMapOvr>
    <a:masterClrMapping/>
  </p:clrMapOvr>
  <p:transition spd="med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8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54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37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3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54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1,8562585"/>
  <p:tag name="LINKREPLAC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SCENESHAPETYPE" val="SceneShape"/>
  <p:tag name="SCENESHAPESUBTYPE" val="ScenePicShape"/>
  <p:tag name="SCENESHAPENAME" val="飞入图形"/>
  <p:tag name="LOOPID" val="636659796965074766"/>
  <p:tag name="SCENECOLOR-FILL" val="Color_Theme"/>
  <p:tag name="SCENECOLOR-FILL-VALUE" val="1"/>
  <p:tag name="RESOURCEID" val="636659796965624798"/>
  <p:tag name="SCENEID" val="Unkown"/>
  <p:tag name="SCENELINKIDS" val="13"/>
  <p:tag name="ANIMSTRING" val="233e53fc4cf3592df635101eadaa357a"/>
  <p:tag name="RESOURCELIBID" val="31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5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5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CENESHAPETYPE" val="SceneText"/>
  <p:tag name="SCENESHAPESUBTYPE" val="SceneTitleText"/>
  <p:tag name="SCENESHAPENAME" val="逐帧对象"/>
  <p:tag name="CHARPIC" val="True"/>
  <p:tag name="RESOURCEID" val="636659802436947740"/>
  <p:tag name="SCENEID" val="Unkown"/>
  <p:tag name="SCENELINKIDS" val="15"/>
  <p:tag name="ANIMSTRING" val="7c666139cb047634c7a52f3b4b5966b8"/>
  <p:tag name="PA" val="v5.0.2"/>
  <p:tag name="RESOURCELIBID" val="50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8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NKREPLACED" val="Tru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SCENESHAPETYPE" val="SceneShape"/>
  <p:tag name="SCENESHAPESUBTYPE" val="ScenePicShape"/>
  <p:tag name="SCENESHAPENAME" val="飞入图形"/>
  <p:tag name="LOOPID" val="636659807517128309"/>
  <p:tag name="RESOURCEID" val="636659807517148310"/>
  <p:tag name="SCENEID" val="Unkown"/>
  <p:tag name="SCENELINKIDS" val="6|9"/>
  <p:tag name="ANIMSTRING" val="d455042900f84f62d0b51cffdce2c11c"/>
  <p:tag name="RESOURCELIBID" val="78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SCENESHAPETYPE" val="SceneShape"/>
  <p:tag name="SCENESHAPESUBTYPE" val="ScenePicShape"/>
  <p:tag name="SCENESHAPENAME" val="飞入图形"/>
  <p:tag name="LOOPID" val="636659807517128309"/>
  <p:tag name="RESOURCEID" val="636659807517148310"/>
  <p:tag name="SCENEID" val="Unkown"/>
  <p:tag name="SCENELINKIDS" val="6|9"/>
  <p:tag name="ANIMSTRING" val="d455042900f84f62d0b51cffdce2c11c"/>
  <p:tag name="RESOURCELIBID" val="78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6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6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6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6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6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6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6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6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6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6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6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6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7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7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75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54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8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8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75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8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3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3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3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4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7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a2cb5b-bc90-43b7-baf9-6a28e96d340a"/>
  <p:tag name="PA" val="v5.0.2"/>
  <p:tag name="RESOURCELIBID" val="51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7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1544</Words>
  <Application>Microsoft Office PowerPoint</Application>
  <PresentationFormat>宽屏</PresentationFormat>
  <Paragraphs>263</Paragraphs>
  <Slides>33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0" baseType="lpstr">
      <vt:lpstr>Adobe Devanagari</vt:lpstr>
      <vt:lpstr>Kozuka Gothic Pr6N EL</vt:lpstr>
      <vt:lpstr>Kozuka Mincho Pr6N EL</vt:lpstr>
      <vt:lpstr>等线</vt:lpstr>
      <vt:lpstr>等线 Light</vt:lpstr>
      <vt:lpstr>黑体</vt:lpstr>
      <vt:lpstr>华文新魏</vt:lpstr>
      <vt:lpstr>宋体</vt:lpstr>
      <vt:lpstr>Microsoft YaHei</vt:lpstr>
      <vt:lpstr>Microsoft YaHei</vt:lpstr>
      <vt:lpstr>Arial</vt:lpstr>
      <vt:lpstr>Arial Black</vt:lpstr>
      <vt:lpstr>Calibri</vt:lpstr>
      <vt:lpstr>Segoe Print</vt:lpstr>
      <vt:lpstr>Times New Roman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明清</dc:creator>
  <cp:keywords>www.51pptmoban.com</cp:keywords>
  <cp:lastModifiedBy>阳光 男孩</cp:lastModifiedBy>
  <cp:revision>59</cp:revision>
  <dcterms:created xsi:type="dcterms:W3CDTF">2018-06-25T08:54:56Z</dcterms:created>
  <dcterms:modified xsi:type="dcterms:W3CDTF">2018-12-18T13:59:13Z</dcterms:modified>
</cp:coreProperties>
</file>