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83" r:id="rId11"/>
    <p:sldId id="266" r:id="rId12"/>
    <p:sldId id="267" r:id="rId13"/>
    <p:sldId id="268" r:id="rId14"/>
    <p:sldId id="269" r:id="rId15"/>
    <p:sldId id="270" r:id="rId16"/>
    <p:sldId id="284" r:id="rId17"/>
    <p:sldId id="272" r:id="rId18"/>
    <p:sldId id="273" r:id="rId19"/>
    <p:sldId id="274" r:id="rId20"/>
    <p:sldId id="275" r:id="rId21"/>
    <p:sldId id="276" r:id="rId22"/>
    <p:sldId id="285" r:id="rId23"/>
    <p:sldId id="278" r:id="rId24"/>
    <p:sldId id="279" r:id="rId25"/>
    <p:sldId id="280" r:id="rId26"/>
    <p:sldId id="281" r:id="rId27"/>
    <p:sldId id="286" r:id="rId28"/>
    <p:sldId id="287"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08" y="12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3BD4A8-6489-4D03-8003-075CB093F429}" type="datetimeFigureOut">
              <a:rPr lang="zh-CN" altLang="en-US" smtClean="0"/>
              <a:t>2018/12/19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E96221-3764-4382-AD04-E838427DBC69}" type="slidenum">
              <a:rPr lang="zh-CN" altLang="en-US" smtClean="0"/>
              <a:t>‹#›</a:t>
            </a:fld>
            <a:endParaRPr lang="zh-CN" altLang="en-US"/>
          </a:p>
        </p:txBody>
      </p:sp>
    </p:spTree>
    <p:extLst>
      <p:ext uri="{BB962C8B-B14F-4D97-AF65-F5344CB8AC3E}">
        <p14:creationId xmlns:p14="http://schemas.microsoft.com/office/powerpoint/2010/main" val="193204059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364069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807424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168892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953986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722158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032039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568415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232728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411808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80214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60247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307525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360486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02354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2302923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6689010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5844692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77759341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矩形 3"/>
          <p:cNvSpPr/>
          <p:nvPr userDrawn="1"/>
        </p:nvSpPr>
        <p:spPr>
          <a:xfrm>
            <a:off x="179513" y="173884"/>
            <a:ext cx="2031325" cy="369332"/>
          </a:xfrm>
          <a:prstGeom prst="rect">
            <a:avLst/>
          </a:prstGeom>
        </p:spPr>
        <p:txBody>
          <a:bodyPr wrap="none">
            <a:spAutoFit/>
          </a:bodyPr>
          <a:lstStyle/>
          <a:p>
            <a:pPr marL="0" marR="0" lvl="0" indent="0" algn="l" defTabSz="82296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点击添加标题文本</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5" name="矩形 4"/>
          <p:cNvSpPr/>
          <p:nvPr userDrawn="1"/>
        </p:nvSpPr>
        <p:spPr>
          <a:xfrm flipV="1">
            <a:off x="2543077" y="342690"/>
            <a:ext cx="5345558" cy="4114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p:cNvSpPr/>
          <p:nvPr userDrawn="1"/>
        </p:nvSpPr>
        <p:spPr>
          <a:xfrm flipV="1">
            <a:off x="7901335" y="342686"/>
            <a:ext cx="1240508" cy="41149"/>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0562132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iterate type="lt">
                                    <p:tmPct val="28571"/>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4" name="矩形 3"/>
          <p:cNvSpPr/>
          <p:nvPr userDrawn="1"/>
        </p:nvSpPr>
        <p:spPr>
          <a:xfrm>
            <a:off x="179513" y="173884"/>
            <a:ext cx="2031325" cy="369332"/>
          </a:xfrm>
          <a:prstGeom prst="rect">
            <a:avLst/>
          </a:prstGeom>
        </p:spPr>
        <p:txBody>
          <a:bodyPr wrap="none">
            <a:spAutoFit/>
          </a:bodyPr>
          <a:lstStyle/>
          <a:p>
            <a:pPr marL="0" marR="0" lvl="0" indent="0" algn="l" defTabSz="82296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点击添加标题文本</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5" name="矩形 4"/>
          <p:cNvSpPr/>
          <p:nvPr userDrawn="1"/>
        </p:nvSpPr>
        <p:spPr>
          <a:xfrm flipV="1">
            <a:off x="2543077" y="342690"/>
            <a:ext cx="5345558" cy="4114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p:cNvSpPr/>
          <p:nvPr userDrawn="1"/>
        </p:nvSpPr>
        <p:spPr>
          <a:xfrm flipV="1">
            <a:off x="7901335" y="342686"/>
            <a:ext cx="1240508" cy="41149"/>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4581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iterate type="lt">
                                    <p:tmPct val="28571"/>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4" name="矩形 3"/>
          <p:cNvSpPr/>
          <p:nvPr userDrawn="1"/>
        </p:nvSpPr>
        <p:spPr>
          <a:xfrm>
            <a:off x="179513" y="173884"/>
            <a:ext cx="2031325" cy="369332"/>
          </a:xfrm>
          <a:prstGeom prst="rect">
            <a:avLst/>
          </a:prstGeom>
        </p:spPr>
        <p:txBody>
          <a:bodyPr wrap="none">
            <a:spAutoFit/>
          </a:bodyPr>
          <a:lstStyle/>
          <a:p>
            <a:pPr marL="0" marR="0" lvl="0" indent="0" algn="l" defTabSz="82296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点击添加标题文本</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5" name="矩形 4"/>
          <p:cNvSpPr/>
          <p:nvPr userDrawn="1"/>
        </p:nvSpPr>
        <p:spPr>
          <a:xfrm flipV="1">
            <a:off x="2543077" y="342690"/>
            <a:ext cx="5345558" cy="4114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p:cNvSpPr/>
          <p:nvPr userDrawn="1"/>
        </p:nvSpPr>
        <p:spPr>
          <a:xfrm flipV="1">
            <a:off x="7901335" y="342686"/>
            <a:ext cx="1240508" cy="41149"/>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2520910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iterate type="lt">
                                    <p:tmPct val="28571"/>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4" name="矩形 3"/>
          <p:cNvSpPr/>
          <p:nvPr userDrawn="1"/>
        </p:nvSpPr>
        <p:spPr>
          <a:xfrm>
            <a:off x="179513" y="173884"/>
            <a:ext cx="2031325" cy="369332"/>
          </a:xfrm>
          <a:prstGeom prst="rect">
            <a:avLst/>
          </a:prstGeom>
        </p:spPr>
        <p:txBody>
          <a:bodyPr wrap="none">
            <a:spAutoFit/>
          </a:bodyPr>
          <a:lstStyle/>
          <a:p>
            <a:pPr marL="0" marR="0" lvl="0" indent="0" algn="l" defTabSz="82296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点击添加标题文本</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5" name="矩形 4"/>
          <p:cNvSpPr/>
          <p:nvPr userDrawn="1"/>
        </p:nvSpPr>
        <p:spPr>
          <a:xfrm flipV="1">
            <a:off x="2543077" y="342690"/>
            <a:ext cx="5345558" cy="4114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p:cNvSpPr/>
          <p:nvPr userDrawn="1"/>
        </p:nvSpPr>
        <p:spPr>
          <a:xfrm flipV="1">
            <a:off x="7901335" y="342686"/>
            <a:ext cx="1240508" cy="41149"/>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0444897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iterate type="lt">
                                    <p:tmPct val="28571"/>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4" name="矩形 3"/>
          <p:cNvSpPr/>
          <p:nvPr userDrawn="1"/>
        </p:nvSpPr>
        <p:spPr>
          <a:xfrm>
            <a:off x="179513" y="173884"/>
            <a:ext cx="2031325" cy="369332"/>
          </a:xfrm>
          <a:prstGeom prst="rect">
            <a:avLst/>
          </a:prstGeom>
        </p:spPr>
        <p:txBody>
          <a:bodyPr wrap="none">
            <a:spAutoFit/>
          </a:bodyPr>
          <a:lstStyle/>
          <a:p>
            <a:pPr marL="0" marR="0" lvl="0" indent="0" algn="l" defTabSz="82296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点击添加标题文本</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5" name="矩形 4"/>
          <p:cNvSpPr/>
          <p:nvPr userDrawn="1"/>
        </p:nvSpPr>
        <p:spPr>
          <a:xfrm flipV="1">
            <a:off x="2543077" y="342690"/>
            <a:ext cx="5345558" cy="4114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p:cNvSpPr/>
          <p:nvPr userDrawn="1"/>
        </p:nvSpPr>
        <p:spPr>
          <a:xfrm flipV="1">
            <a:off x="7901335" y="342686"/>
            <a:ext cx="1240508" cy="41149"/>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8181214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iterate type="lt">
                                    <p:tmPct val="28571"/>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4" name="矩形 3"/>
          <p:cNvSpPr/>
          <p:nvPr userDrawn="1"/>
        </p:nvSpPr>
        <p:spPr>
          <a:xfrm>
            <a:off x="179513" y="173884"/>
            <a:ext cx="2031325" cy="369332"/>
          </a:xfrm>
          <a:prstGeom prst="rect">
            <a:avLst/>
          </a:prstGeom>
        </p:spPr>
        <p:txBody>
          <a:bodyPr wrap="none">
            <a:spAutoFit/>
          </a:bodyPr>
          <a:lstStyle/>
          <a:p>
            <a:pPr marL="0" marR="0" lvl="0" indent="0" algn="l" defTabSz="82296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点击添加标题文本</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5" name="矩形 4"/>
          <p:cNvSpPr/>
          <p:nvPr userDrawn="1"/>
        </p:nvSpPr>
        <p:spPr>
          <a:xfrm flipV="1">
            <a:off x="2543077" y="342690"/>
            <a:ext cx="5345558" cy="4114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p:cNvSpPr/>
          <p:nvPr userDrawn="1"/>
        </p:nvSpPr>
        <p:spPr>
          <a:xfrm flipV="1">
            <a:off x="7901335" y="342686"/>
            <a:ext cx="1240508" cy="41149"/>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2177747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iterate type="lt">
                                    <p:tmPct val="28571"/>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8" name="矩形 7"/>
          <p:cNvSpPr/>
          <p:nvPr userDrawn="1"/>
        </p:nvSpPr>
        <p:spPr>
          <a:xfrm>
            <a:off x="0" y="595086"/>
            <a:ext cx="9144000" cy="4281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 name="文本框 8"/>
          <p:cNvSpPr txBox="1"/>
          <p:nvPr userDrawn="1"/>
        </p:nvSpPr>
        <p:spPr>
          <a:xfrm>
            <a:off x="261256" y="71866"/>
            <a:ext cx="3057247"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rPr>
              <a:t>单击添加文字标题</a:t>
            </a:r>
            <a:endParaRPr kumimoji="0" lang="zh-CN" altLang="en-US" sz="2800" b="1" i="0" u="none" strike="noStrike" kern="1200" cap="none" spc="0" normalizeH="0" baseline="0" noProof="0" dirty="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450938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2835147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矩形 6"/>
          <p:cNvSpPr/>
          <p:nvPr userDrawn="1"/>
        </p:nvSpPr>
        <p:spPr>
          <a:xfrm>
            <a:off x="5903304" y="3431522"/>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pPr defTabSz="914400"/>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pPr defTabSz="914400"/>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pPr defTabSz="914400"/>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pPr defTabSz="914400"/>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40160992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7908350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4703417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94921769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1341160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875654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EEF4C385-430F-4299-99D0-128241545ED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2018/12/19</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E1F7B3D0-85ED-4F3F-9F95-02E11BCDB5F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2111594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8"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notesSlide" Target="../notesSlides/notesSlide2.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18987"/>
            <a:ext cx="9144000" cy="2805113"/>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305175"/>
            <a:ext cx="2135731" cy="1871472"/>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008269" y="3305175"/>
            <a:ext cx="2135731" cy="1871472"/>
          </a:xfrm>
          <a:prstGeom prst="rect">
            <a:avLst/>
          </a:prstGeom>
        </p:spPr>
      </p:pic>
      <p:sp>
        <p:nvSpPr>
          <p:cNvPr id="12" name="圆角矩形 11"/>
          <p:cNvSpPr/>
          <p:nvPr/>
        </p:nvSpPr>
        <p:spPr>
          <a:xfrm>
            <a:off x="2738437" y="3537062"/>
            <a:ext cx="3667125" cy="42367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请在这里输入单位名称</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95537" y="45536"/>
            <a:ext cx="4352925" cy="2428875"/>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3127" y="770341"/>
            <a:ext cx="2620750" cy="1684937"/>
          </a:xfrm>
          <a:prstGeom prst="rect">
            <a:avLst/>
          </a:prstGeom>
          <a:effectLst>
            <a:outerShdw blurRad="50800" dist="38100" dir="2700000" algn="tl" rotWithShape="0">
              <a:prstClr val="black">
                <a:alpha val="40000"/>
              </a:prstClr>
            </a:outerShdw>
          </a:effectLst>
        </p:spPr>
      </p:pic>
      <p:sp>
        <p:nvSpPr>
          <p:cNvPr id="13" name="TextBox 93"/>
          <p:cNvSpPr txBox="1"/>
          <p:nvPr/>
        </p:nvSpPr>
        <p:spPr>
          <a:xfrm>
            <a:off x="340071" y="2092669"/>
            <a:ext cx="8463855" cy="1266947"/>
          </a:xfrm>
          <a:prstGeom prst="rect">
            <a:avLst/>
          </a:prstGeom>
          <a:noFill/>
          <a:scene3d>
            <a:camera prst="perspectiveFront"/>
            <a:lightRig rig="sunset" dir="t">
              <a:rot lat="0" lon="0" rev="0"/>
            </a:lightRig>
          </a:scene3d>
          <a:sp3d extrusionH="76200"/>
        </p:spPr>
        <p:txBody>
          <a:bodyPr lIns="248854" tIns="124427" rIns="248854" bIns="124427">
            <a:spAutoFit/>
            <a:sp3d extrusionH="254000">
              <a:bevelT w="57150" h="38100" prst="artDeco"/>
              <a:extrusionClr>
                <a:srgbClr val="FF0000"/>
              </a:extrusionClr>
              <a:contourClr>
                <a:schemeClr val="tx2">
                  <a:lumMod val="60000"/>
                  <a:lumOff val="40000"/>
                </a:schemeClr>
              </a:contourClr>
            </a:sp3d>
          </a:bodyPr>
          <a:lstStyle/>
          <a:p>
            <a:pPr algn="ctr">
              <a:defRPr/>
            </a:pPr>
            <a:r>
              <a:rPr lang="zh-CN" altLang="en-US" sz="6600" b="1" dirty="0" smtClean="0">
                <a:solidFill>
                  <a:srgbClr val="FFFF00"/>
                </a:solidFill>
                <a:latin typeface="汉仪粗圆简" panose="02010609000101010101" pitchFamily="49" charset="-122"/>
                <a:ea typeface="汉仪粗圆简" panose="02010609000101010101" pitchFamily="49" charset="-122"/>
                <a:cs typeface="经典粗圆简" panose="02010609000101010101" pitchFamily="49" charset="-122"/>
              </a:rPr>
              <a:t>员</a:t>
            </a:r>
            <a:r>
              <a:rPr lang="zh-CN" altLang="en-US" sz="6600" b="1" dirty="0">
                <a:solidFill>
                  <a:srgbClr val="FFFF00"/>
                </a:solidFill>
                <a:latin typeface="汉仪粗圆简" panose="02010609000101010101" pitchFamily="49" charset="-122"/>
                <a:ea typeface="汉仪粗圆简" panose="02010609000101010101" pitchFamily="49" charset="-122"/>
                <a:cs typeface="经典粗圆简" panose="02010609000101010101" pitchFamily="49" charset="-122"/>
              </a:rPr>
              <a:t>工表彰大</a:t>
            </a:r>
            <a:r>
              <a:rPr lang="zh-CN" altLang="en-US" sz="6600" b="1" dirty="0" smtClean="0">
                <a:solidFill>
                  <a:srgbClr val="FFFF00"/>
                </a:solidFill>
                <a:latin typeface="汉仪粗圆简" panose="02010609000101010101" pitchFamily="49" charset="-122"/>
                <a:ea typeface="汉仪粗圆简" panose="02010609000101010101" pitchFamily="49" charset="-122"/>
                <a:cs typeface="经典粗圆简" panose="02010609000101010101" pitchFamily="49" charset="-122"/>
              </a:rPr>
              <a:t>会</a:t>
            </a:r>
            <a:endParaRPr lang="zh-CN" altLang="en-US" sz="6600" b="1" dirty="0">
              <a:solidFill>
                <a:srgbClr val="FFFF00"/>
              </a:solidFill>
              <a:effectLst>
                <a:outerShdw blurRad="60007" dist="200025" dir="15000000" sy="30000" kx="-1800000" algn="bl" rotWithShape="0">
                  <a:prstClr val="black">
                    <a:alpha val="32000"/>
                  </a:prstClr>
                </a:outerShdw>
              </a:effectLst>
              <a:latin typeface="汉仪粗圆简" panose="02010609000101010101" pitchFamily="49" charset="-122"/>
              <a:ea typeface="汉仪粗圆简" panose="02010609000101010101" pitchFamily="49" charset="-122"/>
              <a:cs typeface="经典粗圆简" panose="02010609000101010101" pitchFamily="49" charset="-122"/>
            </a:endParaRPr>
          </a:p>
        </p:txBody>
      </p:sp>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00041" y="97536"/>
            <a:ext cx="1495425" cy="1485900"/>
          </a:xfrm>
          <a:prstGeom prst="rect">
            <a:avLst/>
          </a:prstGeom>
        </p:spPr>
      </p:pic>
      <p:pic>
        <p:nvPicPr>
          <p:cNvPr id="21"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0041" y="1362136"/>
            <a:ext cx="618840" cy="690441"/>
          </a:xfrm>
          <a:prstGeom prst="rect">
            <a:avLst/>
          </a:prstGeom>
        </p:spPr>
      </p:pic>
      <p:pic>
        <p:nvPicPr>
          <p:cNvPr id="22" name="图片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76134" y="1010640"/>
            <a:ext cx="352167" cy="392913"/>
          </a:xfrm>
          <a:prstGeom prst="rect">
            <a:avLst/>
          </a:prstGeom>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42237" y="0"/>
            <a:ext cx="2101763" cy="1891476"/>
          </a:xfrm>
          <a:prstGeom prst="rect">
            <a:avLst/>
          </a:prstGeom>
        </p:spPr>
      </p:pic>
    </p:spTree>
    <p:extLst>
      <p:ext uri="{BB962C8B-B14F-4D97-AF65-F5344CB8AC3E}">
        <p14:creationId xmlns:p14="http://schemas.microsoft.com/office/powerpoint/2010/main" val="2333291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0219" y="1600917"/>
            <a:ext cx="2871462" cy="2707184"/>
          </a:xfrm>
          <a:prstGeom prst="rect">
            <a:avLst/>
          </a:prstGeom>
        </p:spPr>
      </p:pic>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9531" y="2708653"/>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6" name="TextBox 19"/>
          <p:cNvSpPr txBox="1"/>
          <p:nvPr/>
        </p:nvSpPr>
        <p:spPr>
          <a:xfrm>
            <a:off x="2252154" y="2754454"/>
            <a:ext cx="4288353"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主题二：单击此处添加您的标题内容</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TextBox 19"/>
          <p:cNvSpPr txBox="1"/>
          <p:nvPr/>
        </p:nvSpPr>
        <p:spPr>
          <a:xfrm>
            <a:off x="3142511" y="769920"/>
            <a:ext cx="2646878"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rPr>
              <a:t>第二部分</a:t>
            </a:r>
            <a:endParaRPr kumimoji="0" lang="zh-CN" altLang="en-US" sz="4800" b="1" i="0" u="none" strike="noStrike" kern="1200" cap="none" spc="0" normalizeH="0" baseline="0" noProof="0" dirty="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2237" y="0"/>
            <a:ext cx="2101763" cy="1891476"/>
          </a:xfrm>
          <a:prstGeom prst="rect">
            <a:avLst/>
          </a:prstGeom>
        </p:spPr>
      </p:pic>
    </p:spTree>
    <p:extLst>
      <p:ext uri="{BB962C8B-B14F-4D97-AF65-F5344CB8AC3E}">
        <p14:creationId xmlns:p14="http://schemas.microsoft.com/office/powerpoint/2010/main" val="25855810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iterate type="lt">
                                    <p:tmPct val="15000"/>
                                  </p:iterate>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Ellipse 11"/>
          <p:cNvSpPr/>
          <p:nvPr/>
        </p:nvSpPr>
        <p:spPr>
          <a:xfrm>
            <a:off x="2156283" y="2091703"/>
            <a:ext cx="1623240" cy="1623713"/>
          </a:xfrm>
          <a:prstGeom prst="ellipse">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决定组织结构的因素</a:t>
            </a:r>
          </a:p>
        </p:txBody>
      </p:sp>
      <p:grpSp>
        <p:nvGrpSpPr>
          <p:cNvPr id="87" name="Groupe 6"/>
          <p:cNvGrpSpPr/>
          <p:nvPr/>
        </p:nvGrpSpPr>
        <p:grpSpPr>
          <a:xfrm>
            <a:off x="1116243" y="925873"/>
            <a:ext cx="3703320" cy="3703223"/>
            <a:chOff x="1891684" y="1021838"/>
            <a:chExt cx="5346684" cy="5256000"/>
          </a:xfrm>
        </p:grpSpPr>
        <p:sp>
          <p:nvSpPr>
            <p:cNvPr id="88" name="Ellipse 1"/>
            <p:cNvSpPr/>
            <p:nvPr/>
          </p:nvSpPr>
          <p:spPr bwMode="auto">
            <a:xfrm>
              <a:off x="3449603" y="1021838"/>
              <a:ext cx="2203944" cy="1810269"/>
            </a:xfrm>
            <a:custGeom>
              <a:avLst/>
              <a:gdLst/>
              <a:ahLst/>
              <a:cxnLst/>
              <a:rect l="l" t="t" r="r" b="b"/>
              <a:pathLst>
                <a:path w="2709038" h="2225141">
                  <a:moveTo>
                    <a:pt x="1354519" y="0"/>
                  </a:moveTo>
                  <a:cubicBezTo>
                    <a:pt x="2102599" y="0"/>
                    <a:pt x="2709038" y="606439"/>
                    <a:pt x="2709038" y="1354519"/>
                  </a:cubicBezTo>
                  <a:cubicBezTo>
                    <a:pt x="2709038" y="1686182"/>
                    <a:pt x="2589836" y="1990004"/>
                    <a:pt x="2391532" y="2225141"/>
                  </a:cubicBezTo>
                  <a:cubicBezTo>
                    <a:pt x="2118271" y="1987777"/>
                    <a:pt x="1761303" y="1844825"/>
                    <a:pt x="1370947" y="1844825"/>
                  </a:cubicBezTo>
                  <a:cubicBezTo>
                    <a:pt x="1080693" y="1844825"/>
                    <a:pt x="808899" y="1923861"/>
                    <a:pt x="576781" y="2063055"/>
                  </a:cubicBezTo>
                  <a:cubicBezTo>
                    <a:pt x="446805" y="1848102"/>
                    <a:pt x="254756" y="1670088"/>
                    <a:pt x="16605" y="1555988"/>
                  </a:cubicBezTo>
                  <a:cubicBezTo>
                    <a:pt x="5092" y="1490427"/>
                    <a:pt x="0" y="1423068"/>
                    <a:pt x="0" y="1354519"/>
                  </a:cubicBezTo>
                  <a:cubicBezTo>
                    <a:pt x="0" y="606439"/>
                    <a:pt x="606439" y="0"/>
                    <a:pt x="1354519" y="0"/>
                  </a:cubicBezTo>
                  <a:close/>
                </a:path>
              </a:pathLst>
            </a:custGeom>
            <a:solidFill>
              <a:srgbClr val="FF0000"/>
            </a:solidFill>
            <a:ln w="38100"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990" b="1" i="0" u="none" strike="noStrike" kern="1200" cap="none" spc="0" normalizeH="0" baseline="0" noProof="0">
                <a:ln>
                  <a:noFill/>
                </a:ln>
                <a:solidFill>
                  <a:prstClr val="black"/>
                </a:solidFill>
                <a:effectLst/>
                <a:uLnTx/>
                <a:uFillTx/>
                <a:latin typeface="Lucida Sans Unicode" pitchFamily="34" charset="0"/>
                <a:ea typeface="+mn-ea"/>
                <a:cs typeface="+mn-cs"/>
              </a:endParaRPr>
            </a:p>
          </p:txBody>
        </p:sp>
        <p:sp>
          <p:nvSpPr>
            <p:cNvPr id="89" name="Ellipse 2"/>
            <p:cNvSpPr/>
            <p:nvPr/>
          </p:nvSpPr>
          <p:spPr bwMode="auto">
            <a:xfrm rot="1602816">
              <a:off x="5245384" y="2203403"/>
              <a:ext cx="1992984" cy="2198981"/>
            </a:xfrm>
            <a:custGeom>
              <a:avLst/>
              <a:gdLst/>
              <a:ahLst/>
              <a:cxnLst/>
              <a:rect l="l" t="t" r="r" b="b"/>
              <a:pathLst>
                <a:path w="2449731" h="2702937">
                  <a:moveTo>
                    <a:pt x="449568" y="163483"/>
                  </a:moveTo>
                  <a:cubicBezTo>
                    <a:pt x="641494" y="59222"/>
                    <a:pt x="861437" y="0"/>
                    <a:pt x="1095212" y="0"/>
                  </a:cubicBezTo>
                  <a:cubicBezTo>
                    <a:pt x="1843292" y="0"/>
                    <a:pt x="2449731" y="606439"/>
                    <a:pt x="2449731" y="1354519"/>
                  </a:cubicBezTo>
                  <a:cubicBezTo>
                    <a:pt x="2449731" y="2061857"/>
                    <a:pt x="1907549" y="2642562"/>
                    <a:pt x="1216034" y="2702937"/>
                  </a:cubicBezTo>
                  <a:cubicBezTo>
                    <a:pt x="1201866" y="2504104"/>
                    <a:pt x="1148670" y="2304837"/>
                    <a:pt x="1053489" y="2115701"/>
                  </a:cubicBezTo>
                  <a:cubicBezTo>
                    <a:pt x="840207" y="1691888"/>
                    <a:pt x="460456" y="1407066"/>
                    <a:pt x="33278" y="1301846"/>
                  </a:cubicBezTo>
                  <a:cubicBezTo>
                    <a:pt x="92387" y="1061969"/>
                    <a:pt x="83747" y="804960"/>
                    <a:pt x="0" y="559782"/>
                  </a:cubicBezTo>
                  <a:cubicBezTo>
                    <a:pt x="117373" y="395872"/>
                    <a:pt x="271398" y="260271"/>
                    <a:pt x="449568" y="163483"/>
                  </a:cubicBezTo>
                  <a:close/>
                </a:path>
              </a:pathLst>
            </a:custGeom>
            <a:solidFill>
              <a:srgbClr val="C00000"/>
            </a:solidFill>
            <a:ln w="38100"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990" b="1" i="0" u="none" strike="noStrike" kern="1200" cap="none" spc="0" normalizeH="0" baseline="0" noProof="0">
                <a:ln>
                  <a:noFill/>
                </a:ln>
                <a:solidFill>
                  <a:prstClr val="black"/>
                </a:solidFill>
                <a:effectLst/>
                <a:uLnTx/>
                <a:uFillTx/>
                <a:latin typeface="Lucida Sans Unicode" pitchFamily="34" charset="0"/>
                <a:ea typeface="+mn-ea"/>
                <a:cs typeface="+mn-cs"/>
              </a:endParaRPr>
            </a:p>
          </p:txBody>
        </p:sp>
        <p:sp>
          <p:nvSpPr>
            <p:cNvPr id="91" name="Ellipse 4"/>
            <p:cNvSpPr/>
            <p:nvPr/>
          </p:nvSpPr>
          <p:spPr bwMode="auto">
            <a:xfrm rot="558114">
              <a:off x="4468344" y="4240599"/>
              <a:ext cx="2200599" cy="2037239"/>
            </a:xfrm>
            <a:custGeom>
              <a:avLst/>
              <a:gdLst/>
              <a:ahLst/>
              <a:cxnLst/>
              <a:rect l="l" t="t" r="r" b="b"/>
              <a:pathLst>
                <a:path w="2704926" h="2504127">
                  <a:moveTo>
                    <a:pt x="1367525" y="32468"/>
                  </a:moveTo>
                  <a:cubicBezTo>
                    <a:pt x="1605267" y="85012"/>
                    <a:pt x="1844683" y="70520"/>
                    <a:pt x="2064244" y="0"/>
                  </a:cubicBezTo>
                  <a:cubicBezTo>
                    <a:pt x="2449205" y="237779"/>
                    <a:pt x="2704927" y="663830"/>
                    <a:pt x="2704926" y="1149607"/>
                  </a:cubicBezTo>
                  <a:cubicBezTo>
                    <a:pt x="2704926" y="1897687"/>
                    <a:pt x="2098487" y="2504128"/>
                    <a:pt x="1350407" y="2504127"/>
                  </a:cubicBezTo>
                  <a:cubicBezTo>
                    <a:pt x="629702" y="2504126"/>
                    <a:pt x="40461" y="1941260"/>
                    <a:pt x="0" y="1231039"/>
                  </a:cubicBezTo>
                  <a:lnTo>
                    <a:pt x="97064" y="1220133"/>
                  </a:lnTo>
                  <a:cubicBezTo>
                    <a:pt x="740755" y="1114702"/>
                    <a:pt x="1227934" y="630455"/>
                    <a:pt x="1367525" y="32468"/>
                  </a:cubicBezTo>
                  <a:close/>
                </a:path>
              </a:pathLst>
            </a:custGeom>
            <a:solidFill>
              <a:srgbClr val="8E0000"/>
            </a:solidFill>
            <a:ln w="38100"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990" b="1" i="0" u="none" strike="noStrike" kern="1200" cap="none" spc="0" normalizeH="0" baseline="0" noProof="0">
                <a:ln>
                  <a:noFill/>
                </a:ln>
                <a:solidFill>
                  <a:prstClr val="black"/>
                </a:solidFill>
                <a:effectLst/>
                <a:uLnTx/>
                <a:uFillTx/>
                <a:latin typeface="Lucida Sans Unicode" pitchFamily="34" charset="0"/>
                <a:ea typeface="+mn-ea"/>
                <a:cs typeface="+mn-cs"/>
              </a:endParaRPr>
            </a:p>
          </p:txBody>
        </p:sp>
        <p:sp>
          <p:nvSpPr>
            <p:cNvPr id="92" name="Ellipse 3"/>
            <p:cNvSpPr/>
            <p:nvPr/>
          </p:nvSpPr>
          <p:spPr bwMode="auto">
            <a:xfrm rot="2184403">
              <a:off x="2349043" y="4411197"/>
              <a:ext cx="2203944" cy="1831079"/>
            </a:xfrm>
            <a:custGeom>
              <a:avLst/>
              <a:gdLst/>
              <a:ahLst/>
              <a:cxnLst/>
              <a:rect l="l" t="t" r="r" b="b"/>
              <a:pathLst>
                <a:path w="2709038" h="2250721">
                  <a:moveTo>
                    <a:pt x="340166" y="0"/>
                  </a:moveTo>
                  <a:cubicBezTo>
                    <a:pt x="855174" y="431249"/>
                    <a:pt x="1605143" y="488839"/>
                    <a:pt x="2185723" y="111806"/>
                  </a:cubicBezTo>
                  <a:cubicBezTo>
                    <a:pt x="2307324" y="319312"/>
                    <a:pt x="2477458" y="482976"/>
                    <a:pt x="2674383" y="595470"/>
                  </a:cubicBezTo>
                  <a:cubicBezTo>
                    <a:pt x="2697442" y="692020"/>
                    <a:pt x="2709038" y="792757"/>
                    <a:pt x="2709038" y="896202"/>
                  </a:cubicBezTo>
                  <a:cubicBezTo>
                    <a:pt x="2709038" y="1644282"/>
                    <a:pt x="2102599" y="2250721"/>
                    <a:pt x="1354519" y="2250721"/>
                  </a:cubicBezTo>
                  <a:cubicBezTo>
                    <a:pt x="606439" y="2250721"/>
                    <a:pt x="0" y="1644282"/>
                    <a:pt x="0" y="896202"/>
                  </a:cubicBezTo>
                  <a:cubicBezTo>
                    <a:pt x="0" y="552248"/>
                    <a:pt x="128201" y="238237"/>
                    <a:pt x="340166" y="0"/>
                  </a:cubicBezTo>
                  <a:close/>
                </a:path>
              </a:pathLst>
            </a:custGeom>
            <a:solidFill>
              <a:srgbClr val="FF3300"/>
            </a:solidFill>
            <a:ln w="38100"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990" b="1" i="0" u="none" strike="noStrike" kern="1200" cap="none" spc="0" normalizeH="0" baseline="0" noProof="0">
                <a:ln>
                  <a:noFill/>
                </a:ln>
                <a:solidFill>
                  <a:prstClr val="black"/>
                </a:solidFill>
                <a:effectLst/>
                <a:uLnTx/>
                <a:uFillTx/>
                <a:latin typeface="Lucida Sans Unicode" pitchFamily="34" charset="0"/>
                <a:ea typeface="+mn-ea"/>
                <a:cs typeface="+mn-cs"/>
              </a:endParaRPr>
            </a:p>
          </p:txBody>
        </p:sp>
        <p:sp>
          <p:nvSpPr>
            <p:cNvPr id="93" name="Ellipse 5"/>
            <p:cNvSpPr/>
            <p:nvPr/>
          </p:nvSpPr>
          <p:spPr bwMode="auto">
            <a:xfrm rot="1112104">
              <a:off x="1891684" y="2113562"/>
              <a:ext cx="1806260" cy="2203944"/>
            </a:xfrm>
            <a:custGeom>
              <a:avLst/>
              <a:gdLst/>
              <a:ahLst/>
              <a:cxnLst/>
              <a:rect l="l" t="t" r="r" b="b"/>
              <a:pathLst>
                <a:path w="2220214" h="2709038">
                  <a:moveTo>
                    <a:pt x="951727" y="60896"/>
                  </a:moveTo>
                  <a:cubicBezTo>
                    <a:pt x="1078969" y="21320"/>
                    <a:pt x="1214254" y="0"/>
                    <a:pt x="1354519" y="0"/>
                  </a:cubicBezTo>
                  <a:cubicBezTo>
                    <a:pt x="1683791" y="0"/>
                    <a:pt x="1985621" y="117490"/>
                    <a:pt x="2220214" y="313028"/>
                  </a:cubicBezTo>
                  <a:cubicBezTo>
                    <a:pt x="1867634" y="716622"/>
                    <a:pt x="1733553" y="1291377"/>
                    <a:pt x="1916237" y="1836252"/>
                  </a:cubicBezTo>
                  <a:cubicBezTo>
                    <a:pt x="1957396" y="1959016"/>
                    <a:pt x="2012300" y="2073297"/>
                    <a:pt x="2080225" y="2176965"/>
                  </a:cubicBezTo>
                  <a:cubicBezTo>
                    <a:pt x="1875040" y="2296436"/>
                    <a:pt x="1701884" y="2471390"/>
                    <a:pt x="1583502" y="2688234"/>
                  </a:cubicBezTo>
                  <a:cubicBezTo>
                    <a:pt x="1509242" y="2702423"/>
                    <a:pt x="1432653" y="2709038"/>
                    <a:pt x="1354519" y="2709038"/>
                  </a:cubicBezTo>
                  <a:cubicBezTo>
                    <a:pt x="606439" y="2709038"/>
                    <a:pt x="0" y="2102599"/>
                    <a:pt x="0" y="1354519"/>
                  </a:cubicBezTo>
                  <a:cubicBezTo>
                    <a:pt x="0" y="746704"/>
                    <a:pt x="400344" y="232394"/>
                    <a:pt x="951727" y="60896"/>
                  </a:cubicBezTo>
                  <a:close/>
                </a:path>
              </a:pathLst>
            </a:custGeom>
            <a:solidFill>
              <a:srgbClr val="FF1919"/>
            </a:solidFill>
            <a:ln w="38100"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fr-FR" sz="990" b="1" i="0" u="none" strike="noStrike" kern="1200" cap="none" spc="0" normalizeH="0" baseline="0" noProof="0">
                <a:ln>
                  <a:noFill/>
                </a:ln>
                <a:solidFill>
                  <a:prstClr val="black"/>
                </a:solidFill>
                <a:effectLst/>
                <a:uLnTx/>
                <a:uFillTx/>
                <a:latin typeface="Lucida Sans Unicode" pitchFamily="34" charset="0"/>
                <a:ea typeface="+mn-ea"/>
                <a:cs typeface="+mn-cs"/>
              </a:endParaRPr>
            </a:p>
          </p:txBody>
        </p:sp>
      </p:grpSp>
      <p:sp>
        <p:nvSpPr>
          <p:cNvPr id="94" name="Rectangle 8"/>
          <p:cNvSpPr/>
          <p:nvPr/>
        </p:nvSpPr>
        <p:spPr>
          <a:xfrm>
            <a:off x="2422866" y="1337883"/>
            <a:ext cx="957634" cy="313932"/>
          </a:xfrm>
          <a:prstGeom prst="rect">
            <a:avLst/>
          </a:prstGeom>
        </p:spPr>
        <p:txBody>
          <a:bodyPr wrap="square" anchor="ctr">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战略因素</a:t>
            </a:r>
            <a:endParaRPr kumimoji="0" 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95" name="Rectangle 9"/>
          <p:cNvSpPr/>
          <p:nvPr/>
        </p:nvSpPr>
        <p:spPr>
          <a:xfrm>
            <a:off x="3737174" y="2265137"/>
            <a:ext cx="957634" cy="313932"/>
          </a:xfrm>
          <a:prstGeom prst="rect">
            <a:avLst/>
          </a:prstGeom>
        </p:spPr>
        <p:txBody>
          <a:bodyPr wrap="square" anchor="ctr">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环境因素</a:t>
            </a:r>
            <a:endParaRPr kumimoji="0" 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96" name="Rectangle 13"/>
          <p:cNvSpPr/>
          <p:nvPr/>
        </p:nvSpPr>
        <p:spPr>
          <a:xfrm>
            <a:off x="1082317" y="2265137"/>
            <a:ext cx="1168491" cy="313932"/>
          </a:xfrm>
          <a:prstGeom prst="rect">
            <a:avLst/>
          </a:prstGeom>
        </p:spPr>
        <p:txBody>
          <a:bodyPr wrap="square" anchor="ctr">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权利因素</a:t>
            </a:r>
            <a:endParaRPr kumimoji="0" 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97" name="Rectangle 14"/>
          <p:cNvSpPr/>
          <p:nvPr/>
        </p:nvSpPr>
        <p:spPr>
          <a:xfrm>
            <a:off x="1698176" y="3810851"/>
            <a:ext cx="957634" cy="313932"/>
          </a:xfrm>
          <a:prstGeom prst="rect">
            <a:avLst/>
          </a:prstGeom>
        </p:spPr>
        <p:txBody>
          <a:bodyPr wrap="square" anchor="ctr">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规模因素</a:t>
            </a:r>
            <a:endParaRPr kumimoji="0" 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98" name="Rectangle 15"/>
          <p:cNvSpPr/>
          <p:nvPr/>
        </p:nvSpPr>
        <p:spPr>
          <a:xfrm>
            <a:off x="3264363" y="3751259"/>
            <a:ext cx="957634" cy="313932"/>
          </a:xfrm>
          <a:prstGeom prst="rect">
            <a:avLst/>
          </a:prstGeom>
        </p:spPr>
        <p:txBody>
          <a:bodyPr wrap="square" anchor="ctr">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技术因素</a:t>
            </a:r>
            <a:endParaRPr kumimoji="0" lang="en-US" sz="1440" b="0" i="0" u="none" strike="noStrike" kern="1200" cap="sm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cxnSp>
        <p:nvCxnSpPr>
          <p:cNvPr id="99" name="直接连接符 98"/>
          <p:cNvCxnSpPr/>
          <p:nvPr/>
        </p:nvCxnSpPr>
        <p:spPr>
          <a:xfrm>
            <a:off x="5052047" y="1106399"/>
            <a:ext cx="0" cy="359127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5241447" y="1063030"/>
            <a:ext cx="2606036" cy="857975"/>
            <a:chOff x="5638772" y="1267050"/>
            <a:chExt cx="2895596" cy="953305"/>
          </a:xfrm>
        </p:grpSpPr>
        <p:sp>
          <p:nvSpPr>
            <p:cNvPr id="101" name="Text Placeholder 3"/>
            <p:cNvSpPr txBox="1">
              <a:spLocks/>
            </p:cNvSpPr>
            <p:nvPr/>
          </p:nvSpPr>
          <p:spPr>
            <a:xfrm>
              <a:off x="5638772" y="1267050"/>
              <a:ext cx="2286000" cy="37888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102" name="Text Placeholder 4"/>
            <p:cNvSpPr txBox="1">
              <a:spLocks/>
            </p:cNvSpPr>
            <p:nvPr/>
          </p:nvSpPr>
          <p:spPr>
            <a:xfrm>
              <a:off x="5638772" y="1571849"/>
              <a:ext cx="2895596" cy="648506"/>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grpSp>
      <p:grpSp>
        <p:nvGrpSpPr>
          <p:cNvPr id="103" name="组合 102"/>
          <p:cNvGrpSpPr/>
          <p:nvPr/>
        </p:nvGrpSpPr>
        <p:grpSpPr>
          <a:xfrm>
            <a:off x="5241447" y="1979351"/>
            <a:ext cx="2606036" cy="857975"/>
            <a:chOff x="5638772" y="2285185"/>
            <a:chExt cx="2895596" cy="953305"/>
          </a:xfrm>
        </p:grpSpPr>
        <p:sp>
          <p:nvSpPr>
            <p:cNvPr id="104" name="Text Placeholder 3"/>
            <p:cNvSpPr txBox="1">
              <a:spLocks/>
            </p:cNvSpPr>
            <p:nvPr/>
          </p:nvSpPr>
          <p:spPr>
            <a:xfrm>
              <a:off x="5638772" y="2285185"/>
              <a:ext cx="2286000" cy="37888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105" name="Text Placeholder 4"/>
            <p:cNvSpPr txBox="1">
              <a:spLocks/>
            </p:cNvSpPr>
            <p:nvPr/>
          </p:nvSpPr>
          <p:spPr>
            <a:xfrm>
              <a:off x="5638772" y="2589984"/>
              <a:ext cx="2895596" cy="648506"/>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grpSp>
      <p:grpSp>
        <p:nvGrpSpPr>
          <p:cNvPr id="106" name="组合 105"/>
          <p:cNvGrpSpPr/>
          <p:nvPr/>
        </p:nvGrpSpPr>
        <p:grpSpPr>
          <a:xfrm>
            <a:off x="5241447" y="2939446"/>
            <a:ext cx="2606036" cy="857975"/>
            <a:chOff x="5638772" y="3351957"/>
            <a:chExt cx="2895596" cy="953305"/>
          </a:xfrm>
        </p:grpSpPr>
        <p:sp>
          <p:nvSpPr>
            <p:cNvPr id="107" name="Text Placeholder 3"/>
            <p:cNvSpPr txBox="1">
              <a:spLocks/>
            </p:cNvSpPr>
            <p:nvPr/>
          </p:nvSpPr>
          <p:spPr>
            <a:xfrm>
              <a:off x="5638772" y="3351957"/>
              <a:ext cx="2286000" cy="37888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108" name="Text Placeholder 4"/>
            <p:cNvSpPr txBox="1">
              <a:spLocks/>
            </p:cNvSpPr>
            <p:nvPr/>
          </p:nvSpPr>
          <p:spPr>
            <a:xfrm>
              <a:off x="5638772" y="3656756"/>
              <a:ext cx="2895596" cy="648506"/>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grpSp>
      <p:grpSp>
        <p:nvGrpSpPr>
          <p:cNvPr id="109" name="组合 108"/>
          <p:cNvGrpSpPr/>
          <p:nvPr/>
        </p:nvGrpSpPr>
        <p:grpSpPr>
          <a:xfrm>
            <a:off x="5241447" y="3934577"/>
            <a:ext cx="2606036" cy="857975"/>
            <a:chOff x="5638772" y="4457658"/>
            <a:chExt cx="2895596" cy="953305"/>
          </a:xfrm>
        </p:grpSpPr>
        <p:sp>
          <p:nvSpPr>
            <p:cNvPr id="110" name="Text Placeholder 3"/>
            <p:cNvSpPr txBox="1">
              <a:spLocks/>
            </p:cNvSpPr>
            <p:nvPr/>
          </p:nvSpPr>
          <p:spPr>
            <a:xfrm>
              <a:off x="5638772" y="4457658"/>
              <a:ext cx="2286000" cy="37888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111" name="Text Placeholder 4"/>
            <p:cNvSpPr txBox="1">
              <a:spLocks/>
            </p:cNvSpPr>
            <p:nvPr/>
          </p:nvSpPr>
          <p:spPr>
            <a:xfrm>
              <a:off x="5638772" y="4762457"/>
              <a:ext cx="2895596" cy="648506"/>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grpSp>
    </p:spTree>
    <p:custDataLst>
      <p:tags r:id="rId1"/>
    </p:custDataLst>
    <p:extLst>
      <p:ext uri="{BB962C8B-B14F-4D97-AF65-F5344CB8AC3E}">
        <p14:creationId xmlns:p14="http://schemas.microsoft.com/office/powerpoint/2010/main" val="35279108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2500"/>
                                  </p:stCondLst>
                                  <p:childTnLst>
                                    <p:set>
                                      <p:cBhvr>
                                        <p:cTn id="6" dur="1" fill="hold">
                                          <p:stCondLst>
                                            <p:cond delay="0"/>
                                          </p:stCondLst>
                                        </p:cTn>
                                        <p:tgtEl>
                                          <p:spTgt spid="86"/>
                                        </p:tgtEl>
                                        <p:attrNameLst>
                                          <p:attrName>style.visibility</p:attrName>
                                        </p:attrNameLst>
                                      </p:cBhvr>
                                      <p:to>
                                        <p:strVal val="visible"/>
                                      </p:to>
                                    </p:set>
                                    <p:anim calcmode="lin" valueType="num">
                                      <p:cBhvr>
                                        <p:cTn id="7" dur="200" fill="hold"/>
                                        <p:tgtEl>
                                          <p:spTgt spid="86"/>
                                        </p:tgtEl>
                                        <p:attrNameLst>
                                          <p:attrName>ppt_w</p:attrName>
                                        </p:attrNameLst>
                                      </p:cBhvr>
                                      <p:tavLst>
                                        <p:tav tm="0">
                                          <p:val>
                                            <p:fltVal val="0"/>
                                          </p:val>
                                        </p:tav>
                                        <p:tav tm="100000">
                                          <p:val>
                                            <p:strVal val="#ppt_w"/>
                                          </p:val>
                                        </p:tav>
                                      </p:tavLst>
                                    </p:anim>
                                    <p:anim calcmode="lin" valueType="num">
                                      <p:cBhvr>
                                        <p:cTn id="8" dur="200" fill="hold"/>
                                        <p:tgtEl>
                                          <p:spTgt spid="86"/>
                                        </p:tgtEl>
                                        <p:attrNameLst>
                                          <p:attrName>ppt_h</p:attrName>
                                        </p:attrNameLst>
                                      </p:cBhvr>
                                      <p:tavLst>
                                        <p:tav tm="0">
                                          <p:val>
                                            <p:fltVal val="0"/>
                                          </p:val>
                                        </p:tav>
                                        <p:tav tm="100000">
                                          <p:val>
                                            <p:strVal val="#ppt_h"/>
                                          </p:val>
                                        </p:tav>
                                      </p:tavLst>
                                    </p:anim>
                                    <p:animEffect transition="in" filter="fade">
                                      <p:cBhvr>
                                        <p:cTn id="9" dur="200"/>
                                        <p:tgtEl>
                                          <p:spTgt spid="86"/>
                                        </p:tgtEl>
                                      </p:cBhvr>
                                    </p:animEffect>
                                  </p:childTnLst>
                                </p:cTn>
                              </p:par>
                            </p:childTnLst>
                          </p:cTn>
                        </p:par>
                        <p:par>
                          <p:cTn id="10" fill="hold">
                            <p:stCondLst>
                              <p:cond delay="2700"/>
                            </p:stCondLst>
                            <p:childTnLst>
                              <p:par>
                                <p:cTn id="11" presetID="6" presetClass="emph" presetSubtype="0" fill="hold" grpId="1" nodeType="afterEffect">
                                  <p:stCondLst>
                                    <p:cond delay="0"/>
                                  </p:stCondLst>
                                  <p:childTnLst>
                                    <p:animScale>
                                      <p:cBhvr>
                                        <p:cTn id="12" dur="100" fill="hold"/>
                                        <p:tgtEl>
                                          <p:spTgt spid="86"/>
                                        </p:tgtEl>
                                      </p:cBhvr>
                                      <p:by x="115000" y="115000"/>
                                    </p:animScale>
                                  </p:childTnLst>
                                </p:cTn>
                              </p:par>
                              <p:par>
                                <p:cTn id="13" presetID="6" presetClass="emph" presetSubtype="0" fill="hold" grpId="2" nodeType="withEffect">
                                  <p:stCondLst>
                                    <p:cond delay="200"/>
                                  </p:stCondLst>
                                  <p:childTnLst>
                                    <p:animScale>
                                      <p:cBhvr>
                                        <p:cTn id="14" dur="100" fill="hold"/>
                                        <p:tgtEl>
                                          <p:spTgt spid="86"/>
                                        </p:tgtEl>
                                      </p:cBhvr>
                                      <p:by x="85000" y="85000"/>
                                    </p:animScale>
                                  </p:childTnLst>
                                </p:cTn>
                              </p:par>
                            </p:childTnLst>
                          </p:cTn>
                        </p:par>
                        <p:par>
                          <p:cTn id="15" fill="hold">
                            <p:stCondLst>
                              <p:cond delay="3000"/>
                            </p:stCondLst>
                            <p:childTnLst>
                              <p:par>
                                <p:cTn id="16" presetID="6" presetClass="emph" presetSubtype="0" fill="hold" grpId="3" nodeType="afterEffect">
                                  <p:stCondLst>
                                    <p:cond delay="0"/>
                                  </p:stCondLst>
                                  <p:childTnLst>
                                    <p:animScale>
                                      <p:cBhvr>
                                        <p:cTn id="17" dur="100" fill="hold"/>
                                        <p:tgtEl>
                                          <p:spTgt spid="86"/>
                                        </p:tgtEl>
                                      </p:cBhvr>
                                      <p:by x="105000" y="105000"/>
                                    </p:animScale>
                                  </p:childTnLst>
                                </p:cTn>
                              </p:par>
                              <p:par>
                                <p:cTn id="18" presetID="6" presetClass="emph" presetSubtype="0" fill="hold" grpId="4" nodeType="withEffect">
                                  <p:stCondLst>
                                    <p:cond delay="200"/>
                                  </p:stCondLst>
                                  <p:childTnLst>
                                    <p:animScale>
                                      <p:cBhvr>
                                        <p:cTn id="19" dur="100" fill="hold"/>
                                        <p:tgtEl>
                                          <p:spTgt spid="86"/>
                                        </p:tgtEl>
                                      </p:cBhvr>
                                      <p:by x="95000" y="95000"/>
                                    </p:animScale>
                                  </p:childTnLst>
                                </p:cTn>
                              </p:par>
                            </p:childTnLst>
                          </p:cTn>
                        </p:par>
                        <p:par>
                          <p:cTn id="20" fill="hold">
                            <p:stCondLst>
                              <p:cond delay="3300"/>
                            </p:stCondLst>
                            <p:childTnLst>
                              <p:par>
                                <p:cTn id="21" presetID="53" presetClass="entr" presetSubtype="16" fill="hold" nodeType="after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p:cTn id="23" dur="500" fill="hold"/>
                                        <p:tgtEl>
                                          <p:spTgt spid="87"/>
                                        </p:tgtEl>
                                        <p:attrNameLst>
                                          <p:attrName>ppt_w</p:attrName>
                                        </p:attrNameLst>
                                      </p:cBhvr>
                                      <p:tavLst>
                                        <p:tav tm="0">
                                          <p:val>
                                            <p:fltVal val="0"/>
                                          </p:val>
                                        </p:tav>
                                        <p:tav tm="100000">
                                          <p:val>
                                            <p:strVal val="#ppt_w"/>
                                          </p:val>
                                        </p:tav>
                                      </p:tavLst>
                                    </p:anim>
                                    <p:anim calcmode="lin" valueType="num">
                                      <p:cBhvr>
                                        <p:cTn id="24" dur="500" fill="hold"/>
                                        <p:tgtEl>
                                          <p:spTgt spid="87"/>
                                        </p:tgtEl>
                                        <p:attrNameLst>
                                          <p:attrName>ppt_h</p:attrName>
                                        </p:attrNameLst>
                                      </p:cBhvr>
                                      <p:tavLst>
                                        <p:tav tm="0">
                                          <p:val>
                                            <p:fltVal val="0"/>
                                          </p:val>
                                        </p:tav>
                                        <p:tav tm="100000">
                                          <p:val>
                                            <p:strVal val="#ppt_h"/>
                                          </p:val>
                                        </p:tav>
                                      </p:tavLst>
                                    </p:anim>
                                    <p:animEffect transition="in" filter="fade">
                                      <p:cBhvr>
                                        <p:cTn id="25" dur="500"/>
                                        <p:tgtEl>
                                          <p:spTgt spid="87"/>
                                        </p:tgtEl>
                                      </p:cBhvr>
                                    </p:animEffect>
                                  </p:childTnLst>
                                </p:cTn>
                              </p:par>
                            </p:childTnLst>
                          </p:cTn>
                        </p:par>
                        <p:par>
                          <p:cTn id="26" fill="hold">
                            <p:stCondLst>
                              <p:cond delay="3800"/>
                            </p:stCondLst>
                            <p:childTnLst>
                              <p:par>
                                <p:cTn id="27" presetID="26" presetClass="emph" presetSubtype="0" fill="hold" nodeType="afterEffect">
                                  <p:stCondLst>
                                    <p:cond delay="0"/>
                                  </p:stCondLst>
                                  <p:childTnLst>
                                    <p:animEffect transition="out" filter="fade">
                                      <p:cBhvr>
                                        <p:cTn id="28" dur="500" tmFilter="0, 0; .2, .5; .8, .5; 1, 0"/>
                                        <p:tgtEl>
                                          <p:spTgt spid="87"/>
                                        </p:tgtEl>
                                      </p:cBhvr>
                                    </p:animEffect>
                                    <p:animScale>
                                      <p:cBhvr>
                                        <p:cTn id="29" dur="250" autoRev="1" fill="hold"/>
                                        <p:tgtEl>
                                          <p:spTgt spid="87"/>
                                        </p:tgtEl>
                                      </p:cBhvr>
                                      <p:by x="105000" y="105000"/>
                                    </p:animScale>
                                  </p:childTnLst>
                                </p:cTn>
                              </p:par>
                            </p:childTnLst>
                          </p:cTn>
                        </p:par>
                        <p:par>
                          <p:cTn id="30" fill="hold">
                            <p:stCondLst>
                              <p:cond delay="4300"/>
                            </p:stCondLst>
                            <p:childTnLst>
                              <p:par>
                                <p:cTn id="31" presetID="10" presetClass="entr" presetSubtype="0" fill="hold" grpId="0" nodeType="after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97"/>
                                        </p:tgtEl>
                                        <p:attrNameLst>
                                          <p:attrName>style.visibility</p:attrName>
                                        </p:attrNameLst>
                                      </p:cBhvr>
                                      <p:to>
                                        <p:strVal val="visible"/>
                                      </p:to>
                                    </p:set>
                                    <p:animEffect transition="in" filter="fade">
                                      <p:cBhvr>
                                        <p:cTn id="45" dur="500"/>
                                        <p:tgtEl>
                                          <p:spTgt spid="97"/>
                                        </p:tgtEl>
                                      </p:cBhvr>
                                    </p:animEffect>
                                  </p:childTnLst>
                                </p:cTn>
                              </p:par>
                            </p:childTnLst>
                          </p:cTn>
                        </p:par>
                        <p:par>
                          <p:cTn id="46" fill="hold">
                            <p:stCondLst>
                              <p:cond delay="5800"/>
                            </p:stCondLst>
                            <p:childTnLst>
                              <p:par>
                                <p:cTn id="47" presetID="2" presetClass="entr" presetSubtype="2" fill="hold" nodeType="afterEffect">
                                  <p:stCondLst>
                                    <p:cond delay="0"/>
                                  </p:stCondLst>
                                  <p:childTnLst>
                                    <p:set>
                                      <p:cBhvr>
                                        <p:cTn id="48" dur="1" fill="hold">
                                          <p:stCondLst>
                                            <p:cond delay="0"/>
                                          </p:stCondLst>
                                        </p:cTn>
                                        <p:tgtEl>
                                          <p:spTgt spid="99"/>
                                        </p:tgtEl>
                                        <p:attrNameLst>
                                          <p:attrName>style.visibility</p:attrName>
                                        </p:attrNameLst>
                                      </p:cBhvr>
                                      <p:to>
                                        <p:strVal val="visible"/>
                                      </p:to>
                                    </p:set>
                                    <p:anim calcmode="lin" valueType="num">
                                      <p:cBhvr additive="base">
                                        <p:cTn id="49" dur="500" fill="hold"/>
                                        <p:tgtEl>
                                          <p:spTgt spid="99"/>
                                        </p:tgtEl>
                                        <p:attrNameLst>
                                          <p:attrName>ppt_x</p:attrName>
                                        </p:attrNameLst>
                                      </p:cBhvr>
                                      <p:tavLst>
                                        <p:tav tm="0">
                                          <p:val>
                                            <p:strVal val="1+#ppt_w/2"/>
                                          </p:val>
                                        </p:tav>
                                        <p:tav tm="100000">
                                          <p:val>
                                            <p:strVal val="#ppt_x"/>
                                          </p:val>
                                        </p:tav>
                                      </p:tavLst>
                                    </p:anim>
                                    <p:anim calcmode="lin" valueType="num">
                                      <p:cBhvr additive="base">
                                        <p:cTn id="50" dur="500" fill="hold"/>
                                        <p:tgtEl>
                                          <p:spTgt spid="99"/>
                                        </p:tgtEl>
                                        <p:attrNameLst>
                                          <p:attrName>ppt_y</p:attrName>
                                        </p:attrNameLst>
                                      </p:cBhvr>
                                      <p:tavLst>
                                        <p:tav tm="0">
                                          <p:val>
                                            <p:strVal val="#ppt_y"/>
                                          </p:val>
                                        </p:tav>
                                        <p:tav tm="100000">
                                          <p:val>
                                            <p:strVal val="#ppt_y"/>
                                          </p:val>
                                        </p:tav>
                                      </p:tavLst>
                                    </p:anim>
                                  </p:childTnLst>
                                </p:cTn>
                              </p:par>
                            </p:childTnLst>
                          </p:cTn>
                        </p:par>
                        <p:par>
                          <p:cTn id="51" fill="hold">
                            <p:stCondLst>
                              <p:cond delay="6300"/>
                            </p:stCondLst>
                            <p:childTnLst>
                              <p:par>
                                <p:cTn id="52" presetID="2" presetClass="entr" presetSubtype="2" fill="hold" nodeType="afterEffect">
                                  <p:stCondLst>
                                    <p:cond delay="0"/>
                                  </p:stCondLst>
                                  <p:childTnLst>
                                    <p:set>
                                      <p:cBhvr>
                                        <p:cTn id="53" dur="1" fill="hold">
                                          <p:stCondLst>
                                            <p:cond delay="0"/>
                                          </p:stCondLst>
                                        </p:cTn>
                                        <p:tgtEl>
                                          <p:spTgt spid="100"/>
                                        </p:tgtEl>
                                        <p:attrNameLst>
                                          <p:attrName>style.visibility</p:attrName>
                                        </p:attrNameLst>
                                      </p:cBhvr>
                                      <p:to>
                                        <p:strVal val="visible"/>
                                      </p:to>
                                    </p:set>
                                    <p:anim calcmode="lin" valueType="num">
                                      <p:cBhvr additive="base">
                                        <p:cTn id="54" dur="500" fill="hold"/>
                                        <p:tgtEl>
                                          <p:spTgt spid="100"/>
                                        </p:tgtEl>
                                        <p:attrNameLst>
                                          <p:attrName>ppt_x</p:attrName>
                                        </p:attrNameLst>
                                      </p:cBhvr>
                                      <p:tavLst>
                                        <p:tav tm="0">
                                          <p:val>
                                            <p:strVal val="1+#ppt_w/2"/>
                                          </p:val>
                                        </p:tav>
                                        <p:tav tm="100000">
                                          <p:val>
                                            <p:strVal val="#ppt_x"/>
                                          </p:val>
                                        </p:tav>
                                      </p:tavLst>
                                    </p:anim>
                                    <p:anim calcmode="lin" valueType="num">
                                      <p:cBhvr additive="base">
                                        <p:cTn id="55" dur="500" fill="hold"/>
                                        <p:tgtEl>
                                          <p:spTgt spid="100"/>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250"/>
                                  </p:stCondLst>
                                  <p:childTnLst>
                                    <p:set>
                                      <p:cBhvr>
                                        <p:cTn id="57" dur="1" fill="hold">
                                          <p:stCondLst>
                                            <p:cond delay="0"/>
                                          </p:stCondLst>
                                        </p:cTn>
                                        <p:tgtEl>
                                          <p:spTgt spid="103"/>
                                        </p:tgtEl>
                                        <p:attrNameLst>
                                          <p:attrName>style.visibility</p:attrName>
                                        </p:attrNameLst>
                                      </p:cBhvr>
                                      <p:to>
                                        <p:strVal val="visible"/>
                                      </p:to>
                                    </p:set>
                                    <p:anim calcmode="lin" valueType="num">
                                      <p:cBhvr additive="base">
                                        <p:cTn id="58" dur="500" fill="hold"/>
                                        <p:tgtEl>
                                          <p:spTgt spid="103"/>
                                        </p:tgtEl>
                                        <p:attrNameLst>
                                          <p:attrName>ppt_x</p:attrName>
                                        </p:attrNameLst>
                                      </p:cBhvr>
                                      <p:tavLst>
                                        <p:tav tm="0">
                                          <p:val>
                                            <p:strVal val="1+#ppt_w/2"/>
                                          </p:val>
                                        </p:tav>
                                        <p:tav tm="100000">
                                          <p:val>
                                            <p:strVal val="#ppt_x"/>
                                          </p:val>
                                        </p:tav>
                                      </p:tavLst>
                                    </p:anim>
                                    <p:anim calcmode="lin" valueType="num">
                                      <p:cBhvr additive="base">
                                        <p:cTn id="59" dur="500" fill="hold"/>
                                        <p:tgtEl>
                                          <p:spTgt spid="103"/>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500"/>
                                  </p:stCondLst>
                                  <p:childTnLst>
                                    <p:set>
                                      <p:cBhvr>
                                        <p:cTn id="61" dur="1" fill="hold">
                                          <p:stCondLst>
                                            <p:cond delay="0"/>
                                          </p:stCondLst>
                                        </p:cTn>
                                        <p:tgtEl>
                                          <p:spTgt spid="106"/>
                                        </p:tgtEl>
                                        <p:attrNameLst>
                                          <p:attrName>style.visibility</p:attrName>
                                        </p:attrNameLst>
                                      </p:cBhvr>
                                      <p:to>
                                        <p:strVal val="visible"/>
                                      </p:to>
                                    </p:set>
                                    <p:anim calcmode="lin" valueType="num">
                                      <p:cBhvr additive="base">
                                        <p:cTn id="62" dur="500" fill="hold"/>
                                        <p:tgtEl>
                                          <p:spTgt spid="106"/>
                                        </p:tgtEl>
                                        <p:attrNameLst>
                                          <p:attrName>ppt_x</p:attrName>
                                        </p:attrNameLst>
                                      </p:cBhvr>
                                      <p:tavLst>
                                        <p:tav tm="0">
                                          <p:val>
                                            <p:strVal val="1+#ppt_w/2"/>
                                          </p:val>
                                        </p:tav>
                                        <p:tav tm="100000">
                                          <p:val>
                                            <p:strVal val="#ppt_x"/>
                                          </p:val>
                                        </p:tav>
                                      </p:tavLst>
                                    </p:anim>
                                    <p:anim calcmode="lin" valueType="num">
                                      <p:cBhvr additive="base">
                                        <p:cTn id="63" dur="500" fill="hold"/>
                                        <p:tgtEl>
                                          <p:spTgt spid="106"/>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750"/>
                                  </p:stCondLst>
                                  <p:childTnLst>
                                    <p:set>
                                      <p:cBhvr>
                                        <p:cTn id="65" dur="1" fill="hold">
                                          <p:stCondLst>
                                            <p:cond delay="0"/>
                                          </p:stCondLst>
                                        </p:cTn>
                                        <p:tgtEl>
                                          <p:spTgt spid="109"/>
                                        </p:tgtEl>
                                        <p:attrNameLst>
                                          <p:attrName>style.visibility</p:attrName>
                                        </p:attrNameLst>
                                      </p:cBhvr>
                                      <p:to>
                                        <p:strVal val="visible"/>
                                      </p:to>
                                    </p:set>
                                    <p:anim calcmode="lin" valueType="num">
                                      <p:cBhvr additive="base">
                                        <p:cTn id="66" dur="500" fill="hold"/>
                                        <p:tgtEl>
                                          <p:spTgt spid="109"/>
                                        </p:tgtEl>
                                        <p:attrNameLst>
                                          <p:attrName>ppt_x</p:attrName>
                                        </p:attrNameLst>
                                      </p:cBhvr>
                                      <p:tavLst>
                                        <p:tav tm="0">
                                          <p:val>
                                            <p:strVal val="1+#ppt_w/2"/>
                                          </p:val>
                                        </p:tav>
                                        <p:tav tm="100000">
                                          <p:val>
                                            <p:strVal val="#ppt_x"/>
                                          </p:val>
                                        </p:tav>
                                      </p:tavLst>
                                    </p:anim>
                                    <p:anim calcmode="lin" valueType="num">
                                      <p:cBhvr additive="base">
                                        <p:cTn id="67" dur="50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6" grpId="2" animBg="1"/>
      <p:bldP spid="86" grpId="3" animBg="1"/>
      <p:bldP spid="86" grpId="4" animBg="1"/>
      <p:bldP spid="94" grpId="0"/>
      <p:bldP spid="95" grpId="0"/>
      <p:bldP spid="96" grpId="0"/>
      <p:bldP spid="97" grpId="0"/>
      <p:bldP spid="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a:grpSpLocks/>
          </p:cNvGrpSpPr>
          <p:nvPr/>
        </p:nvGrpSpPr>
        <p:grpSpPr bwMode="auto">
          <a:xfrm>
            <a:off x="3817640" y="2475841"/>
            <a:ext cx="1871663" cy="1871663"/>
            <a:chOff x="4380657" y="2035895"/>
            <a:chExt cx="2079625" cy="2079625"/>
          </a:xfrm>
        </p:grpSpPr>
        <p:grpSp>
          <p:nvGrpSpPr>
            <p:cNvPr id="101" name="Group 8"/>
            <p:cNvGrpSpPr>
              <a:grpSpLocks/>
            </p:cNvGrpSpPr>
            <p:nvPr/>
          </p:nvGrpSpPr>
          <p:grpSpPr bwMode="auto">
            <a:xfrm>
              <a:off x="4380657" y="2035895"/>
              <a:ext cx="2079625" cy="2079625"/>
              <a:chOff x="3242" y="1969"/>
              <a:chExt cx="1310" cy="1310"/>
            </a:xfrm>
          </p:grpSpPr>
          <p:sp>
            <p:nvSpPr>
              <p:cNvPr id="103" name="Freeform 9"/>
              <p:cNvSpPr>
                <a:spLocks/>
              </p:cNvSpPr>
              <p:nvPr/>
            </p:nvSpPr>
            <p:spPr bwMode="auto">
              <a:xfrm>
                <a:off x="3242" y="1969"/>
                <a:ext cx="1310" cy="327"/>
              </a:xfrm>
              <a:custGeom>
                <a:avLst/>
                <a:gdLst>
                  <a:gd name="T0" fmla="*/ 558 w 2304"/>
                  <a:gd name="T1" fmla="*/ 0 h 576"/>
                  <a:gd name="T2" fmla="*/ 0 w 2304"/>
                  <a:gd name="T3" fmla="*/ 0 h 576"/>
                  <a:gd name="T4" fmla="*/ 186 w 2304"/>
                  <a:gd name="T5" fmla="*/ 186 h 576"/>
                  <a:gd name="T6" fmla="*/ 745 w 2304"/>
                  <a:gd name="T7" fmla="*/ 186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EE0000"/>
              </a:solidFill>
              <a:ln w="9525">
                <a:noFill/>
                <a:round/>
                <a:headEnd/>
                <a:tailEnd/>
              </a:ln>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04" name="Rectangle 10"/>
              <p:cNvSpPr>
                <a:spLocks noChangeArrowheads="1"/>
              </p:cNvSpPr>
              <p:nvPr/>
            </p:nvSpPr>
            <p:spPr bwMode="auto">
              <a:xfrm>
                <a:off x="3569" y="2296"/>
                <a:ext cx="983" cy="983"/>
              </a:xfrm>
              <a:prstGeom prst="rect">
                <a:avLst/>
              </a:prstGeom>
              <a:solidFill>
                <a:srgbClr val="EE0000">
                  <a:lumMod val="75000"/>
                </a:srgbClr>
              </a:solidFill>
              <a:ln>
                <a:noFill/>
              </a:ln>
              <a:effectLs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105" name="Freeform 11"/>
              <p:cNvSpPr>
                <a:spLocks/>
              </p:cNvSpPr>
              <p:nvPr/>
            </p:nvSpPr>
            <p:spPr bwMode="auto">
              <a:xfrm>
                <a:off x="3242" y="1969"/>
                <a:ext cx="327" cy="1310"/>
              </a:xfrm>
              <a:custGeom>
                <a:avLst/>
                <a:gdLst>
                  <a:gd name="T0" fmla="*/ 0 w 576"/>
                  <a:gd name="T1" fmla="*/ 0 h 2304"/>
                  <a:gd name="T2" fmla="*/ 0 w 576"/>
                  <a:gd name="T3" fmla="*/ 1728 h 2304"/>
                  <a:gd name="T4" fmla="*/ 576 w 576"/>
                  <a:gd name="T5" fmla="*/ 2304 h 2304"/>
                  <a:gd name="T6" fmla="*/ 576 w 576"/>
                  <a:gd name="T7" fmla="*/ 576 h 2304"/>
                  <a:gd name="T8" fmla="*/ 0 w 576"/>
                  <a:gd name="T9" fmla="*/ 0 h 2304"/>
                </a:gdLst>
                <a:ahLst/>
                <a:cxnLst>
                  <a:cxn ang="0">
                    <a:pos x="T0" y="T1"/>
                  </a:cxn>
                  <a:cxn ang="0">
                    <a:pos x="T2" y="T3"/>
                  </a:cxn>
                  <a:cxn ang="0">
                    <a:pos x="T4" y="T5"/>
                  </a:cxn>
                  <a:cxn ang="0">
                    <a:pos x="T6" y="T7"/>
                  </a:cxn>
                  <a:cxn ang="0">
                    <a:pos x="T8" y="T9"/>
                  </a:cxn>
                </a:cxnLst>
                <a:rect l="0" t="0" r="r" b="b"/>
                <a:pathLst>
                  <a:path w="576" h="2304">
                    <a:moveTo>
                      <a:pt x="0" y="0"/>
                    </a:moveTo>
                    <a:lnTo>
                      <a:pt x="0" y="1728"/>
                    </a:lnTo>
                    <a:lnTo>
                      <a:pt x="576" y="2304"/>
                    </a:lnTo>
                    <a:lnTo>
                      <a:pt x="576" y="576"/>
                    </a:lnTo>
                    <a:lnTo>
                      <a:pt x="0" y="0"/>
                    </a:lnTo>
                    <a:close/>
                  </a:path>
                </a:pathLst>
              </a:custGeom>
              <a:solidFill>
                <a:srgbClr val="EE0000">
                  <a:lumMod val="50000"/>
                </a:srgbClr>
              </a:solidFill>
              <a:ln>
                <a:noFill/>
              </a:ln>
              <a:effectLs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02" name="Text Box 25"/>
            <p:cNvSpPr txBox="1">
              <a:spLocks noChangeArrowheads="1"/>
            </p:cNvSpPr>
            <p:nvPr/>
          </p:nvSpPr>
          <p:spPr bwMode="auto">
            <a:xfrm>
              <a:off x="5137895" y="3723878"/>
              <a:ext cx="1116013" cy="348813"/>
            </a:xfrm>
            <a:prstGeom prst="rect">
              <a:avLst/>
            </a:prstGeom>
            <a:noFill/>
            <a:ln w="9525">
              <a:noFill/>
              <a:miter lim="800000"/>
              <a:headEnd/>
              <a:tailEnd/>
            </a:ln>
          </p:spPr>
          <p:txBody>
            <a:bodyP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44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440" b="0" i="0" u="none" strike="noStrike" kern="0" cap="none" spc="0" normalizeH="0" baseline="0" noProof="0" dirty="0">
                <a:ln>
                  <a:noFill/>
                </a:ln>
                <a:solidFill>
                  <a:sysClr val="windowText" lastClr="000000"/>
                </a:solidFill>
                <a:effectLst/>
                <a:uLnTx/>
                <a:uFillTx/>
                <a:latin typeface="Arial Black" pitchFamily="34" charset="0"/>
                <a:ea typeface="微软雅黑" pitchFamily="34" charset="-122"/>
                <a:cs typeface="+mn-cs"/>
              </a:endParaRPr>
            </a:p>
          </p:txBody>
        </p:sp>
      </p:grpSp>
      <p:sp>
        <p:nvSpPr>
          <p:cNvPr id="106" name="Arc 23"/>
          <p:cNvSpPr>
            <a:spLocks/>
          </p:cNvSpPr>
          <p:nvPr/>
        </p:nvSpPr>
        <p:spPr bwMode="auto">
          <a:xfrm>
            <a:off x="3364726" y="2147229"/>
            <a:ext cx="881539" cy="550068"/>
          </a:xfrm>
          <a:custGeom>
            <a:avLst/>
            <a:gdLst>
              <a:gd name="T0" fmla="*/ 8285 w 35703"/>
              <a:gd name="T1" fmla="*/ 16767671 h 22278"/>
              <a:gd name="T2" fmla="*/ 26871595 w 35703"/>
              <a:gd name="T3" fmla="*/ 3943910 h 22278"/>
              <a:gd name="T4" fmla="*/ 16257092 w 35703"/>
              <a:gd name="T5" fmla="*/ 16257361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EE0000"/>
            </a:solidFill>
            <a:prstDash val="sysDot"/>
            <a:round/>
            <a:headEnd/>
            <a:tailEnd type="triangle" w="med" len="med"/>
          </a:ln>
        </p:spPr>
        <p:txBody>
          <a:bodyPr lIns="82285" tIns="41144" rIns="82285" bIns="41144"/>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nvGrpSpPr>
          <p:cNvPr id="107" name="组合 106"/>
          <p:cNvGrpSpPr>
            <a:grpSpLocks/>
          </p:cNvGrpSpPr>
          <p:nvPr/>
        </p:nvGrpSpPr>
        <p:grpSpPr bwMode="auto">
          <a:xfrm>
            <a:off x="2413178" y="2943042"/>
            <a:ext cx="1871663" cy="1404462"/>
            <a:chOff x="2820145" y="2555007"/>
            <a:chExt cx="2079625" cy="1560513"/>
          </a:xfrm>
        </p:grpSpPr>
        <p:grpSp>
          <p:nvGrpSpPr>
            <p:cNvPr id="108" name="Group 12"/>
            <p:cNvGrpSpPr>
              <a:grpSpLocks/>
            </p:cNvGrpSpPr>
            <p:nvPr/>
          </p:nvGrpSpPr>
          <p:grpSpPr bwMode="auto">
            <a:xfrm>
              <a:off x="2820145" y="2555007"/>
              <a:ext cx="2079625" cy="1560513"/>
              <a:chOff x="2259" y="2296"/>
              <a:chExt cx="1310" cy="983"/>
            </a:xfrm>
          </p:grpSpPr>
          <p:sp>
            <p:nvSpPr>
              <p:cNvPr id="110" name="Freeform 13"/>
              <p:cNvSpPr>
                <a:spLocks/>
              </p:cNvSpPr>
              <p:nvPr/>
            </p:nvSpPr>
            <p:spPr bwMode="auto">
              <a:xfrm>
                <a:off x="2259" y="2296"/>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EE0000"/>
              </a:solidFill>
              <a:ln w="9525">
                <a:noFill/>
                <a:round/>
                <a:headEnd/>
                <a:tailEnd/>
              </a:ln>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11" name="Rectangle 14"/>
              <p:cNvSpPr>
                <a:spLocks noChangeArrowheads="1"/>
              </p:cNvSpPr>
              <p:nvPr/>
            </p:nvSpPr>
            <p:spPr bwMode="auto">
              <a:xfrm>
                <a:off x="2586" y="2624"/>
                <a:ext cx="983" cy="655"/>
              </a:xfrm>
              <a:prstGeom prst="rect">
                <a:avLst/>
              </a:prstGeom>
              <a:solidFill>
                <a:srgbClr val="EE0000"/>
              </a:solidFill>
              <a:ln w="9525">
                <a:noFill/>
                <a:miter lim="800000"/>
                <a:headEnd/>
                <a:tailEnd/>
              </a:ln>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微软雅黑" pitchFamily="34" charset="-122"/>
                  <a:cs typeface="+mn-cs"/>
                </a:endParaRPr>
              </a:p>
            </p:txBody>
          </p:sp>
          <p:sp>
            <p:nvSpPr>
              <p:cNvPr id="112" name="Freeform 15"/>
              <p:cNvSpPr>
                <a:spLocks/>
              </p:cNvSpPr>
              <p:nvPr/>
            </p:nvSpPr>
            <p:spPr bwMode="auto">
              <a:xfrm>
                <a:off x="2259" y="2296"/>
                <a:ext cx="327" cy="983"/>
              </a:xfrm>
              <a:custGeom>
                <a:avLst/>
                <a:gdLst>
                  <a:gd name="T0" fmla="*/ 0 w 576"/>
                  <a:gd name="T1" fmla="*/ 0 h 1728"/>
                  <a:gd name="T2" fmla="*/ 0 w 576"/>
                  <a:gd name="T3" fmla="*/ 1152 h 1728"/>
                  <a:gd name="T4" fmla="*/ 576 w 576"/>
                  <a:gd name="T5" fmla="*/ 1728 h 1728"/>
                  <a:gd name="T6" fmla="*/ 576 w 576"/>
                  <a:gd name="T7" fmla="*/ 576 h 1728"/>
                  <a:gd name="T8" fmla="*/ 0 w 576"/>
                  <a:gd name="T9" fmla="*/ 0 h 1728"/>
                </a:gdLst>
                <a:ahLst/>
                <a:cxnLst>
                  <a:cxn ang="0">
                    <a:pos x="T0" y="T1"/>
                  </a:cxn>
                  <a:cxn ang="0">
                    <a:pos x="T2" y="T3"/>
                  </a:cxn>
                  <a:cxn ang="0">
                    <a:pos x="T4" y="T5"/>
                  </a:cxn>
                  <a:cxn ang="0">
                    <a:pos x="T6" y="T7"/>
                  </a:cxn>
                  <a:cxn ang="0">
                    <a:pos x="T8" y="T9"/>
                  </a:cxn>
                </a:cxnLst>
                <a:rect l="0" t="0" r="r" b="b"/>
                <a:pathLst>
                  <a:path w="576" h="1728">
                    <a:moveTo>
                      <a:pt x="0" y="0"/>
                    </a:moveTo>
                    <a:lnTo>
                      <a:pt x="0" y="1152"/>
                    </a:lnTo>
                    <a:lnTo>
                      <a:pt x="576" y="1728"/>
                    </a:lnTo>
                    <a:lnTo>
                      <a:pt x="576" y="576"/>
                    </a:lnTo>
                    <a:lnTo>
                      <a:pt x="0" y="0"/>
                    </a:lnTo>
                    <a:close/>
                  </a:path>
                </a:pathLst>
              </a:custGeom>
              <a:solidFill>
                <a:srgbClr val="EE0000">
                  <a:lumMod val="75000"/>
                </a:srgbClr>
              </a:solidFill>
              <a:ln>
                <a:noFill/>
              </a:ln>
              <a:effectLs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09" name="Text Box 24"/>
            <p:cNvSpPr txBox="1">
              <a:spLocks noChangeArrowheads="1"/>
            </p:cNvSpPr>
            <p:nvPr/>
          </p:nvSpPr>
          <p:spPr bwMode="auto">
            <a:xfrm>
              <a:off x="3374182" y="3723878"/>
              <a:ext cx="1439863" cy="348813"/>
            </a:xfrm>
            <a:prstGeom prst="rect">
              <a:avLst/>
            </a:prstGeom>
            <a:noFill/>
            <a:ln w="9525">
              <a:noFill/>
              <a:miter lim="800000"/>
              <a:headEnd/>
              <a:tailEnd/>
            </a:ln>
          </p:spPr>
          <p:txBody>
            <a:bodyP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08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a:t>
              </a:r>
              <a:r>
                <a:rPr kumimoji="0" lang="zh-CN" altLang="en-US" sz="144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440" b="0" i="0" u="none" strike="noStrike" kern="0" cap="none" spc="0" normalizeH="0" baseline="0" noProof="0" dirty="0">
                <a:ln>
                  <a:noFill/>
                </a:ln>
                <a:solidFill>
                  <a:sysClr val="windowText" lastClr="000000"/>
                </a:solidFill>
                <a:effectLst/>
                <a:uLnTx/>
                <a:uFillTx/>
                <a:latin typeface="Arial Black" pitchFamily="34" charset="0"/>
                <a:ea typeface="微软雅黑" pitchFamily="34" charset="-122"/>
                <a:cs typeface="+mn-cs"/>
              </a:endParaRPr>
            </a:p>
          </p:txBody>
        </p:sp>
      </p:grpSp>
      <p:grpSp>
        <p:nvGrpSpPr>
          <p:cNvPr id="113" name="组合 112"/>
          <p:cNvGrpSpPr>
            <a:grpSpLocks/>
          </p:cNvGrpSpPr>
          <p:nvPr/>
        </p:nvGrpSpPr>
        <p:grpSpPr bwMode="auto">
          <a:xfrm>
            <a:off x="1008718" y="3411672"/>
            <a:ext cx="1871663" cy="935832"/>
            <a:chOff x="1259632" y="3075707"/>
            <a:chExt cx="2079625" cy="1039813"/>
          </a:xfrm>
        </p:grpSpPr>
        <p:grpSp>
          <p:nvGrpSpPr>
            <p:cNvPr id="114" name="Group 16"/>
            <p:cNvGrpSpPr>
              <a:grpSpLocks/>
            </p:cNvGrpSpPr>
            <p:nvPr/>
          </p:nvGrpSpPr>
          <p:grpSpPr bwMode="auto">
            <a:xfrm>
              <a:off x="1259632" y="3075707"/>
              <a:ext cx="2079625" cy="1039813"/>
              <a:chOff x="1276" y="2624"/>
              <a:chExt cx="1310" cy="655"/>
            </a:xfrm>
          </p:grpSpPr>
          <p:sp>
            <p:nvSpPr>
              <p:cNvPr id="116" name="Freeform 17"/>
              <p:cNvSpPr>
                <a:spLocks/>
              </p:cNvSpPr>
              <p:nvPr/>
            </p:nvSpPr>
            <p:spPr bwMode="auto">
              <a:xfrm>
                <a:off x="1276" y="2624"/>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w="9525">
                <a:noFill/>
                <a:round/>
                <a:headEnd/>
                <a:tailEnd/>
              </a:ln>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17" name="Rectangle 18"/>
              <p:cNvSpPr>
                <a:spLocks noChangeArrowheads="1"/>
              </p:cNvSpPr>
              <p:nvPr/>
            </p:nvSpPr>
            <p:spPr bwMode="auto">
              <a:xfrm>
                <a:off x="1603" y="2952"/>
                <a:ext cx="983" cy="327"/>
              </a:xfrm>
              <a:prstGeom prst="rect">
                <a:avLst/>
              </a:prstGeom>
              <a:solidFill>
                <a:srgbClr val="FFFFFF">
                  <a:lumMod val="75000"/>
                </a:srgbClr>
              </a:solidFill>
              <a:ln>
                <a:noFill/>
              </a:ln>
              <a:effectLs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118" name="Freeform 19"/>
              <p:cNvSpPr>
                <a:spLocks/>
              </p:cNvSpPr>
              <p:nvPr/>
            </p:nvSpPr>
            <p:spPr bwMode="auto">
              <a:xfrm>
                <a:off x="1276" y="2624"/>
                <a:ext cx="327" cy="655"/>
              </a:xfrm>
              <a:custGeom>
                <a:avLst/>
                <a:gdLst>
                  <a:gd name="T0" fmla="*/ 0 w 576"/>
                  <a:gd name="T1" fmla="*/ 0 h 1152"/>
                  <a:gd name="T2" fmla="*/ 0 w 576"/>
                  <a:gd name="T3" fmla="*/ 576 h 1152"/>
                  <a:gd name="T4" fmla="*/ 576 w 576"/>
                  <a:gd name="T5" fmla="*/ 1152 h 1152"/>
                  <a:gd name="T6" fmla="*/ 576 w 576"/>
                  <a:gd name="T7" fmla="*/ 576 h 1152"/>
                  <a:gd name="T8" fmla="*/ 0 w 576"/>
                  <a:gd name="T9" fmla="*/ 0 h 1152"/>
                </a:gdLst>
                <a:ahLst/>
                <a:cxnLst>
                  <a:cxn ang="0">
                    <a:pos x="T0" y="T1"/>
                  </a:cxn>
                  <a:cxn ang="0">
                    <a:pos x="T2" y="T3"/>
                  </a:cxn>
                  <a:cxn ang="0">
                    <a:pos x="T4" y="T5"/>
                  </a:cxn>
                  <a:cxn ang="0">
                    <a:pos x="T6" y="T7"/>
                  </a:cxn>
                  <a:cxn ang="0">
                    <a:pos x="T8" y="T9"/>
                  </a:cxn>
                </a:cxnLst>
                <a:rect l="0" t="0" r="r" b="b"/>
                <a:pathLst>
                  <a:path w="576" h="1152">
                    <a:moveTo>
                      <a:pt x="0" y="0"/>
                    </a:moveTo>
                    <a:lnTo>
                      <a:pt x="0" y="576"/>
                    </a:lnTo>
                    <a:lnTo>
                      <a:pt x="576" y="1152"/>
                    </a:lnTo>
                    <a:lnTo>
                      <a:pt x="576" y="576"/>
                    </a:lnTo>
                    <a:lnTo>
                      <a:pt x="0" y="0"/>
                    </a:lnTo>
                    <a:close/>
                  </a:path>
                </a:pathLst>
              </a:custGeom>
              <a:solidFill>
                <a:srgbClr val="FFFFFF">
                  <a:lumMod val="65000"/>
                </a:srgbClr>
              </a:solidFill>
              <a:ln>
                <a:noFill/>
              </a:ln>
              <a:effectLs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15" name="Text Box 26"/>
            <p:cNvSpPr txBox="1">
              <a:spLocks noChangeArrowheads="1"/>
            </p:cNvSpPr>
            <p:nvPr/>
          </p:nvSpPr>
          <p:spPr bwMode="auto">
            <a:xfrm>
              <a:off x="1980456" y="3723878"/>
              <a:ext cx="1295400" cy="348813"/>
            </a:xfrm>
            <a:prstGeom prst="rect">
              <a:avLst/>
            </a:prstGeom>
            <a:noFill/>
            <a:ln w="9525">
              <a:noFill/>
              <a:miter lim="800000"/>
              <a:headEnd/>
              <a:tailEnd/>
            </a:ln>
          </p:spPr>
          <p:txBody>
            <a:bodyPr>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a:t>
              </a:r>
              <a:r>
                <a:rPr kumimoji="0" lang="zh-CN" altLang="en-US" sz="144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44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sp>
        <p:nvSpPr>
          <p:cNvPr id="119" name="Arc 28"/>
          <p:cNvSpPr>
            <a:spLocks/>
          </p:cNvSpPr>
          <p:nvPr/>
        </p:nvSpPr>
        <p:spPr bwMode="auto">
          <a:xfrm>
            <a:off x="2571770" y="2147229"/>
            <a:ext cx="534353" cy="572928"/>
          </a:xfrm>
          <a:custGeom>
            <a:avLst/>
            <a:gdLst>
              <a:gd name="T0" fmla="*/ 459367 w 21600"/>
              <a:gd name="T1" fmla="*/ 0 h 23193"/>
              <a:gd name="T2" fmla="*/ 16275295 w 21600"/>
              <a:gd name="T3" fmla="*/ 17472671 h 23193"/>
              <a:gd name="T4" fmla="*/ 0 w 21600"/>
              <a:gd name="T5" fmla="*/ 16265783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p:spPr>
        <p:txBody>
          <a:bodyPr lIns="82285" tIns="41144" rIns="82285" bIns="41144"/>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nvGrpSpPr>
          <p:cNvPr id="120" name="Group 20"/>
          <p:cNvGrpSpPr>
            <a:grpSpLocks/>
          </p:cNvGrpSpPr>
          <p:nvPr/>
        </p:nvGrpSpPr>
        <p:grpSpPr bwMode="auto">
          <a:xfrm>
            <a:off x="1496769" y="1596601"/>
            <a:ext cx="857250" cy="2098834"/>
            <a:chOff x="1618" y="1354"/>
            <a:chExt cx="600" cy="1469"/>
          </a:xfrm>
          <a:solidFill>
            <a:srgbClr val="EE0000"/>
          </a:solidFill>
        </p:grpSpPr>
        <p:sp>
          <p:nvSpPr>
            <p:cNvPr id="121" name="Freeform 21"/>
            <p:cNvSpPr>
              <a:spLocks/>
            </p:cNvSpPr>
            <p:nvPr/>
          </p:nvSpPr>
          <p:spPr bwMode="auto">
            <a:xfrm>
              <a:off x="1618" y="1594"/>
              <a:ext cx="600" cy="1229"/>
            </a:xfrm>
            <a:custGeom>
              <a:avLst/>
              <a:gdLst>
                <a:gd name="T0" fmla="*/ 844 w 1054"/>
                <a:gd name="T1" fmla="*/ 0 h 2160"/>
                <a:gd name="T2" fmla="*/ 886 w 1054"/>
                <a:gd name="T3" fmla="*/ 4 h 2160"/>
                <a:gd name="T4" fmla="*/ 926 w 1054"/>
                <a:gd name="T5" fmla="*/ 16 h 2160"/>
                <a:gd name="T6" fmla="*/ 962 w 1054"/>
                <a:gd name="T7" fmla="*/ 36 h 2160"/>
                <a:gd name="T8" fmla="*/ 992 w 1054"/>
                <a:gd name="T9" fmla="*/ 62 h 2160"/>
                <a:gd name="T10" fmla="*/ 1018 w 1054"/>
                <a:gd name="T11" fmla="*/ 92 h 2160"/>
                <a:gd name="T12" fmla="*/ 1038 w 1054"/>
                <a:gd name="T13" fmla="*/ 128 h 2160"/>
                <a:gd name="T14" fmla="*/ 1050 w 1054"/>
                <a:gd name="T15" fmla="*/ 168 h 2160"/>
                <a:gd name="T16" fmla="*/ 1054 w 1054"/>
                <a:gd name="T17" fmla="*/ 210 h 2160"/>
                <a:gd name="T18" fmla="*/ 1054 w 1054"/>
                <a:gd name="T19" fmla="*/ 894 h 2160"/>
                <a:gd name="T20" fmla="*/ 1046 w 1054"/>
                <a:gd name="T21" fmla="*/ 936 h 2160"/>
                <a:gd name="T22" fmla="*/ 1024 w 1054"/>
                <a:gd name="T23" fmla="*/ 970 h 2160"/>
                <a:gd name="T24" fmla="*/ 990 w 1054"/>
                <a:gd name="T25" fmla="*/ 992 h 2160"/>
                <a:gd name="T26" fmla="*/ 948 w 1054"/>
                <a:gd name="T27" fmla="*/ 1000 h 2160"/>
                <a:gd name="T28" fmla="*/ 928 w 1054"/>
                <a:gd name="T29" fmla="*/ 998 h 2160"/>
                <a:gd name="T30" fmla="*/ 890 w 1054"/>
                <a:gd name="T31" fmla="*/ 982 h 2160"/>
                <a:gd name="T32" fmla="*/ 862 w 1054"/>
                <a:gd name="T33" fmla="*/ 954 h 2160"/>
                <a:gd name="T34" fmla="*/ 846 w 1054"/>
                <a:gd name="T35" fmla="*/ 916 h 2160"/>
                <a:gd name="T36" fmla="*/ 844 w 1054"/>
                <a:gd name="T37" fmla="*/ 262 h 2160"/>
                <a:gd name="T38" fmla="*/ 790 w 1054"/>
                <a:gd name="T39" fmla="*/ 2040 h 2160"/>
                <a:gd name="T40" fmla="*/ 790 w 1054"/>
                <a:gd name="T41" fmla="*/ 2052 h 2160"/>
                <a:gd name="T42" fmla="*/ 782 w 1054"/>
                <a:gd name="T43" fmla="*/ 2086 h 2160"/>
                <a:gd name="T44" fmla="*/ 756 w 1054"/>
                <a:gd name="T45" fmla="*/ 2124 h 2160"/>
                <a:gd name="T46" fmla="*/ 718 w 1054"/>
                <a:gd name="T47" fmla="*/ 2150 h 2160"/>
                <a:gd name="T48" fmla="*/ 684 w 1054"/>
                <a:gd name="T49" fmla="*/ 2158 h 2160"/>
                <a:gd name="T50" fmla="*/ 672 w 1054"/>
                <a:gd name="T51" fmla="*/ 2160 h 2160"/>
                <a:gd name="T52" fmla="*/ 648 w 1054"/>
                <a:gd name="T53" fmla="*/ 2156 h 2160"/>
                <a:gd name="T54" fmla="*/ 606 w 1054"/>
                <a:gd name="T55" fmla="*/ 2138 h 2160"/>
                <a:gd name="T56" fmla="*/ 574 w 1054"/>
                <a:gd name="T57" fmla="*/ 2106 h 2160"/>
                <a:gd name="T58" fmla="*/ 556 w 1054"/>
                <a:gd name="T59" fmla="*/ 2064 h 2160"/>
                <a:gd name="T60" fmla="*/ 554 w 1054"/>
                <a:gd name="T61" fmla="*/ 2040 h 2160"/>
                <a:gd name="T62" fmla="*/ 500 w 1054"/>
                <a:gd name="T63" fmla="*/ 1000 h 2160"/>
                <a:gd name="T64" fmla="*/ 500 w 1054"/>
                <a:gd name="T65" fmla="*/ 2040 h 2160"/>
                <a:gd name="T66" fmla="*/ 498 w 1054"/>
                <a:gd name="T67" fmla="*/ 2064 h 2160"/>
                <a:gd name="T68" fmla="*/ 480 w 1054"/>
                <a:gd name="T69" fmla="*/ 2106 h 2160"/>
                <a:gd name="T70" fmla="*/ 448 w 1054"/>
                <a:gd name="T71" fmla="*/ 2138 h 2160"/>
                <a:gd name="T72" fmla="*/ 406 w 1054"/>
                <a:gd name="T73" fmla="*/ 2156 h 2160"/>
                <a:gd name="T74" fmla="*/ 382 w 1054"/>
                <a:gd name="T75" fmla="*/ 2160 h 2160"/>
                <a:gd name="T76" fmla="*/ 370 w 1054"/>
                <a:gd name="T77" fmla="*/ 2158 h 2160"/>
                <a:gd name="T78" fmla="*/ 336 w 1054"/>
                <a:gd name="T79" fmla="*/ 2150 h 2160"/>
                <a:gd name="T80" fmla="*/ 298 w 1054"/>
                <a:gd name="T81" fmla="*/ 2124 h 2160"/>
                <a:gd name="T82" fmla="*/ 274 w 1054"/>
                <a:gd name="T83" fmla="*/ 2086 h 2160"/>
                <a:gd name="T84" fmla="*/ 264 w 1054"/>
                <a:gd name="T85" fmla="*/ 2052 h 2160"/>
                <a:gd name="T86" fmla="*/ 264 w 1054"/>
                <a:gd name="T87" fmla="*/ 262 h 2160"/>
                <a:gd name="T88" fmla="*/ 212 w 1054"/>
                <a:gd name="T89" fmla="*/ 894 h 2160"/>
                <a:gd name="T90" fmla="*/ 210 w 1054"/>
                <a:gd name="T91" fmla="*/ 916 h 2160"/>
                <a:gd name="T92" fmla="*/ 194 w 1054"/>
                <a:gd name="T93" fmla="*/ 954 h 2160"/>
                <a:gd name="T94" fmla="*/ 164 w 1054"/>
                <a:gd name="T95" fmla="*/ 982 h 2160"/>
                <a:gd name="T96" fmla="*/ 128 w 1054"/>
                <a:gd name="T97" fmla="*/ 998 h 2160"/>
                <a:gd name="T98" fmla="*/ 106 w 1054"/>
                <a:gd name="T99" fmla="*/ 1000 h 2160"/>
                <a:gd name="T100" fmla="*/ 64 w 1054"/>
                <a:gd name="T101" fmla="*/ 992 h 2160"/>
                <a:gd name="T102" fmla="*/ 32 w 1054"/>
                <a:gd name="T103" fmla="*/ 970 h 2160"/>
                <a:gd name="T104" fmla="*/ 8 w 1054"/>
                <a:gd name="T105" fmla="*/ 936 h 2160"/>
                <a:gd name="T106" fmla="*/ 0 w 1054"/>
                <a:gd name="T107" fmla="*/ 894 h 2160"/>
                <a:gd name="T108" fmla="*/ 0 w 1054"/>
                <a:gd name="T109" fmla="*/ 210 h 2160"/>
                <a:gd name="T110" fmla="*/ 4 w 1054"/>
                <a:gd name="T111" fmla="*/ 168 h 2160"/>
                <a:gd name="T112" fmla="*/ 18 w 1054"/>
                <a:gd name="T113" fmla="*/ 128 h 2160"/>
                <a:gd name="T114" fmla="*/ 36 w 1054"/>
                <a:gd name="T115" fmla="*/ 92 h 2160"/>
                <a:gd name="T116" fmla="*/ 62 w 1054"/>
                <a:gd name="T117" fmla="*/ 62 h 2160"/>
                <a:gd name="T118" fmla="*/ 94 w 1054"/>
                <a:gd name="T119" fmla="*/ 36 h 2160"/>
                <a:gd name="T120" fmla="*/ 130 w 1054"/>
                <a:gd name="T121" fmla="*/ 16 h 2160"/>
                <a:gd name="T122" fmla="*/ 168 w 1054"/>
                <a:gd name="T123" fmla="*/ 4 h 2160"/>
                <a:gd name="T124" fmla="*/ 212 w 1054"/>
                <a:gd name="T12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4" y="894"/>
                  </a:lnTo>
                  <a:lnTo>
                    <a:pt x="1052" y="916"/>
                  </a:lnTo>
                  <a:lnTo>
                    <a:pt x="1046" y="936"/>
                  </a:lnTo>
                  <a:lnTo>
                    <a:pt x="1036" y="954"/>
                  </a:lnTo>
                  <a:lnTo>
                    <a:pt x="1024" y="970"/>
                  </a:lnTo>
                  <a:lnTo>
                    <a:pt x="1008" y="982"/>
                  </a:lnTo>
                  <a:lnTo>
                    <a:pt x="990" y="992"/>
                  </a:lnTo>
                  <a:lnTo>
                    <a:pt x="970" y="998"/>
                  </a:lnTo>
                  <a:lnTo>
                    <a:pt x="948" y="1000"/>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2" y="894"/>
                  </a:lnTo>
                  <a:lnTo>
                    <a:pt x="210" y="916"/>
                  </a:lnTo>
                  <a:lnTo>
                    <a:pt x="202" y="936"/>
                  </a:lnTo>
                  <a:lnTo>
                    <a:pt x="194" y="954"/>
                  </a:lnTo>
                  <a:lnTo>
                    <a:pt x="180" y="970"/>
                  </a:lnTo>
                  <a:lnTo>
                    <a:pt x="164" y="982"/>
                  </a:lnTo>
                  <a:lnTo>
                    <a:pt x="146" y="992"/>
                  </a:lnTo>
                  <a:lnTo>
                    <a:pt x="128" y="998"/>
                  </a:lnTo>
                  <a:lnTo>
                    <a:pt x="106" y="1000"/>
                  </a:lnTo>
                  <a:lnTo>
                    <a:pt x="106" y="1000"/>
                  </a:lnTo>
                  <a:lnTo>
                    <a:pt x="84" y="998"/>
                  </a:lnTo>
                  <a:lnTo>
                    <a:pt x="64" y="992"/>
                  </a:lnTo>
                  <a:lnTo>
                    <a:pt x="46" y="982"/>
                  </a:lnTo>
                  <a:lnTo>
                    <a:pt x="32" y="970"/>
                  </a:lnTo>
                  <a:lnTo>
                    <a:pt x="18" y="954"/>
                  </a:lnTo>
                  <a:lnTo>
                    <a:pt x="8" y="936"/>
                  </a:lnTo>
                  <a:lnTo>
                    <a:pt x="2" y="916"/>
                  </a:lnTo>
                  <a:lnTo>
                    <a:pt x="0" y="894"/>
                  </a:lnTo>
                  <a:lnTo>
                    <a:pt x="0" y="210"/>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grpFill/>
            <a:ln>
              <a:noFill/>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122" name="Freeform 22"/>
            <p:cNvSpPr>
              <a:spLocks/>
            </p:cNvSpPr>
            <p:nvPr/>
          </p:nvSpPr>
          <p:spPr bwMode="auto">
            <a:xfrm>
              <a:off x="1813" y="1354"/>
              <a:ext cx="210" cy="210"/>
            </a:xfrm>
            <a:custGeom>
              <a:avLst/>
              <a:gdLst>
                <a:gd name="T0" fmla="*/ 370 w 370"/>
                <a:gd name="T1" fmla="*/ 184 h 368"/>
                <a:gd name="T2" fmla="*/ 366 w 370"/>
                <a:gd name="T3" fmla="*/ 222 h 368"/>
                <a:gd name="T4" fmla="*/ 356 w 370"/>
                <a:gd name="T5" fmla="*/ 256 h 368"/>
                <a:gd name="T6" fmla="*/ 338 w 370"/>
                <a:gd name="T7" fmla="*/ 288 h 368"/>
                <a:gd name="T8" fmla="*/ 316 w 370"/>
                <a:gd name="T9" fmla="*/ 314 h 368"/>
                <a:gd name="T10" fmla="*/ 288 w 370"/>
                <a:gd name="T11" fmla="*/ 338 h 368"/>
                <a:gd name="T12" fmla="*/ 256 w 370"/>
                <a:gd name="T13" fmla="*/ 354 h 368"/>
                <a:gd name="T14" fmla="*/ 222 w 370"/>
                <a:gd name="T15" fmla="*/ 364 h 368"/>
                <a:gd name="T16" fmla="*/ 186 w 370"/>
                <a:gd name="T17" fmla="*/ 368 h 368"/>
                <a:gd name="T18" fmla="*/ 166 w 370"/>
                <a:gd name="T19" fmla="*/ 368 h 368"/>
                <a:gd name="T20" fmla="*/ 130 w 370"/>
                <a:gd name="T21" fmla="*/ 360 h 368"/>
                <a:gd name="T22" fmla="*/ 98 w 370"/>
                <a:gd name="T23" fmla="*/ 346 h 368"/>
                <a:gd name="T24" fmla="*/ 68 w 370"/>
                <a:gd name="T25" fmla="*/ 326 h 368"/>
                <a:gd name="T26" fmla="*/ 42 w 370"/>
                <a:gd name="T27" fmla="*/ 302 h 368"/>
                <a:gd name="T28" fmla="*/ 24 w 370"/>
                <a:gd name="T29" fmla="*/ 272 h 368"/>
                <a:gd name="T30" fmla="*/ 10 w 370"/>
                <a:gd name="T31" fmla="*/ 240 h 368"/>
                <a:gd name="T32" fmla="*/ 2 w 370"/>
                <a:gd name="T33" fmla="*/ 204 h 368"/>
                <a:gd name="T34" fmla="*/ 0 w 370"/>
                <a:gd name="T35" fmla="*/ 184 h 368"/>
                <a:gd name="T36" fmla="*/ 4 w 370"/>
                <a:gd name="T37" fmla="*/ 148 h 368"/>
                <a:gd name="T38" fmla="*/ 16 w 370"/>
                <a:gd name="T39" fmla="*/ 112 h 368"/>
                <a:gd name="T40" fmla="*/ 32 w 370"/>
                <a:gd name="T41" fmla="*/ 82 h 368"/>
                <a:gd name="T42" fmla="*/ 54 w 370"/>
                <a:gd name="T43" fmla="*/ 54 h 368"/>
                <a:gd name="T44" fmla="*/ 82 w 370"/>
                <a:gd name="T45" fmla="*/ 32 h 368"/>
                <a:gd name="T46" fmla="*/ 114 w 370"/>
                <a:gd name="T47" fmla="*/ 14 h 368"/>
                <a:gd name="T48" fmla="*/ 148 w 370"/>
                <a:gd name="T49" fmla="*/ 4 h 368"/>
                <a:gd name="T50" fmla="*/ 186 w 370"/>
                <a:gd name="T51" fmla="*/ 0 h 368"/>
                <a:gd name="T52" fmla="*/ 204 w 370"/>
                <a:gd name="T53" fmla="*/ 0 h 368"/>
                <a:gd name="T54" fmla="*/ 240 w 370"/>
                <a:gd name="T55" fmla="*/ 8 h 368"/>
                <a:gd name="T56" fmla="*/ 274 w 370"/>
                <a:gd name="T57" fmla="*/ 22 h 368"/>
                <a:gd name="T58" fmla="*/ 302 w 370"/>
                <a:gd name="T59" fmla="*/ 42 h 368"/>
                <a:gd name="T60" fmla="*/ 328 w 370"/>
                <a:gd name="T61" fmla="*/ 68 h 368"/>
                <a:gd name="T62" fmla="*/ 348 w 370"/>
                <a:gd name="T63" fmla="*/ 96 h 368"/>
                <a:gd name="T64" fmla="*/ 362 w 370"/>
                <a:gd name="T65" fmla="*/ 130 h 368"/>
                <a:gd name="T66" fmla="*/ 368 w 370"/>
                <a:gd name="T67" fmla="*/ 166 h 368"/>
                <a:gd name="T68" fmla="*/ 370 w 370"/>
                <a:gd name="T69"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lnTo>
                    <a:pt x="370" y="184"/>
                  </a:lnTo>
                  <a:close/>
                </a:path>
              </a:pathLst>
            </a:custGeom>
            <a:grpFill/>
            <a:ln>
              <a:noFill/>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a:ea typeface="微软雅黑"/>
                <a:cs typeface="+mn-cs"/>
              </a:endParaRPr>
            </a:p>
          </p:txBody>
        </p:sp>
      </p:grpSp>
      <p:grpSp>
        <p:nvGrpSpPr>
          <p:cNvPr id="123" name="组合 122"/>
          <p:cNvGrpSpPr/>
          <p:nvPr/>
        </p:nvGrpSpPr>
        <p:grpSpPr>
          <a:xfrm>
            <a:off x="5933486" y="1466987"/>
            <a:ext cx="2235516" cy="2877003"/>
            <a:chOff x="467544" y="1772816"/>
            <a:chExt cx="2088232" cy="2687455"/>
          </a:xfrm>
          <a:effectLst>
            <a:outerShdw blurRad="50800" dist="38100" dir="2700000" algn="tl" rotWithShape="0">
              <a:prstClr val="black">
                <a:alpha val="40000"/>
              </a:prstClr>
            </a:outerShdw>
          </a:effectLst>
        </p:grpSpPr>
        <p:sp>
          <p:nvSpPr>
            <p:cNvPr id="124" name="圆角矩形 123"/>
            <p:cNvSpPr/>
            <p:nvPr/>
          </p:nvSpPr>
          <p:spPr>
            <a:xfrm>
              <a:off x="467544" y="1772816"/>
              <a:ext cx="2088232" cy="432048"/>
            </a:xfrm>
            <a:prstGeom prst="roundRect">
              <a:avLst>
                <a:gd name="adj" fmla="val 0"/>
              </a:avLst>
            </a:prstGeom>
            <a:solidFill>
              <a:srgbClr val="EE0000"/>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530" b="1" i="0" u="none" strike="noStrike" kern="0" cap="none" spc="0" normalizeH="0" baseline="0" noProof="0" dirty="0">
                  <a:ln>
                    <a:noFill/>
                  </a:ln>
                  <a:solidFill>
                    <a:srgbClr val="FFFFFF"/>
                  </a:solidFill>
                  <a:effectLst/>
                  <a:uLnTx/>
                  <a:uFillTx/>
                  <a:latin typeface="微软雅黑" panose="020B0503020204020204" pitchFamily="34" charset="-122"/>
                  <a:ea typeface="微软雅黑"/>
                  <a:cs typeface="+mn-cs"/>
                </a:rPr>
                <a:t>单击此处添加标题</a:t>
              </a:r>
            </a:p>
          </p:txBody>
        </p:sp>
        <p:sp>
          <p:nvSpPr>
            <p:cNvPr id="125" name="矩形 124"/>
            <p:cNvSpPr/>
            <p:nvPr/>
          </p:nvSpPr>
          <p:spPr>
            <a:xfrm>
              <a:off x="467544" y="2204863"/>
              <a:ext cx="2088232" cy="2255408"/>
            </a:xfrm>
            <a:prstGeom prst="rect">
              <a:avLst/>
            </a:prstGeom>
            <a:solidFill>
              <a:srgbClr val="D8D8D8"/>
            </a:solidFill>
            <a:ln w="25400" cap="flat" cmpd="sng" algn="ctr">
              <a:noFill/>
              <a:prstDash val="sysDash"/>
            </a:ln>
            <a:effec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p:txBody>
        </p:sp>
      </p:grpSp>
    </p:spTree>
    <p:extLst>
      <p:ext uri="{BB962C8B-B14F-4D97-AF65-F5344CB8AC3E}">
        <p14:creationId xmlns:p14="http://schemas.microsoft.com/office/powerpoint/2010/main" val="356138618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750"/>
                                        <p:tgtEl>
                                          <p:spTgt spid="113"/>
                                        </p:tgtEl>
                                      </p:cBhvr>
                                    </p:animEffect>
                                    <p:anim calcmode="lin" valueType="num">
                                      <p:cBhvr>
                                        <p:cTn id="8" dur="750" fill="hold"/>
                                        <p:tgtEl>
                                          <p:spTgt spid="113"/>
                                        </p:tgtEl>
                                        <p:attrNameLst>
                                          <p:attrName>ppt_x</p:attrName>
                                        </p:attrNameLst>
                                      </p:cBhvr>
                                      <p:tavLst>
                                        <p:tav tm="0">
                                          <p:val>
                                            <p:strVal val="#ppt_x"/>
                                          </p:val>
                                        </p:tav>
                                        <p:tav tm="100000">
                                          <p:val>
                                            <p:strVal val="#ppt_x"/>
                                          </p:val>
                                        </p:tav>
                                      </p:tavLst>
                                    </p:anim>
                                    <p:anim calcmode="lin" valueType="num">
                                      <p:cBhvr>
                                        <p:cTn id="9" dur="750" fill="hold"/>
                                        <p:tgtEl>
                                          <p:spTgt spid="1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750"/>
                                        <p:tgtEl>
                                          <p:spTgt spid="107"/>
                                        </p:tgtEl>
                                      </p:cBhvr>
                                    </p:animEffect>
                                    <p:anim calcmode="lin" valueType="num">
                                      <p:cBhvr>
                                        <p:cTn id="14" dur="750" fill="hold"/>
                                        <p:tgtEl>
                                          <p:spTgt spid="107"/>
                                        </p:tgtEl>
                                        <p:attrNameLst>
                                          <p:attrName>ppt_x</p:attrName>
                                        </p:attrNameLst>
                                      </p:cBhvr>
                                      <p:tavLst>
                                        <p:tav tm="0">
                                          <p:val>
                                            <p:strVal val="#ppt_x"/>
                                          </p:val>
                                        </p:tav>
                                        <p:tav tm="100000">
                                          <p:val>
                                            <p:strVal val="#ppt_x"/>
                                          </p:val>
                                        </p:tav>
                                      </p:tavLst>
                                    </p:anim>
                                    <p:anim calcmode="lin" valueType="num">
                                      <p:cBhvr>
                                        <p:cTn id="15" dur="750" fill="hold"/>
                                        <p:tgtEl>
                                          <p:spTgt spid="10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750"/>
                                        <p:tgtEl>
                                          <p:spTgt spid="100"/>
                                        </p:tgtEl>
                                      </p:cBhvr>
                                    </p:animEffect>
                                    <p:anim calcmode="lin" valueType="num">
                                      <p:cBhvr>
                                        <p:cTn id="20" dur="750" fill="hold"/>
                                        <p:tgtEl>
                                          <p:spTgt spid="100"/>
                                        </p:tgtEl>
                                        <p:attrNameLst>
                                          <p:attrName>ppt_x</p:attrName>
                                        </p:attrNameLst>
                                      </p:cBhvr>
                                      <p:tavLst>
                                        <p:tav tm="0">
                                          <p:val>
                                            <p:strVal val="#ppt_x"/>
                                          </p:val>
                                        </p:tav>
                                        <p:tav tm="100000">
                                          <p:val>
                                            <p:strVal val="#ppt_x"/>
                                          </p:val>
                                        </p:tav>
                                      </p:tavLst>
                                    </p:anim>
                                    <p:anim calcmode="lin" valueType="num">
                                      <p:cBhvr>
                                        <p:cTn id="21" dur="75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120"/>
                                        </p:tgtEl>
                                        <p:attrNameLst>
                                          <p:attrName>style.visibility</p:attrName>
                                        </p:attrNameLst>
                                      </p:cBhvr>
                                      <p:to>
                                        <p:strVal val="visible"/>
                                      </p:to>
                                    </p:set>
                                    <p:animEffect transition="in" filter="fade">
                                      <p:cBhvr>
                                        <p:cTn id="25" dur="500"/>
                                        <p:tgtEl>
                                          <p:spTgt spid="12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19"/>
                                        </p:tgtEl>
                                        <p:attrNameLst>
                                          <p:attrName>style.visibility</p:attrName>
                                        </p:attrNameLst>
                                      </p:cBhvr>
                                      <p:to>
                                        <p:strVal val="visible"/>
                                      </p:to>
                                    </p:set>
                                    <p:animEffect transition="in" filter="wipe(left)">
                                      <p:cBhvr>
                                        <p:cTn id="30" dur="500"/>
                                        <p:tgtEl>
                                          <p:spTgt spid="1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6"/>
                                        </p:tgtEl>
                                        <p:attrNameLst>
                                          <p:attrName>style.visibility</p:attrName>
                                        </p:attrNameLst>
                                      </p:cBhvr>
                                      <p:to>
                                        <p:strVal val="visible"/>
                                      </p:to>
                                    </p:set>
                                    <p:animEffect transition="in" filter="wipe(left)">
                                      <p:cBhvr>
                                        <p:cTn id="35" dur="500"/>
                                        <p:tgtEl>
                                          <p:spTgt spid="106"/>
                                        </p:tgtEl>
                                      </p:cBhvr>
                                    </p:animEffect>
                                  </p:childTnLst>
                                </p:cTn>
                              </p:par>
                            </p:childTnLst>
                          </p:cTn>
                        </p:par>
                        <p:par>
                          <p:cTn id="36" fill="hold">
                            <p:stCondLst>
                              <p:cond delay="500"/>
                            </p:stCondLst>
                            <p:childTnLst>
                              <p:par>
                                <p:cTn id="37" presetID="2" presetClass="entr" presetSubtype="2" fill="hold" nodeType="afterEffect">
                                  <p:stCondLst>
                                    <p:cond delay="0"/>
                                  </p:stCondLst>
                                  <p:childTnLst>
                                    <p:set>
                                      <p:cBhvr>
                                        <p:cTn id="38" dur="1" fill="hold">
                                          <p:stCondLst>
                                            <p:cond delay="0"/>
                                          </p:stCondLst>
                                        </p:cTn>
                                        <p:tgtEl>
                                          <p:spTgt spid="123"/>
                                        </p:tgtEl>
                                        <p:attrNameLst>
                                          <p:attrName>style.visibility</p:attrName>
                                        </p:attrNameLst>
                                      </p:cBhvr>
                                      <p:to>
                                        <p:strVal val="visible"/>
                                      </p:to>
                                    </p:set>
                                    <p:anim calcmode="lin" valueType="num">
                                      <p:cBhvr additive="base">
                                        <p:cTn id="39" dur="500" fill="hold"/>
                                        <p:tgtEl>
                                          <p:spTgt spid="123"/>
                                        </p:tgtEl>
                                        <p:attrNameLst>
                                          <p:attrName>ppt_x</p:attrName>
                                        </p:attrNameLst>
                                      </p:cBhvr>
                                      <p:tavLst>
                                        <p:tav tm="0">
                                          <p:val>
                                            <p:strVal val="1+#ppt_w/2"/>
                                          </p:val>
                                        </p:tav>
                                        <p:tav tm="100000">
                                          <p:val>
                                            <p:strVal val="#ppt_x"/>
                                          </p:val>
                                        </p:tav>
                                      </p:tavLst>
                                    </p:anim>
                                    <p:anim calcmode="lin" valueType="num">
                                      <p:cBhvr additive="base">
                                        <p:cTn id="40" dur="500" fill="hold"/>
                                        <p:tgtEl>
                                          <p:spTgt spid="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3011" y="2504130"/>
            <a:ext cx="1397583" cy="1397583"/>
            <a:chOff x="4491587" y="2586427"/>
            <a:chExt cx="1735787" cy="1735787"/>
          </a:xfrm>
          <a:scene3d>
            <a:camera prst="perspectiveContrastingRightFacing"/>
            <a:lightRig rig="threePt" dir="t"/>
          </a:scene3d>
        </p:grpSpPr>
        <p:grpSp>
          <p:nvGrpSpPr>
            <p:cNvPr id="3" name="组合 2"/>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5" name="泪滴形 4"/>
              <p:cNvSpPr/>
              <p:nvPr/>
            </p:nvSpPr>
            <p:spPr>
              <a:xfrm>
                <a:off x="1187624" y="4077072"/>
                <a:ext cx="1728192" cy="1728192"/>
              </a:xfrm>
              <a:prstGeom prst="teardrop">
                <a:avLst/>
              </a:prstGeom>
              <a:solidFill>
                <a:srgbClr val="C00000"/>
              </a:solidFill>
              <a:ln>
                <a:noFill/>
              </a:ln>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椭圆​​ 7"/>
              <p:cNvSpPr/>
              <p:nvPr/>
            </p:nvSpPr>
            <p:spPr>
              <a:xfrm>
                <a:off x="1369741" y="4577646"/>
                <a:ext cx="1045501" cy="1045501"/>
              </a:xfrm>
              <a:prstGeom prst="ellipse">
                <a:avLst/>
              </a:prstGeom>
              <a:solidFill>
                <a:schemeClr val="bg1"/>
              </a:solidFill>
              <a:ln w="3175">
                <a:solidFill>
                  <a:schemeClr val="bg1">
                    <a:lumMod val="85000"/>
                  </a:schemeClr>
                </a:solidFill>
              </a:ln>
              <a:effectLst>
                <a:outerShdw blurRad="50800" dist="38100" dir="2700000" algn="tl" rotWithShape="0">
                  <a:prstClr val="black">
                    <a:alpha val="40000"/>
                  </a:prstClr>
                </a:outerShdw>
              </a:effectLst>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4" name="矩形​​ 46"/>
            <p:cNvSpPr>
              <a:spLocks noChangeArrowheads="1"/>
            </p:cNvSpPr>
            <p:nvPr/>
          </p:nvSpPr>
          <p:spPr bwMode="auto">
            <a:xfrm>
              <a:off x="5033951" y="3340023"/>
              <a:ext cx="916220" cy="665125"/>
            </a:xfrm>
            <a:prstGeom prst="rect">
              <a:avLst/>
            </a:prstGeom>
            <a:noFill/>
            <a:ln>
              <a:noFill/>
            </a:ln>
            <a:sp3d extrusionH="323850"/>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grpSp>
        <p:nvGrpSpPr>
          <p:cNvPr id="8" name="组合 7"/>
          <p:cNvGrpSpPr/>
          <p:nvPr/>
        </p:nvGrpSpPr>
        <p:grpSpPr>
          <a:xfrm>
            <a:off x="2737798" y="1311539"/>
            <a:ext cx="1195542" cy="1195542"/>
            <a:chOff x="4483080" y="926049"/>
            <a:chExt cx="1574757" cy="1574757"/>
          </a:xfrm>
          <a:scene3d>
            <a:camera prst="perspectiveContrastingRightFacing"/>
            <a:lightRig rig="threePt" dir="t"/>
          </a:scene3d>
        </p:grpSpPr>
        <p:grpSp>
          <p:nvGrpSpPr>
            <p:cNvPr id="9" name="组合 8"/>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1" name="泪滴形 10"/>
              <p:cNvSpPr/>
              <p:nvPr/>
            </p:nvSpPr>
            <p:spPr>
              <a:xfrm>
                <a:off x="1187624" y="4077072"/>
                <a:ext cx="1728192" cy="1728192"/>
              </a:xfrm>
              <a:prstGeom prst="teardrop">
                <a:avLst/>
              </a:prstGeom>
              <a:solidFill>
                <a:srgbClr val="FFC000"/>
              </a:solidFill>
              <a:ln>
                <a:noFill/>
              </a:ln>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椭圆​​ 13"/>
              <p:cNvSpPr/>
              <p:nvPr/>
            </p:nvSpPr>
            <p:spPr>
              <a:xfrm>
                <a:off x="1369740" y="4567120"/>
                <a:ext cx="1056027" cy="1056027"/>
              </a:xfrm>
              <a:prstGeom prst="ellipse">
                <a:avLst/>
              </a:prstGeom>
              <a:solidFill>
                <a:schemeClr val="bg1"/>
              </a:solidFill>
              <a:ln w="3175">
                <a:solidFill>
                  <a:schemeClr val="bg1">
                    <a:lumMod val="95000"/>
                  </a:schemeClr>
                </a:solidFill>
              </a:ln>
              <a:effectLst>
                <a:outerShdw blurRad="50800" dist="38100" dir="2700000" algn="tl" rotWithShape="0">
                  <a:prstClr val="black">
                    <a:alpha val="40000"/>
                  </a:prstClr>
                </a:outerShdw>
              </a:effectLst>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0" name="矩形​​ 44"/>
            <p:cNvSpPr>
              <a:spLocks noChangeArrowheads="1"/>
            </p:cNvSpPr>
            <p:nvPr/>
          </p:nvSpPr>
          <p:spPr bwMode="auto">
            <a:xfrm>
              <a:off x="4918902" y="1288973"/>
              <a:ext cx="971694" cy="705397"/>
            </a:xfrm>
            <a:prstGeom prst="rect">
              <a:avLst/>
            </a:prstGeom>
            <a:noFill/>
            <a:ln>
              <a:noFill/>
            </a:ln>
            <a:sp3d extrusionH="323850"/>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grpSp>
        <p:nvGrpSpPr>
          <p:cNvPr id="13" name="组合 12"/>
          <p:cNvGrpSpPr/>
          <p:nvPr/>
        </p:nvGrpSpPr>
        <p:grpSpPr>
          <a:xfrm rot="21540000">
            <a:off x="1452912" y="2747871"/>
            <a:ext cx="1814662" cy="1814662"/>
            <a:chOff x="2877135" y="2586428"/>
            <a:chExt cx="1520552" cy="1520552"/>
          </a:xfrm>
          <a:scene3d>
            <a:camera prst="perspectiveContrastingRightFacing"/>
            <a:lightRig rig="threePt" dir="t"/>
          </a:scene3d>
        </p:grpSpPr>
        <p:grpSp>
          <p:nvGrpSpPr>
            <p:cNvPr id="14" name="组合 13"/>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6" name="泪滴形 15"/>
              <p:cNvSpPr/>
              <p:nvPr/>
            </p:nvSpPr>
            <p:spPr>
              <a:xfrm>
                <a:off x="1187624" y="4077072"/>
                <a:ext cx="1728192" cy="1728192"/>
              </a:xfrm>
              <a:prstGeom prst="teardrop">
                <a:avLst/>
              </a:prstGeom>
              <a:solidFill>
                <a:srgbClr val="FF1919"/>
              </a:solidFill>
              <a:ln>
                <a:noFill/>
              </a:ln>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椭圆​​ 3"/>
              <p:cNvSpPr/>
              <p:nvPr/>
            </p:nvSpPr>
            <p:spPr>
              <a:xfrm>
                <a:off x="1369740" y="4495805"/>
                <a:ext cx="1127342" cy="1127342"/>
              </a:xfrm>
              <a:prstGeom prst="ellipse">
                <a:avLst/>
              </a:prstGeom>
              <a:solidFill>
                <a:schemeClr val="bg1"/>
              </a:solidFill>
              <a:ln w="3175">
                <a:solidFill>
                  <a:schemeClr val="bg1">
                    <a:lumMod val="85000"/>
                  </a:schemeClr>
                </a:solidFill>
              </a:ln>
              <a:effectLst>
                <a:outerShdw blurRad="50800" dist="38100" dir="2700000" algn="tl" rotWithShape="0">
                  <a:prstClr val="black">
                    <a:alpha val="40000"/>
                  </a:prstClr>
                </a:outerShdw>
              </a:effectLst>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5" name="矩形​​ 45"/>
            <p:cNvSpPr>
              <a:spLocks noChangeArrowheads="1"/>
            </p:cNvSpPr>
            <p:nvPr/>
          </p:nvSpPr>
          <p:spPr bwMode="auto">
            <a:xfrm>
              <a:off x="3247827" y="3229955"/>
              <a:ext cx="618139" cy="448735"/>
            </a:xfrm>
            <a:prstGeom prst="rect">
              <a:avLst/>
            </a:prstGeom>
            <a:noFill/>
            <a:ln>
              <a:noFill/>
            </a:ln>
            <a:sp3d extrusionH="323850"/>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sp>
        <p:nvSpPr>
          <p:cNvPr id="18" name="TextBox 17"/>
          <p:cNvSpPr txBox="1"/>
          <p:nvPr/>
        </p:nvSpPr>
        <p:spPr>
          <a:xfrm>
            <a:off x="5943564" y="1253761"/>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1418622" y="1089458"/>
            <a:ext cx="1677390" cy="1677390"/>
            <a:chOff x="3013973" y="1171498"/>
            <a:chExt cx="1358900" cy="1358900"/>
          </a:xfrm>
          <a:scene3d>
            <a:camera prst="perspectiveContrastingRightFacing" fov="3900000">
              <a:rot lat="324354" lon="18945005" rev="210641"/>
            </a:camera>
            <a:lightRig rig="threePt" dir="t"/>
          </a:scene3d>
        </p:grpSpPr>
        <p:sp>
          <p:nvSpPr>
            <p:cNvPr id="20" name="泪滴形 19"/>
            <p:cNvSpPr/>
            <p:nvPr/>
          </p:nvSpPr>
          <p:spPr>
            <a:xfrm rot="10800000" flipH="1">
              <a:off x="3013973" y="1171498"/>
              <a:ext cx="1358900" cy="1358900"/>
            </a:xfrm>
            <a:prstGeom prst="teardrop">
              <a:avLst/>
            </a:prstGeom>
            <a:solidFill>
              <a:srgbClr val="C00000"/>
            </a:solidFill>
            <a:ln>
              <a:noFill/>
            </a:ln>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1" name="椭圆​​ 10"/>
            <p:cNvSpPr/>
            <p:nvPr/>
          </p:nvSpPr>
          <p:spPr>
            <a:xfrm rot="10800000" flipH="1">
              <a:off x="3156848" y="1314373"/>
              <a:ext cx="812800" cy="812800"/>
            </a:xfrm>
            <a:prstGeom prst="ellipse">
              <a:avLst/>
            </a:prstGeom>
            <a:solidFill>
              <a:schemeClr val="bg1"/>
            </a:solidFill>
            <a:ln w="3175">
              <a:solidFill>
                <a:schemeClr val="bg1">
                  <a:lumMod val="75000"/>
                </a:schemeClr>
              </a:solidFill>
            </a:ln>
            <a:effectLst>
              <a:outerShdw blurRad="50800" dist="38100" dir="13500000" algn="br" rotWithShape="0">
                <a:prstClr val="black">
                  <a:alpha val="40000"/>
                </a:prstClr>
              </a:outerShdw>
            </a:effectLst>
            <a:sp3d extrusionH="3238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43"/>
            <p:cNvSpPr>
              <a:spLocks noChangeArrowheads="1"/>
            </p:cNvSpPr>
            <p:nvPr/>
          </p:nvSpPr>
          <p:spPr bwMode="auto">
            <a:xfrm>
              <a:off x="3285354" y="1495348"/>
              <a:ext cx="543090" cy="388967"/>
            </a:xfrm>
            <a:prstGeom prst="rect">
              <a:avLst/>
            </a:prstGeom>
            <a:noFill/>
            <a:ln>
              <a:noFill/>
            </a:ln>
            <a:sp3d extrusionH="323850"/>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sp>
        <p:nvSpPr>
          <p:cNvPr id="23" name="任意多边形 22"/>
          <p:cNvSpPr/>
          <p:nvPr/>
        </p:nvSpPr>
        <p:spPr>
          <a:xfrm>
            <a:off x="3717353" y="1437524"/>
            <a:ext cx="2138400" cy="225651"/>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004274"/>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4" name="任意多边形 23"/>
          <p:cNvSpPr/>
          <p:nvPr/>
        </p:nvSpPr>
        <p:spPr>
          <a:xfrm flipV="1">
            <a:off x="3714702" y="3807650"/>
            <a:ext cx="2138400" cy="225651"/>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004274"/>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5" name="TextBox 24"/>
          <p:cNvSpPr txBox="1"/>
          <p:nvPr/>
        </p:nvSpPr>
        <p:spPr>
          <a:xfrm>
            <a:off x="5943564" y="3920475"/>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6" name="TextBox 25"/>
          <p:cNvSpPr txBox="1"/>
          <p:nvPr/>
        </p:nvSpPr>
        <p:spPr>
          <a:xfrm>
            <a:off x="5189204" y="2135352"/>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7" name="TextBox 26"/>
          <p:cNvSpPr txBox="1"/>
          <p:nvPr/>
        </p:nvSpPr>
        <p:spPr>
          <a:xfrm>
            <a:off x="5189204" y="2989238"/>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8" name="任意多边形 27"/>
          <p:cNvSpPr/>
          <p:nvPr/>
        </p:nvSpPr>
        <p:spPr>
          <a:xfrm>
            <a:off x="2628788" y="2246545"/>
            <a:ext cx="2527200" cy="23708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ln>
            <a:solidFill>
              <a:srgbClr val="004274"/>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9" name="任意多边形 28"/>
          <p:cNvSpPr/>
          <p:nvPr/>
        </p:nvSpPr>
        <p:spPr>
          <a:xfrm flipV="1">
            <a:off x="2657020" y="2992354"/>
            <a:ext cx="2527200" cy="23708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ln>
            <a:solidFill>
              <a:srgbClr val="004274"/>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5944376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2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3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32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22" presetClass="entr" presetSubtype="8" fill="hold" grpId="0" nodeType="withEffect">
                                  <p:stCondLst>
                                    <p:cond delay="375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par>
                                <p:cTn id="20" presetID="10" presetClass="entr" presetSubtype="0" fill="hold" grpId="0" nodeType="withEffect">
                                  <p:stCondLst>
                                    <p:cond delay="42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22" presetClass="entr" presetSubtype="8" fill="hold" grpId="0" nodeType="withEffect">
                                  <p:stCondLst>
                                    <p:cond delay="400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10" presetClass="entr" presetSubtype="0" fill="hold" grpId="0" nodeType="withEffect">
                                  <p:stCondLst>
                                    <p:cond delay="45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22" presetClass="entr" presetSubtype="8" fill="hold" grpId="0" nodeType="withEffect">
                                  <p:stCondLst>
                                    <p:cond delay="425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10" presetClass="entr" presetSubtype="0" fill="hold" grpId="0" nodeType="withEffect">
                                  <p:stCondLst>
                                    <p:cond delay="475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22" presetClass="entr" presetSubtype="8" fill="hold" grpId="0" nodeType="withEffect">
                                  <p:stCondLst>
                                    <p:cond delay="450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10" presetClass="entr" presetSubtype="0" fill="hold" grpId="0" nodeType="withEffect">
                                  <p:stCondLst>
                                    <p:cond delay="50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P spid="24" grpId="0" animBg="1"/>
      <p:bldP spid="25" grpId="0"/>
      <p:bldP spid="26" grpId="0"/>
      <p:bldP spid="27" grpId="0"/>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
          <p:cNvGrpSpPr>
            <a:grpSpLocks/>
          </p:cNvGrpSpPr>
          <p:nvPr/>
        </p:nvGrpSpPr>
        <p:grpSpPr bwMode="auto">
          <a:xfrm>
            <a:off x="1836658" y="1433037"/>
            <a:ext cx="2577465" cy="1008698"/>
            <a:chOff x="0" y="0"/>
            <a:chExt cx="2864440" cy="1121345"/>
          </a:xfrm>
        </p:grpSpPr>
        <p:grpSp>
          <p:nvGrpSpPr>
            <p:cNvPr id="34" name="Group 4"/>
            <p:cNvGrpSpPr>
              <a:grpSpLocks/>
            </p:cNvGrpSpPr>
            <p:nvPr/>
          </p:nvGrpSpPr>
          <p:grpSpPr bwMode="auto">
            <a:xfrm>
              <a:off x="0" y="0"/>
              <a:ext cx="2864440" cy="1121345"/>
              <a:chOff x="0" y="0"/>
              <a:chExt cx="2864440" cy="1121345"/>
            </a:xfrm>
          </p:grpSpPr>
          <p:sp>
            <p:nvSpPr>
              <p:cNvPr id="38" name="AutoShape 73"/>
              <p:cNvSpPr>
                <a:spLocks noChangeArrowheads="1"/>
              </p:cNvSpPr>
              <p:nvPr/>
            </p:nvSpPr>
            <p:spPr bwMode="auto">
              <a:xfrm rot="2700000">
                <a:off x="1917967" y="174872"/>
                <a:ext cx="827509" cy="1065431"/>
              </a:xfrm>
              <a:prstGeom prst="rightArrow">
                <a:avLst>
                  <a:gd name="adj1" fmla="val 70389"/>
                  <a:gd name="adj2" fmla="val 63769"/>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39" name="圆角矩形 10"/>
              <p:cNvSpPr>
                <a:spLocks noChangeArrowheads="1"/>
              </p:cNvSpPr>
              <p:nvPr/>
            </p:nvSpPr>
            <p:spPr bwMode="auto">
              <a:xfrm>
                <a:off x="0" y="0"/>
                <a:ext cx="1980021" cy="756034"/>
              </a:xfrm>
              <a:prstGeom prst="roundRect">
                <a:avLst>
                  <a:gd name="adj" fmla="val 3278"/>
                </a:avLst>
              </a:prstGeom>
              <a:solidFill>
                <a:srgbClr val="D9D9D9">
                  <a:alpha val="70000"/>
                </a:srgbClr>
              </a:solidFill>
              <a:ln w="12700" cmpd="sng">
                <a:solidFill>
                  <a:srgbClr val="BFBFBF"/>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nvGrpSpPr>
            <p:cNvPr id="35" name="Group 7"/>
            <p:cNvGrpSpPr>
              <a:grpSpLocks noChangeAspect="1"/>
            </p:cNvGrpSpPr>
            <p:nvPr/>
          </p:nvGrpSpPr>
          <p:grpSpPr bwMode="auto">
            <a:xfrm>
              <a:off x="1624348" y="0"/>
              <a:ext cx="757393" cy="756034"/>
              <a:chOff x="0" y="0"/>
              <a:chExt cx="1377311" cy="1374837"/>
            </a:xfrm>
          </p:grpSpPr>
          <p:sp>
            <p:nvSpPr>
              <p:cNvPr id="36" name="椭圆 7"/>
              <p:cNvSpPr>
                <a:spLocks noChangeAspect="1" noChangeArrowheads="1"/>
              </p:cNvSpPr>
              <p:nvPr/>
            </p:nvSpPr>
            <p:spPr bwMode="auto">
              <a:xfrm>
                <a:off x="0" y="0"/>
                <a:ext cx="1377311" cy="1374837"/>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37" name="椭圆 117"/>
              <p:cNvSpPr>
                <a:spLocks noChangeAspect="1"/>
              </p:cNvSpPr>
              <p:nvPr/>
            </p:nvSpPr>
            <p:spPr bwMode="auto">
              <a:xfrm>
                <a:off x="43311" y="40436"/>
                <a:ext cx="1178078" cy="1178432"/>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grpSp>
        <p:nvGrpSpPr>
          <p:cNvPr id="40" name="Group 10"/>
          <p:cNvGrpSpPr>
            <a:grpSpLocks/>
          </p:cNvGrpSpPr>
          <p:nvPr/>
        </p:nvGrpSpPr>
        <p:grpSpPr bwMode="auto">
          <a:xfrm>
            <a:off x="1169432" y="2553177"/>
            <a:ext cx="2568893" cy="958691"/>
            <a:chOff x="0" y="0"/>
            <a:chExt cx="2854732" cy="1065212"/>
          </a:xfrm>
        </p:grpSpPr>
        <p:grpSp>
          <p:nvGrpSpPr>
            <p:cNvPr id="41" name="Group 11"/>
            <p:cNvGrpSpPr>
              <a:grpSpLocks/>
            </p:cNvGrpSpPr>
            <p:nvPr/>
          </p:nvGrpSpPr>
          <p:grpSpPr bwMode="auto">
            <a:xfrm>
              <a:off x="0" y="0"/>
              <a:ext cx="2854732" cy="1065212"/>
              <a:chOff x="0" y="0"/>
              <a:chExt cx="2854732" cy="1065212"/>
            </a:xfrm>
          </p:grpSpPr>
          <p:sp>
            <p:nvSpPr>
              <p:cNvPr id="45" name="AutoShape 71"/>
              <p:cNvSpPr>
                <a:spLocks noChangeArrowheads="1"/>
              </p:cNvSpPr>
              <p:nvPr/>
            </p:nvSpPr>
            <p:spPr bwMode="auto">
              <a:xfrm>
                <a:off x="2025939" y="0"/>
                <a:ext cx="828793" cy="1065212"/>
              </a:xfrm>
              <a:prstGeom prst="rightArrow">
                <a:avLst>
                  <a:gd name="adj1" fmla="val 70389"/>
                  <a:gd name="adj2" fmla="val 62116"/>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46" name="圆角矩形 17"/>
              <p:cNvSpPr>
                <a:spLocks noChangeArrowheads="1"/>
              </p:cNvSpPr>
              <p:nvPr/>
            </p:nvSpPr>
            <p:spPr bwMode="auto">
              <a:xfrm>
                <a:off x="0" y="153987"/>
                <a:ext cx="1979894" cy="757238"/>
              </a:xfrm>
              <a:prstGeom prst="roundRect">
                <a:avLst>
                  <a:gd name="adj" fmla="val 3278"/>
                </a:avLst>
              </a:prstGeom>
              <a:solidFill>
                <a:srgbClr val="D9D9D9">
                  <a:alpha val="70000"/>
                </a:srgbClr>
              </a:solidFill>
              <a:ln w="12700" cmpd="sng">
                <a:solidFill>
                  <a:srgbClr val="BFBFBF"/>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nvGrpSpPr>
            <p:cNvPr id="42" name="Group 14"/>
            <p:cNvGrpSpPr>
              <a:grpSpLocks noChangeAspect="1"/>
            </p:cNvGrpSpPr>
            <p:nvPr/>
          </p:nvGrpSpPr>
          <p:grpSpPr bwMode="auto">
            <a:xfrm>
              <a:off x="1625832" y="153987"/>
              <a:ext cx="755758" cy="757238"/>
              <a:chOff x="0" y="0"/>
              <a:chExt cx="1374337" cy="1377026"/>
            </a:xfrm>
          </p:grpSpPr>
          <p:sp>
            <p:nvSpPr>
              <p:cNvPr id="43" name="椭圆 14"/>
              <p:cNvSpPr>
                <a:spLocks noChangeAspect="1" noChangeArrowheads="1"/>
              </p:cNvSpPr>
              <p:nvPr/>
            </p:nvSpPr>
            <p:spPr bwMode="auto">
              <a:xfrm>
                <a:off x="0" y="0"/>
                <a:ext cx="1374337" cy="1377026"/>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44" name="椭圆 117"/>
              <p:cNvSpPr>
                <a:spLocks noChangeAspect="1"/>
              </p:cNvSpPr>
              <p:nvPr/>
            </p:nvSpPr>
            <p:spPr bwMode="auto">
              <a:xfrm>
                <a:off x="40422" y="40416"/>
                <a:ext cx="1178003" cy="1177833"/>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grpSp>
        <p:nvGrpSpPr>
          <p:cNvPr id="47" name="Group 17"/>
          <p:cNvGrpSpPr>
            <a:grpSpLocks/>
          </p:cNvGrpSpPr>
          <p:nvPr/>
        </p:nvGrpSpPr>
        <p:grpSpPr bwMode="auto">
          <a:xfrm>
            <a:off x="1836658" y="3510439"/>
            <a:ext cx="2466023" cy="1102995"/>
            <a:chOff x="0" y="0"/>
            <a:chExt cx="2740606" cy="1225002"/>
          </a:xfrm>
        </p:grpSpPr>
        <p:grpSp>
          <p:nvGrpSpPr>
            <p:cNvPr id="48" name="Group 18"/>
            <p:cNvGrpSpPr>
              <a:grpSpLocks/>
            </p:cNvGrpSpPr>
            <p:nvPr/>
          </p:nvGrpSpPr>
          <p:grpSpPr bwMode="auto">
            <a:xfrm>
              <a:off x="0" y="0"/>
              <a:ext cx="2740606" cy="1225002"/>
              <a:chOff x="0" y="0"/>
              <a:chExt cx="2740606" cy="1225002"/>
            </a:xfrm>
          </p:grpSpPr>
          <p:sp>
            <p:nvSpPr>
              <p:cNvPr id="52" name="AutoShape 75"/>
              <p:cNvSpPr>
                <a:spLocks noChangeArrowheads="1"/>
              </p:cNvSpPr>
              <p:nvPr/>
            </p:nvSpPr>
            <p:spPr bwMode="auto">
              <a:xfrm rot="18900000">
                <a:off x="1786673" y="126671"/>
                <a:ext cx="1080604" cy="827262"/>
              </a:xfrm>
              <a:prstGeom prst="rightArrow">
                <a:avLst>
                  <a:gd name="adj1" fmla="val 70389"/>
                  <a:gd name="adj2" fmla="val 85813"/>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53" name="圆角矩形 24"/>
              <p:cNvSpPr>
                <a:spLocks noChangeArrowheads="1"/>
              </p:cNvSpPr>
              <p:nvPr/>
            </p:nvSpPr>
            <p:spPr bwMode="auto">
              <a:xfrm>
                <a:off x="0" y="469690"/>
                <a:ext cx="1980033" cy="755312"/>
              </a:xfrm>
              <a:prstGeom prst="roundRect">
                <a:avLst>
                  <a:gd name="adj" fmla="val 3278"/>
                </a:avLst>
              </a:prstGeom>
              <a:solidFill>
                <a:srgbClr val="D9D9D9">
                  <a:alpha val="70000"/>
                </a:srgbClr>
              </a:solidFill>
              <a:ln w="12700" cmpd="sng">
                <a:solidFill>
                  <a:srgbClr val="BFBFBF"/>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nvGrpSpPr>
            <p:cNvPr id="49" name="Group 21"/>
            <p:cNvGrpSpPr>
              <a:grpSpLocks noChangeAspect="1"/>
            </p:cNvGrpSpPr>
            <p:nvPr/>
          </p:nvGrpSpPr>
          <p:grpSpPr bwMode="auto">
            <a:xfrm>
              <a:off x="1624357" y="469690"/>
              <a:ext cx="757398" cy="755312"/>
              <a:chOff x="0" y="0"/>
              <a:chExt cx="1377320" cy="1373524"/>
            </a:xfrm>
          </p:grpSpPr>
          <p:sp>
            <p:nvSpPr>
              <p:cNvPr id="50" name="椭圆 21"/>
              <p:cNvSpPr>
                <a:spLocks noChangeAspect="1" noChangeArrowheads="1"/>
              </p:cNvSpPr>
              <p:nvPr/>
            </p:nvSpPr>
            <p:spPr bwMode="auto">
              <a:xfrm>
                <a:off x="0" y="0"/>
                <a:ext cx="1377320" cy="1373524"/>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51" name="椭圆 117"/>
              <p:cNvSpPr>
                <a:spLocks noChangeAspect="1"/>
              </p:cNvSpPr>
              <p:nvPr/>
            </p:nvSpPr>
            <p:spPr bwMode="auto">
              <a:xfrm>
                <a:off x="43311" y="37511"/>
                <a:ext cx="1178086" cy="1180193"/>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grpSp>
        <p:nvGrpSpPr>
          <p:cNvPr id="54" name="Group 24"/>
          <p:cNvGrpSpPr>
            <a:grpSpLocks/>
          </p:cNvGrpSpPr>
          <p:nvPr/>
        </p:nvGrpSpPr>
        <p:grpSpPr bwMode="auto">
          <a:xfrm>
            <a:off x="4615577" y="3621882"/>
            <a:ext cx="2554605" cy="991553"/>
            <a:chOff x="0" y="0"/>
            <a:chExt cx="2838783" cy="1100991"/>
          </a:xfrm>
        </p:grpSpPr>
        <p:grpSp>
          <p:nvGrpSpPr>
            <p:cNvPr id="55" name="Group 25"/>
            <p:cNvGrpSpPr>
              <a:grpSpLocks/>
            </p:cNvGrpSpPr>
            <p:nvPr/>
          </p:nvGrpSpPr>
          <p:grpSpPr bwMode="auto">
            <a:xfrm>
              <a:off x="-376" y="469"/>
              <a:ext cx="2839159" cy="1100522"/>
              <a:chOff x="0" y="0"/>
              <a:chExt cx="2839159" cy="1100522"/>
            </a:xfrm>
          </p:grpSpPr>
          <p:sp>
            <p:nvSpPr>
              <p:cNvPr id="59" name="AutoShape 69"/>
              <p:cNvSpPr>
                <a:spLocks noChangeArrowheads="1"/>
              </p:cNvSpPr>
              <p:nvPr/>
            </p:nvSpPr>
            <p:spPr bwMode="auto">
              <a:xfrm rot="2700000" flipH="1">
                <a:off x="0" y="0"/>
                <a:ext cx="1066089" cy="827185"/>
              </a:xfrm>
              <a:prstGeom prst="rightArrow">
                <a:avLst>
                  <a:gd name="adj1" fmla="val 70389"/>
                  <a:gd name="adj2" fmla="val 83236"/>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60" name="圆角矩形 31"/>
              <p:cNvSpPr>
                <a:spLocks noChangeArrowheads="1"/>
              </p:cNvSpPr>
              <p:nvPr/>
            </p:nvSpPr>
            <p:spPr bwMode="auto">
              <a:xfrm>
                <a:off x="859314" y="343789"/>
                <a:ext cx="1979845" cy="756733"/>
              </a:xfrm>
              <a:prstGeom prst="roundRect">
                <a:avLst>
                  <a:gd name="adj" fmla="val 3278"/>
                </a:avLst>
              </a:prstGeom>
              <a:solidFill>
                <a:srgbClr val="D9D9D9">
                  <a:alpha val="70000"/>
                </a:srgbClr>
              </a:solidFill>
              <a:ln w="12700" cmpd="sng">
                <a:solidFill>
                  <a:srgbClr val="BFBFBF"/>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nvGrpSpPr>
            <p:cNvPr id="56" name="Group 28"/>
            <p:cNvGrpSpPr>
              <a:grpSpLocks noChangeAspect="1"/>
            </p:cNvGrpSpPr>
            <p:nvPr/>
          </p:nvGrpSpPr>
          <p:grpSpPr bwMode="auto">
            <a:xfrm>
              <a:off x="458841" y="344257"/>
              <a:ext cx="755739" cy="756734"/>
              <a:chOff x="0" y="0"/>
              <a:chExt cx="1374302" cy="1376109"/>
            </a:xfrm>
          </p:grpSpPr>
          <p:sp>
            <p:nvSpPr>
              <p:cNvPr id="57" name="椭圆 28"/>
              <p:cNvSpPr>
                <a:spLocks noChangeAspect="1" noChangeArrowheads="1"/>
              </p:cNvSpPr>
              <p:nvPr/>
            </p:nvSpPr>
            <p:spPr bwMode="auto">
              <a:xfrm>
                <a:off x="0" y="0"/>
                <a:ext cx="1374302" cy="1376109"/>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58" name="椭圆 117"/>
              <p:cNvSpPr>
                <a:spLocks noChangeAspect="1"/>
              </p:cNvSpPr>
              <p:nvPr/>
            </p:nvSpPr>
            <p:spPr bwMode="auto">
              <a:xfrm>
                <a:off x="40421" y="40389"/>
                <a:ext cx="1180861" cy="1179934"/>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grpSp>
        <p:nvGrpSpPr>
          <p:cNvPr id="61" name="Group 31"/>
          <p:cNvGrpSpPr>
            <a:grpSpLocks/>
          </p:cNvGrpSpPr>
          <p:nvPr/>
        </p:nvGrpSpPr>
        <p:grpSpPr bwMode="auto">
          <a:xfrm>
            <a:off x="5288518" y="2553177"/>
            <a:ext cx="2558892" cy="958691"/>
            <a:chOff x="0" y="0"/>
            <a:chExt cx="2842718" cy="1065212"/>
          </a:xfrm>
        </p:grpSpPr>
        <p:grpSp>
          <p:nvGrpSpPr>
            <p:cNvPr id="93" name="Group 32"/>
            <p:cNvGrpSpPr>
              <a:grpSpLocks/>
            </p:cNvGrpSpPr>
            <p:nvPr/>
          </p:nvGrpSpPr>
          <p:grpSpPr bwMode="auto">
            <a:xfrm>
              <a:off x="0" y="0"/>
              <a:ext cx="2842718" cy="1065212"/>
              <a:chOff x="0" y="0"/>
              <a:chExt cx="2842718" cy="1065212"/>
            </a:xfrm>
          </p:grpSpPr>
          <p:sp>
            <p:nvSpPr>
              <p:cNvPr id="97" name="AutoShape 49"/>
              <p:cNvSpPr>
                <a:spLocks noChangeArrowheads="1"/>
              </p:cNvSpPr>
              <p:nvPr/>
            </p:nvSpPr>
            <p:spPr bwMode="auto">
              <a:xfrm flipH="1">
                <a:off x="0" y="0"/>
                <a:ext cx="828531" cy="1065212"/>
              </a:xfrm>
              <a:prstGeom prst="rightArrow">
                <a:avLst>
                  <a:gd name="adj1" fmla="val 70389"/>
                  <a:gd name="adj2" fmla="val 68255"/>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98" name="圆角矩形 38"/>
              <p:cNvSpPr>
                <a:spLocks noChangeArrowheads="1"/>
              </p:cNvSpPr>
              <p:nvPr/>
            </p:nvSpPr>
            <p:spPr bwMode="auto">
              <a:xfrm>
                <a:off x="863450" y="153987"/>
                <a:ext cx="1979268" cy="757238"/>
              </a:xfrm>
              <a:prstGeom prst="roundRect">
                <a:avLst>
                  <a:gd name="adj" fmla="val 3278"/>
                </a:avLst>
              </a:prstGeom>
              <a:solidFill>
                <a:srgbClr val="D9D9D9">
                  <a:alpha val="70000"/>
                </a:srgbClr>
              </a:solidFill>
              <a:ln w="12700" cmpd="sng">
                <a:solidFill>
                  <a:srgbClr val="BFBFBF"/>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nvGrpSpPr>
            <p:cNvPr id="94" name="Group 35"/>
            <p:cNvGrpSpPr>
              <a:grpSpLocks noChangeAspect="1"/>
            </p:cNvGrpSpPr>
            <p:nvPr/>
          </p:nvGrpSpPr>
          <p:grpSpPr bwMode="auto">
            <a:xfrm>
              <a:off x="474580" y="153987"/>
              <a:ext cx="755518" cy="757238"/>
              <a:chOff x="0" y="0"/>
              <a:chExt cx="1373901" cy="1377026"/>
            </a:xfrm>
          </p:grpSpPr>
          <p:sp>
            <p:nvSpPr>
              <p:cNvPr id="95" name="椭圆 35"/>
              <p:cNvSpPr>
                <a:spLocks noChangeAspect="1" noChangeArrowheads="1"/>
              </p:cNvSpPr>
              <p:nvPr/>
            </p:nvSpPr>
            <p:spPr bwMode="auto">
              <a:xfrm>
                <a:off x="0" y="0"/>
                <a:ext cx="1373901" cy="1377026"/>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96" name="椭圆 117"/>
              <p:cNvSpPr>
                <a:spLocks noChangeAspect="1"/>
              </p:cNvSpPr>
              <p:nvPr/>
            </p:nvSpPr>
            <p:spPr bwMode="auto">
              <a:xfrm>
                <a:off x="40409" y="40416"/>
                <a:ext cx="1177629" cy="1177833"/>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grpSp>
        <p:nvGrpSpPr>
          <p:cNvPr id="99" name="Group 38"/>
          <p:cNvGrpSpPr>
            <a:grpSpLocks/>
          </p:cNvGrpSpPr>
          <p:nvPr/>
        </p:nvGrpSpPr>
        <p:grpSpPr bwMode="auto">
          <a:xfrm>
            <a:off x="4722733" y="1433037"/>
            <a:ext cx="2447449" cy="1115853"/>
            <a:chOff x="0" y="0"/>
            <a:chExt cx="2720177" cy="1239951"/>
          </a:xfrm>
        </p:grpSpPr>
        <p:grpSp>
          <p:nvGrpSpPr>
            <p:cNvPr id="100" name="Group 39"/>
            <p:cNvGrpSpPr>
              <a:grpSpLocks/>
            </p:cNvGrpSpPr>
            <p:nvPr/>
          </p:nvGrpSpPr>
          <p:grpSpPr bwMode="auto">
            <a:xfrm>
              <a:off x="82" y="0"/>
              <a:ext cx="2720095" cy="1240056"/>
              <a:chOff x="0" y="0"/>
              <a:chExt cx="2720095" cy="1240056"/>
            </a:xfrm>
          </p:grpSpPr>
          <p:sp>
            <p:nvSpPr>
              <p:cNvPr id="104" name="AutoShape 67"/>
              <p:cNvSpPr>
                <a:spLocks noChangeArrowheads="1"/>
              </p:cNvSpPr>
              <p:nvPr/>
            </p:nvSpPr>
            <p:spPr bwMode="auto">
              <a:xfrm rot="18900000" flipH="1">
                <a:off x="1" y="174532"/>
                <a:ext cx="827164" cy="1065521"/>
              </a:xfrm>
              <a:prstGeom prst="rightArrow">
                <a:avLst>
                  <a:gd name="adj1" fmla="val 70389"/>
                  <a:gd name="adj2" fmla="val 63769"/>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105" name="圆角矩形 45"/>
              <p:cNvSpPr>
                <a:spLocks noChangeArrowheads="1"/>
              </p:cNvSpPr>
              <p:nvPr/>
            </p:nvSpPr>
            <p:spPr bwMode="auto">
              <a:xfrm>
                <a:off x="739908" y="0"/>
                <a:ext cx="1980187" cy="755719"/>
              </a:xfrm>
              <a:prstGeom prst="roundRect">
                <a:avLst>
                  <a:gd name="adj" fmla="val 3278"/>
                </a:avLst>
              </a:prstGeom>
              <a:solidFill>
                <a:srgbClr val="D9D9D9">
                  <a:alpha val="70000"/>
                </a:srgbClr>
              </a:solidFill>
              <a:ln w="12700" cmpd="sng">
                <a:solidFill>
                  <a:srgbClr val="BFBFBF"/>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nvGrpSpPr>
            <p:cNvPr id="101" name="Group 42"/>
            <p:cNvGrpSpPr>
              <a:grpSpLocks noChangeAspect="1"/>
            </p:cNvGrpSpPr>
            <p:nvPr/>
          </p:nvGrpSpPr>
          <p:grpSpPr bwMode="auto">
            <a:xfrm>
              <a:off x="339824" y="0"/>
              <a:ext cx="757458" cy="755719"/>
              <a:chOff x="0" y="0"/>
              <a:chExt cx="1377429" cy="1374264"/>
            </a:xfrm>
          </p:grpSpPr>
          <p:sp>
            <p:nvSpPr>
              <p:cNvPr id="102" name="椭圆 42"/>
              <p:cNvSpPr>
                <a:spLocks noChangeAspect="1" noChangeArrowheads="1"/>
              </p:cNvSpPr>
              <p:nvPr/>
            </p:nvSpPr>
            <p:spPr bwMode="auto">
              <a:xfrm>
                <a:off x="0" y="0"/>
                <a:ext cx="1377429" cy="1374264"/>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103" name="椭圆 117"/>
              <p:cNvSpPr>
                <a:spLocks noChangeAspect="1"/>
              </p:cNvSpPr>
              <p:nvPr/>
            </p:nvSpPr>
            <p:spPr bwMode="auto">
              <a:xfrm>
                <a:off x="43316" y="40420"/>
                <a:ext cx="1178177" cy="1177941"/>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grpSp>
      <p:sp>
        <p:nvSpPr>
          <p:cNvPr id="106" name="Text Box 18"/>
          <p:cNvSpPr txBox="1">
            <a:spLocks noChangeArrowheads="1"/>
          </p:cNvSpPr>
          <p:nvPr/>
        </p:nvSpPr>
        <p:spPr bwMode="auto">
          <a:xfrm>
            <a:off x="1279446" y="2880360"/>
            <a:ext cx="128873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p>
        </p:txBody>
      </p:sp>
      <p:sp>
        <p:nvSpPr>
          <p:cNvPr id="107" name="Text Box 18"/>
          <p:cNvSpPr txBox="1">
            <a:spLocks noChangeArrowheads="1"/>
          </p:cNvSpPr>
          <p:nvPr/>
        </p:nvSpPr>
        <p:spPr bwMode="auto">
          <a:xfrm>
            <a:off x="6404373" y="2880360"/>
            <a:ext cx="14016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p>
        </p:txBody>
      </p:sp>
      <p:sp>
        <p:nvSpPr>
          <p:cNvPr id="108" name="Text Box 18"/>
          <p:cNvSpPr txBox="1">
            <a:spLocks noChangeArrowheads="1"/>
          </p:cNvSpPr>
          <p:nvPr/>
        </p:nvSpPr>
        <p:spPr bwMode="auto">
          <a:xfrm>
            <a:off x="5754291" y="1620202"/>
            <a:ext cx="140160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p>
        </p:txBody>
      </p:sp>
      <p:sp>
        <p:nvSpPr>
          <p:cNvPr id="109" name="Text Box 18"/>
          <p:cNvSpPr txBox="1">
            <a:spLocks noChangeArrowheads="1"/>
          </p:cNvSpPr>
          <p:nvPr/>
        </p:nvSpPr>
        <p:spPr bwMode="auto">
          <a:xfrm>
            <a:off x="1913811" y="1620202"/>
            <a:ext cx="140160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p>
        </p:txBody>
      </p:sp>
      <p:sp>
        <p:nvSpPr>
          <p:cNvPr id="110" name="Text Box 18"/>
          <p:cNvSpPr txBox="1">
            <a:spLocks noChangeArrowheads="1"/>
          </p:cNvSpPr>
          <p:nvPr/>
        </p:nvSpPr>
        <p:spPr bwMode="auto">
          <a:xfrm>
            <a:off x="1866662" y="4120515"/>
            <a:ext cx="1408748"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p>
        </p:txBody>
      </p:sp>
      <p:sp>
        <p:nvSpPr>
          <p:cNvPr id="111" name="Text Box 18"/>
          <p:cNvSpPr txBox="1">
            <a:spLocks noChangeArrowheads="1"/>
          </p:cNvSpPr>
          <p:nvPr/>
        </p:nvSpPr>
        <p:spPr bwMode="auto">
          <a:xfrm>
            <a:off x="5661422" y="4120515"/>
            <a:ext cx="1340168"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44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p>
        </p:txBody>
      </p:sp>
      <p:grpSp>
        <p:nvGrpSpPr>
          <p:cNvPr id="112" name="Group 51"/>
          <p:cNvGrpSpPr>
            <a:grpSpLocks/>
          </p:cNvGrpSpPr>
          <p:nvPr/>
        </p:nvGrpSpPr>
        <p:grpSpPr bwMode="auto">
          <a:xfrm>
            <a:off x="3786902" y="2304574"/>
            <a:ext cx="1457325" cy="1457325"/>
            <a:chOff x="0" y="0"/>
            <a:chExt cx="1444904" cy="1444905"/>
          </a:xfrm>
        </p:grpSpPr>
        <p:sp>
          <p:nvSpPr>
            <p:cNvPr id="113" name="Oval 93"/>
            <p:cNvSpPr>
              <a:spLocks noChangeArrowheads="1"/>
            </p:cNvSpPr>
            <p:nvPr/>
          </p:nvSpPr>
          <p:spPr bwMode="auto">
            <a:xfrm>
              <a:off x="0" y="0"/>
              <a:ext cx="1444904" cy="1444905"/>
            </a:xfrm>
            <a:prstGeom prst="ellipse">
              <a:avLst/>
            </a:prstGeom>
            <a:gradFill rotWithShape="1">
              <a:gsLst>
                <a:gs pos="0">
                  <a:schemeClr val="bg2"/>
                </a:gs>
                <a:gs pos="100000">
                  <a:srgbClr val="6E6D6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114" name="Oval 94"/>
            <p:cNvSpPr>
              <a:spLocks noChangeAspect="1" noChangeArrowheads="1"/>
            </p:cNvSpPr>
            <p:nvPr/>
          </p:nvSpPr>
          <p:spPr bwMode="auto">
            <a:xfrm>
              <a:off x="58079" y="46746"/>
              <a:ext cx="1245168" cy="1245169"/>
            </a:xfrm>
            <a:prstGeom prst="ellipse">
              <a:avLst/>
            </a:prstGeom>
            <a:gradFill>
              <a:gsLst>
                <a:gs pos="0">
                  <a:srgbClr val="FF0000"/>
                </a:gs>
                <a:gs pos="100000">
                  <a:srgbClr val="C00000"/>
                </a:gs>
              </a:gsLst>
              <a:lin ang="2700000" scaled="1"/>
            </a:gradFill>
            <a:ln w="25400" cmpd="sng">
              <a:solidFill>
                <a:schemeClr val="bg1"/>
              </a:solidFill>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grpSp>
      <p:sp>
        <p:nvSpPr>
          <p:cNvPr id="115" name="Text Box 18"/>
          <p:cNvSpPr txBox="1">
            <a:spLocks noChangeArrowheads="1"/>
          </p:cNvSpPr>
          <p:nvPr/>
        </p:nvSpPr>
        <p:spPr bwMode="auto">
          <a:xfrm>
            <a:off x="3904060" y="2710340"/>
            <a:ext cx="11601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116" name="Rectangle 26"/>
          <p:cNvSpPr>
            <a:spLocks noChangeArrowheads="1"/>
          </p:cNvSpPr>
          <p:nvPr/>
        </p:nvSpPr>
        <p:spPr bwMode="auto">
          <a:xfrm>
            <a:off x="3349072" y="1613059"/>
            <a:ext cx="508473"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white"/>
                </a:solidFill>
                <a:effectLst/>
                <a:uLnTx/>
                <a:uFillTx/>
                <a:latin typeface="Calibri" pitchFamily="34" charset="0"/>
                <a:ea typeface="微软雅黑" pitchFamily="34" charset="-122"/>
                <a:cs typeface="+mn-cs"/>
              </a:rPr>
              <a:t>标题</a:t>
            </a:r>
          </a:p>
        </p:txBody>
      </p:sp>
      <p:sp>
        <p:nvSpPr>
          <p:cNvPr id="117" name="Rectangle 26"/>
          <p:cNvSpPr>
            <a:spLocks noChangeArrowheads="1"/>
          </p:cNvSpPr>
          <p:nvPr/>
        </p:nvSpPr>
        <p:spPr bwMode="auto">
          <a:xfrm>
            <a:off x="5088575" y="1613059"/>
            <a:ext cx="508473"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white"/>
                </a:solidFill>
                <a:effectLst/>
                <a:uLnTx/>
                <a:uFillTx/>
                <a:latin typeface="Calibri" pitchFamily="34" charset="0"/>
                <a:ea typeface="微软雅黑" pitchFamily="34" charset="-122"/>
                <a:cs typeface="+mn-cs"/>
              </a:rPr>
              <a:t>标题</a:t>
            </a:r>
          </a:p>
        </p:txBody>
      </p:sp>
      <p:sp>
        <p:nvSpPr>
          <p:cNvPr id="118" name="Rectangle 26"/>
          <p:cNvSpPr>
            <a:spLocks noChangeArrowheads="1"/>
          </p:cNvSpPr>
          <p:nvPr/>
        </p:nvSpPr>
        <p:spPr bwMode="auto">
          <a:xfrm>
            <a:off x="5765803" y="2863215"/>
            <a:ext cx="508473"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white"/>
                </a:solidFill>
                <a:effectLst/>
                <a:uLnTx/>
                <a:uFillTx/>
                <a:latin typeface="Calibri" pitchFamily="34" charset="0"/>
                <a:ea typeface="微软雅黑" pitchFamily="34" charset="-122"/>
                <a:cs typeface="+mn-cs"/>
              </a:rPr>
              <a:t>标题</a:t>
            </a:r>
          </a:p>
        </p:txBody>
      </p:sp>
      <p:sp>
        <p:nvSpPr>
          <p:cNvPr id="119" name="Rectangle 26"/>
          <p:cNvSpPr>
            <a:spLocks noChangeArrowheads="1"/>
          </p:cNvSpPr>
          <p:nvPr/>
        </p:nvSpPr>
        <p:spPr bwMode="auto">
          <a:xfrm>
            <a:off x="2682560" y="2863215"/>
            <a:ext cx="508473"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white"/>
                </a:solidFill>
                <a:effectLst/>
                <a:uLnTx/>
                <a:uFillTx/>
                <a:latin typeface="Calibri" pitchFamily="34" charset="0"/>
                <a:ea typeface="微软雅黑" pitchFamily="34" charset="-122"/>
                <a:cs typeface="+mn-cs"/>
              </a:rPr>
              <a:t>标题</a:t>
            </a:r>
          </a:p>
        </p:txBody>
      </p:sp>
      <p:sp>
        <p:nvSpPr>
          <p:cNvPr id="120" name="Rectangle 26"/>
          <p:cNvSpPr>
            <a:spLocks noChangeArrowheads="1"/>
          </p:cNvSpPr>
          <p:nvPr/>
        </p:nvSpPr>
        <p:spPr bwMode="auto">
          <a:xfrm>
            <a:off x="3349072" y="4103370"/>
            <a:ext cx="508473"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white"/>
                </a:solidFill>
                <a:effectLst/>
                <a:uLnTx/>
                <a:uFillTx/>
                <a:latin typeface="Calibri" pitchFamily="34" charset="0"/>
                <a:ea typeface="微软雅黑" pitchFamily="34" charset="-122"/>
                <a:cs typeface="+mn-cs"/>
              </a:rPr>
              <a:t>标题</a:t>
            </a:r>
          </a:p>
        </p:txBody>
      </p:sp>
      <p:sp>
        <p:nvSpPr>
          <p:cNvPr id="121" name="Rectangle 26"/>
          <p:cNvSpPr>
            <a:spLocks noChangeArrowheads="1"/>
          </p:cNvSpPr>
          <p:nvPr/>
        </p:nvSpPr>
        <p:spPr bwMode="auto">
          <a:xfrm>
            <a:off x="5078574" y="4103370"/>
            <a:ext cx="508473"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white"/>
                </a:solidFill>
                <a:effectLst/>
                <a:uLnTx/>
                <a:uFillTx/>
                <a:latin typeface="Calibri" pitchFamily="34" charset="0"/>
                <a:ea typeface="微软雅黑" pitchFamily="34" charset="-122"/>
                <a:cs typeface="+mn-cs"/>
              </a:rPr>
              <a:t>标题</a:t>
            </a:r>
          </a:p>
        </p:txBody>
      </p:sp>
    </p:spTree>
    <p:custDataLst>
      <p:tags r:id="rId1"/>
    </p:custDataLst>
    <p:extLst>
      <p:ext uri="{BB962C8B-B14F-4D97-AF65-F5344CB8AC3E}">
        <p14:creationId xmlns:p14="http://schemas.microsoft.com/office/powerpoint/2010/main" val="173318069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250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animEffect transition="in" filter="fade">
                                      <p:cBhvr>
                                        <p:cTn id="9" dur="500"/>
                                        <p:tgtEl>
                                          <p:spTgt spid="112"/>
                                        </p:tgtEl>
                                      </p:cBhvr>
                                    </p:animEffect>
                                  </p:childTnLst>
                                </p:cTn>
                              </p:par>
                            </p:childTnLst>
                          </p:cTn>
                        </p:par>
                        <p:par>
                          <p:cTn id="10" fill="hold">
                            <p:stCondLst>
                              <p:cond delay="3000"/>
                            </p:stCondLst>
                            <p:childTnLst>
                              <p:par>
                                <p:cTn id="11" presetID="10" presetClass="entr" presetSubtype="0" fill="hold" grpId="0" nodeType="after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childTnLst>
                          </p:cTn>
                        </p:par>
                        <p:par>
                          <p:cTn id="14" fill="hold">
                            <p:stCondLst>
                              <p:cond delay="3500"/>
                            </p:stCondLst>
                            <p:childTnLst>
                              <p:par>
                                <p:cTn id="15" presetID="2" presetClass="entr" presetSubtype="9"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300" fill="hold"/>
                                        <p:tgtEl>
                                          <p:spTgt spid="33"/>
                                        </p:tgtEl>
                                        <p:attrNameLst>
                                          <p:attrName>ppt_x</p:attrName>
                                        </p:attrNameLst>
                                      </p:cBhvr>
                                      <p:tavLst>
                                        <p:tav tm="0">
                                          <p:val>
                                            <p:strVal val="0-#ppt_w/2"/>
                                          </p:val>
                                        </p:tav>
                                        <p:tav tm="100000">
                                          <p:val>
                                            <p:strVal val="#ppt_x"/>
                                          </p:val>
                                        </p:tav>
                                      </p:tavLst>
                                    </p:anim>
                                    <p:anim calcmode="lin" valueType="num">
                                      <p:cBhvr additive="base">
                                        <p:cTn id="18" dur="300" fill="hold"/>
                                        <p:tgtEl>
                                          <p:spTgt spid="33"/>
                                        </p:tgtEl>
                                        <p:attrNameLst>
                                          <p:attrName>ppt_y</p:attrName>
                                        </p:attrNameLst>
                                      </p:cBhvr>
                                      <p:tavLst>
                                        <p:tav tm="0">
                                          <p:val>
                                            <p:strVal val="0-#ppt_h/2"/>
                                          </p:val>
                                        </p:tav>
                                        <p:tav tm="100000">
                                          <p:val>
                                            <p:strVal val="#ppt_y"/>
                                          </p:val>
                                        </p:tav>
                                      </p:tavLst>
                                    </p:anim>
                                  </p:childTnLst>
                                </p:cTn>
                              </p:par>
                            </p:childTnLst>
                          </p:cTn>
                        </p:par>
                        <p:par>
                          <p:cTn id="19" fill="hold">
                            <p:stCondLst>
                              <p:cond delay="3800"/>
                            </p:stCondLst>
                            <p:childTnLst>
                              <p:par>
                                <p:cTn id="20" presetID="2" presetClass="entr" presetSubtype="3" fill="hold" nodeType="afterEffect">
                                  <p:stCondLst>
                                    <p:cond delay="0"/>
                                  </p:stCondLst>
                                  <p:childTnLst>
                                    <p:set>
                                      <p:cBhvr>
                                        <p:cTn id="21" dur="1" fill="hold">
                                          <p:stCondLst>
                                            <p:cond delay="0"/>
                                          </p:stCondLst>
                                        </p:cTn>
                                        <p:tgtEl>
                                          <p:spTgt spid="99"/>
                                        </p:tgtEl>
                                        <p:attrNameLst>
                                          <p:attrName>style.visibility</p:attrName>
                                        </p:attrNameLst>
                                      </p:cBhvr>
                                      <p:to>
                                        <p:strVal val="visible"/>
                                      </p:to>
                                    </p:set>
                                    <p:anim calcmode="lin" valueType="num">
                                      <p:cBhvr additive="base">
                                        <p:cTn id="22" dur="300" fill="hold"/>
                                        <p:tgtEl>
                                          <p:spTgt spid="99"/>
                                        </p:tgtEl>
                                        <p:attrNameLst>
                                          <p:attrName>ppt_x</p:attrName>
                                        </p:attrNameLst>
                                      </p:cBhvr>
                                      <p:tavLst>
                                        <p:tav tm="0">
                                          <p:val>
                                            <p:strVal val="1+#ppt_w/2"/>
                                          </p:val>
                                        </p:tav>
                                        <p:tav tm="100000">
                                          <p:val>
                                            <p:strVal val="#ppt_x"/>
                                          </p:val>
                                        </p:tav>
                                      </p:tavLst>
                                    </p:anim>
                                    <p:anim calcmode="lin" valueType="num">
                                      <p:cBhvr additive="base">
                                        <p:cTn id="23" dur="300" fill="hold"/>
                                        <p:tgtEl>
                                          <p:spTgt spid="99"/>
                                        </p:tgtEl>
                                        <p:attrNameLst>
                                          <p:attrName>ppt_y</p:attrName>
                                        </p:attrNameLst>
                                      </p:cBhvr>
                                      <p:tavLst>
                                        <p:tav tm="0">
                                          <p:val>
                                            <p:strVal val="0-#ppt_h/2"/>
                                          </p:val>
                                        </p:tav>
                                        <p:tav tm="100000">
                                          <p:val>
                                            <p:strVal val="#ppt_y"/>
                                          </p:val>
                                        </p:tav>
                                      </p:tavLst>
                                    </p:anim>
                                  </p:childTnLst>
                                </p:cTn>
                              </p:par>
                            </p:childTnLst>
                          </p:cTn>
                        </p:par>
                        <p:par>
                          <p:cTn id="24" fill="hold">
                            <p:stCondLst>
                              <p:cond delay="4100"/>
                            </p:stCondLst>
                            <p:childTnLst>
                              <p:par>
                                <p:cTn id="25" presetID="2" presetClass="entr" presetSubtype="8"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300" fill="hold"/>
                                        <p:tgtEl>
                                          <p:spTgt spid="40"/>
                                        </p:tgtEl>
                                        <p:attrNameLst>
                                          <p:attrName>ppt_x</p:attrName>
                                        </p:attrNameLst>
                                      </p:cBhvr>
                                      <p:tavLst>
                                        <p:tav tm="0">
                                          <p:val>
                                            <p:strVal val="0-#ppt_w/2"/>
                                          </p:val>
                                        </p:tav>
                                        <p:tav tm="100000">
                                          <p:val>
                                            <p:strVal val="#ppt_x"/>
                                          </p:val>
                                        </p:tav>
                                      </p:tavLst>
                                    </p:anim>
                                    <p:anim calcmode="lin" valueType="num">
                                      <p:cBhvr additive="base">
                                        <p:cTn id="28" dur="300" fill="hold"/>
                                        <p:tgtEl>
                                          <p:spTgt spid="40"/>
                                        </p:tgtEl>
                                        <p:attrNameLst>
                                          <p:attrName>ppt_y</p:attrName>
                                        </p:attrNameLst>
                                      </p:cBhvr>
                                      <p:tavLst>
                                        <p:tav tm="0">
                                          <p:val>
                                            <p:strVal val="#ppt_y"/>
                                          </p:val>
                                        </p:tav>
                                        <p:tav tm="100000">
                                          <p:val>
                                            <p:strVal val="#ppt_y"/>
                                          </p:val>
                                        </p:tav>
                                      </p:tavLst>
                                    </p:anim>
                                  </p:childTnLst>
                                </p:cTn>
                              </p:par>
                            </p:childTnLst>
                          </p:cTn>
                        </p:par>
                        <p:par>
                          <p:cTn id="29" fill="hold">
                            <p:stCondLst>
                              <p:cond delay="4400"/>
                            </p:stCondLst>
                            <p:childTnLst>
                              <p:par>
                                <p:cTn id="30" presetID="2" presetClass="entr" presetSubtype="2"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300" fill="hold"/>
                                        <p:tgtEl>
                                          <p:spTgt spid="61"/>
                                        </p:tgtEl>
                                        <p:attrNameLst>
                                          <p:attrName>ppt_x</p:attrName>
                                        </p:attrNameLst>
                                      </p:cBhvr>
                                      <p:tavLst>
                                        <p:tav tm="0">
                                          <p:val>
                                            <p:strVal val="1+#ppt_w/2"/>
                                          </p:val>
                                        </p:tav>
                                        <p:tav tm="100000">
                                          <p:val>
                                            <p:strVal val="#ppt_x"/>
                                          </p:val>
                                        </p:tav>
                                      </p:tavLst>
                                    </p:anim>
                                    <p:anim calcmode="lin" valueType="num">
                                      <p:cBhvr additive="base">
                                        <p:cTn id="33" dur="300" fill="hold"/>
                                        <p:tgtEl>
                                          <p:spTgt spid="61"/>
                                        </p:tgtEl>
                                        <p:attrNameLst>
                                          <p:attrName>ppt_y</p:attrName>
                                        </p:attrNameLst>
                                      </p:cBhvr>
                                      <p:tavLst>
                                        <p:tav tm="0">
                                          <p:val>
                                            <p:strVal val="#ppt_y"/>
                                          </p:val>
                                        </p:tav>
                                        <p:tav tm="100000">
                                          <p:val>
                                            <p:strVal val="#ppt_y"/>
                                          </p:val>
                                        </p:tav>
                                      </p:tavLst>
                                    </p:anim>
                                  </p:childTnLst>
                                </p:cTn>
                              </p:par>
                            </p:childTnLst>
                          </p:cTn>
                        </p:par>
                        <p:par>
                          <p:cTn id="34" fill="hold">
                            <p:stCondLst>
                              <p:cond delay="4700"/>
                            </p:stCondLst>
                            <p:childTnLst>
                              <p:par>
                                <p:cTn id="35" presetID="2" presetClass="entr" presetSubtype="1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300" fill="hold"/>
                                        <p:tgtEl>
                                          <p:spTgt spid="47"/>
                                        </p:tgtEl>
                                        <p:attrNameLst>
                                          <p:attrName>ppt_x</p:attrName>
                                        </p:attrNameLst>
                                      </p:cBhvr>
                                      <p:tavLst>
                                        <p:tav tm="0">
                                          <p:val>
                                            <p:strVal val="0-#ppt_w/2"/>
                                          </p:val>
                                        </p:tav>
                                        <p:tav tm="100000">
                                          <p:val>
                                            <p:strVal val="#ppt_x"/>
                                          </p:val>
                                        </p:tav>
                                      </p:tavLst>
                                    </p:anim>
                                    <p:anim calcmode="lin" valueType="num">
                                      <p:cBhvr additive="base">
                                        <p:cTn id="38" dur="300" fill="hold"/>
                                        <p:tgtEl>
                                          <p:spTgt spid="47"/>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 presetClass="entr" presetSubtype="6"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300" fill="hold"/>
                                        <p:tgtEl>
                                          <p:spTgt spid="54"/>
                                        </p:tgtEl>
                                        <p:attrNameLst>
                                          <p:attrName>ppt_x</p:attrName>
                                        </p:attrNameLst>
                                      </p:cBhvr>
                                      <p:tavLst>
                                        <p:tav tm="0">
                                          <p:val>
                                            <p:strVal val="1+#ppt_w/2"/>
                                          </p:val>
                                        </p:tav>
                                        <p:tav tm="100000">
                                          <p:val>
                                            <p:strVal val="#ppt_x"/>
                                          </p:val>
                                        </p:tav>
                                      </p:tavLst>
                                    </p:anim>
                                    <p:anim calcmode="lin" valueType="num">
                                      <p:cBhvr additive="base">
                                        <p:cTn id="43" dur="300" fill="hold"/>
                                        <p:tgtEl>
                                          <p:spTgt spid="54"/>
                                        </p:tgtEl>
                                        <p:attrNameLst>
                                          <p:attrName>ppt_y</p:attrName>
                                        </p:attrNameLst>
                                      </p:cBhvr>
                                      <p:tavLst>
                                        <p:tav tm="0">
                                          <p:val>
                                            <p:strVal val="1+#ppt_h/2"/>
                                          </p:val>
                                        </p:tav>
                                        <p:tav tm="100000">
                                          <p:val>
                                            <p:strVal val="#ppt_y"/>
                                          </p:val>
                                        </p:tav>
                                      </p:tavLst>
                                    </p:anim>
                                  </p:childTnLst>
                                </p:cTn>
                              </p:par>
                            </p:childTnLst>
                          </p:cTn>
                        </p:par>
                        <p:par>
                          <p:cTn id="44" fill="hold">
                            <p:stCondLst>
                              <p:cond delay="5300"/>
                            </p:stCondLst>
                            <p:childTnLst>
                              <p:par>
                                <p:cTn id="45" presetID="10" presetClass="entr" presetSubtype="0" fill="hold" grpId="0" nodeType="after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500"/>
                                        <p:tgtEl>
                                          <p:spTgt spid="10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6"/>
                                        </p:tgtEl>
                                        <p:attrNameLst>
                                          <p:attrName>style.visibility</p:attrName>
                                        </p:attrNameLst>
                                      </p:cBhvr>
                                      <p:to>
                                        <p:strVal val="visible"/>
                                      </p:to>
                                    </p:set>
                                    <p:animEffect transition="in" filter="fade">
                                      <p:cBhvr>
                                        <p:cTn id="50" dur="500"/>
                                        <p:tgtEl>
                                          <p:spTgt spid="1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17"/>
                                        </p:tgtEl>
                                        <p:attrNameLst>
                                          <p:attrName>style.visibility</p:attrName>
                                        </p:attrNameLst>
                                      </p:cBhvr>
                                      <p:to>
                                        <p:strVal val="visible"/>
                                      </p:to>
                                    </p:set>
                                    <p:animEffect transition="in" filter="fade">
                                      <p:cBhvr>
                                        <p:cTn id="53" dur="500"/>
                                        <p:tgtEl>
                                          <p:spTgt spid="1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8"/>
                                        </p:tgtEl>
                                        <p:attrNameLst>
                                          <p:attrName>style.visibility</p:attrName>
                                        </p:attrNameLst>
                                      </p:cBhvr>
                                      <p:to>
                                        <p:strVal val="visible"/>
                                      </p:to>
                                    </p:set>
                                    <p:animEffect transition="in" filter="fade">
                                      <p:cBhvr>
                                        <p:cTn id="56" dur="500"/>
                                        <p:tgtEl>
                                          <p:spTgt spid="10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6"/>
                                        </p:tgtEl>
                                        <p:attrNameLst>
                                          <p:attrName>style.visibility</p:attrName>
                                        </p:attrNameLst>
                                      </p:cBhvr>
                                      <p:to>
                                        <p:strVal val="visible"/>
                                      </p:to>
                                    </p:set>
                                    <p:animEffect transition="in" filter="fade">
                                      <p:cBhvr>
                                        <p:cTn id="59" dur="500"/>
                                        <p:tgtEl>
                                          <p:spTgt spid="10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9"/>
                                        </p:tgtEl>
                                        <p:attrNameLst>
                                          <p:attrName>style.visibility</p:attrName>
                                        </p:attrNameLst>
                                      </p:cBhvr>
                                      <p:to>
                                        <p:strVal val="visible"/>
                                      </p:to>
                                    </p:set>
                                    <p:animEffect transition="in" filter="fade">
                                      <p:cBhvr>
                                        <p:cTn id="62" dur="500"/>
                                        <p:tgtEl>
                                          <p:spTgt spid="1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8"/>
                                        </p:tgtEl>
                                        <p:attrNameLst>
                                          <p:attrName>style.visibility</p:attrName>
                                        </p:attrNameLst>
                                      </p:cBhvr>
                                      <p:to>
                                        <p:strVal val="visible"/>
                                      </p:to>
                                    </p:set>
                                    <p:animEffect transition="in" filter="fade">
                                      <p:cBhvr>
                                        <p:cTn id="65" dur="500"/>
                                        <p:tgtEl>
                                          <p:spTgt spid="1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7"/>
                                        </p:tgtEl>
                                        <p:attrNameLst>
                                          <p:attrName>style.visibility</p:attrName>
                                        </p:attrNameLst>
                                      </p:cBhvr>
                                      <p:to>
                                        <p:strVal val="visible"/>
                                      </p:to>
                                    </p:set>
                                    <p:animEffect transition="in" filter="fade">
                                      <p:cBhvr>
                                        <p:cTn id="68" dur="500"/>
                                        <p:tgtEl>
                                          <p:spTgt spid="10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fade">
                                      <p:cBhvr>
                                        <p:cTn id="71" dur="500"/>
                                        <p:tgtEl>
                                          <p:spTgt spid="11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20"/>
                                        </p:tgtEl>
                                        <p:attrNameLst>
                                          <p:attrName>style.visibility</p:attrName>
                                        </p:attrNameLst>
                                      </p:cBhvr>
                                      <p:to>
                                        <p:strVal val="visible"/>
                                      </p:to>
                                    </p:set>
                                    <p:animEffect transition="in" filter="fade">
                                      <p:cBhvr>
                                        <p:cTn id="74" dur="500"/>
                                        <p:tgtEl>
                                          <p:spTgt spid="12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500"/>
                                        <p:tgtEl>
                                          <p:spTgt spid="12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11"/>
                                        </p:tgtEl>
                                        <p:attrNameLst>
                                          <p:attrName>style.visibility</p:attrName>
                                        </p:attrNameLst>
                                      </p:cBhvr>
                                      <p:to>
                                        <p:strVal val="visible"/>
                                      </p:to>
                                    </p:set>
                                    <p:animEffect transition="in" filter="fade">
                                      <p:cBhvr>
                                        <p:cTn id="80"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utoUpdateAnimBg="0"/>
      <p:bldP spid="107" grpId="0" autoUpdateAnimBg="0"/>
      <p:bldP spid="108" grpId="0" autoUpdateAnimBg="0"/>
      <p:bldP spid="109" grpId="0" autoUpdateAnimBg="0"/>
      <p:bldP spid="110" grpId="0" autoUpdateAnimBg="0"/>
      <p:bldP spid="111" grpId="0" autoUpdateAnimBg="0"/>
      <p:bldP spid="115" grpId="0" autoUpdateAnimBg="0"/>
      <p:bldP spid="116" grpId="0" autoUpdateAnimBg="0"/>
      <p:bldP spid="117" grpId="0" autoUpdateAnimBg="0"/>
      <p:bldP spid="118" grpId="0" autoUpdateAnimBg="0"/>
      <p:bldP spid="119" grpId="0" autoUpdateAnimBg="0"/>
      <p:bldP spid="120" grpId="0" autoUpdateAnimBg="0"/>
      <p:bldP spid="12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nvSpPr>
        <p:spPr>
          <a:xfrm>
            <a:off x="1145915" y="1131608"/>
            <a:ext cx="3120283" cy="3120283"/>
          </a:xfrm>
          <a:prstGeom prst="arc">
            <a:avLst>
              <a:gd name="adj1" fmla="val 830435"/>
              <a:gd name="adj2" fmla="val 10793851"/>
            </a:avLst>
          </a:prstGeom>
          <a:ln w="254000">
            <a:solidFill>
              <a:srgbClr val="66666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4" name="组合 3"/>
          <p:cNvGrpSpPr/>
          <p:nvPr/>
        </p:nvGrpSpPr>
        <p:grpSpPr>
          <a:xfrm>
            <a:off x="2753078" y="1869836"/>
            <a:ext cx="612081" cy="1883785"/>
            <a:chOff x="6656632" y="2132856"/>
            <a:chExt cx="918038" cy="2825421"/>
          </a:xfrm>
        </p:grpSpPr>
        <p:grpSp>
          <p:nvGrpSpPr>
            <p:cNvPr id="33" name="组合 32"/>
            <p:cNvGrpSpPr/>
            <p:nvPr/>
          </p:nvGrpSpPr>
          <p:grpSpPr>
            <a:xfrm>
              <a:off x="6656632" y="2132856"/>
              <a:ext cx="864000" cy="2825421"/>
              <a:chOff x="6656632" y="2132856"/>
              <a:chExt cx="864000" cy="2825421"/>
            </a:xfrm>
          </p:grpSpPr>
          <p:sp>
            <p:nvSpPr>
              <p:cNvPr id="35" name="椭圆 34"/>
              <p:cNvSpPr/>
              <p:nvPr/>
            </p:nvSpPr>
            <p:spPr>
              <a:xfrm>
                <a:off x="7017271" y="4815555"/>
                <a:ext cx="142722" cy="14272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36" name="直接连接符 35"/>
              <p:cNvCxnSpPr>
                <a:stCxn id="35" idx="0"/>
              </p:cNvCxnSpPr>
              <p:nvPr/>
            </p:nvCxnSpPr>
            <p:spPr>
              <a:xfrm flipV="1">
                <a:off x="7088632" y="3014708"/>
                <a:ext cx="324" cy="1800847"/>
              </a:xfrm>
              <a:prstGeom prst="lin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37" name="弧形 36"/>
              <p:cNvSpPr/>
              <p:nvPr/>
            </p:nvSpPr>
            <p:spPr>
              <a:xfrm>
                <a:off x="6656632" y="2132856"/>
                <a:ext cx="864000" cy="864000"/>
              </a:xfrm>
              <a:prstGeom prst="arc">
                <a:avLst>
                  <a:gd name="adj1" fmla="val 2657162"/>
                  <a:gd name="adj2" fmla="val 8176062"/>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8" name="椭圆 37"/>
              <p:cNvSpPr/>
              <p:nvPr/>
            </p:nvSpPr>
            <p:spPr>
              <a:xfrm>
                <a:off x="6710632" y="2187164"/>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34" name="文本框 20"/>
            <p:cNvSpPr txBox="1"/>
            <p:nvPr/>
          </p:nvSpPr>
          <p:spPr>
            <a:xfrm>
              <a:off x="6744709" y="2350575"/>
              <a:ext cx="829961" cy="47085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28%</a:t>
              </a:r>
              <a:endParaRPr kumimoji="0" lang="zh-CN" altLang="en-US"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5" name="弧形 4"/>
          <p:cNvSpPr/>
          <p:nvPr/>
        </p:nvSpPr>
        <p:spPr>
          <a:xfrm>
            <a:off x="1385937" y="1371630"/>
            <a:ext cx="2640239" cy="2640239"/>
          </a:xfrm>
          <a:prstGeom prst="arc">
            <a:avLst>
              <a:gd name="adj1" fmla="val 2938498"/>
              <a:gd name="adj2" fmla="val 10793851"/>
            </a:avLst>
          </a:prstGeom>
          <a:ln w="2540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 name="弧形 5"/>
          <p:cNvSpPr/>
          <p:nvPr/>
        </p:nvSpPr>
        <p:spPr>
          <a:xfrm>
            <a:off x="1625958" y="1611652"/>
            <a:ext cx="2160196" cy="2160196"/>
          </a:xfrm>
          <a:prstGeom prst="arc">
            <a:avLst>
              <a:gd name="adj1" fmla="val 4654623"/>
              <a:gd name="adj2" fmla="val 10793851"/>
            </a:avLst>
          </a:prstGeom>
          <a:ln w="2540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 name="弧形 6"/>
          <p:cNvSpPr/>
          <p:nvPr/>
        </p:nvSpPr>
        <p:spPr>
          <a:xfrm>
            <a:off x="1865979" y="1851674"/>
            <a:ext cx="1680152" cy="1680152"/>
          </a:xfrm>
          <a:prstGeom prst="arc">
            <a:avLst>
              <a:gd name="adj1" fmla="val 7924595"/>
              <a:gd name="adj2" fmla="val 10793851"/>
            </a:avLst>
          </a:prstGeom>
          <a:ln w="2540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72" name="组合 71"/>
          <p:cNvGrpSpPr/>
          <p:nvPr/>
        </p:nvGrpSpPr>
        <p:grpSpPr>
          <a:xfrm>
            <a:off x="962298" y="1773385"/>
            <a:ext cx="1047146" cy="938801"/>
            <a:chOff x="561219" y="1970428"/>
            <a:chExt cx="1163496" cy="1043112"/>
          </a:xfrm>
        </p:grpSpPr>
        <p:sp>
          <p:nvSpPr>
            <p:cNvPr id="8" name="文本框 29"/>
            <p:cNvSpPr txBox="1"/>
            <p:nvPr/>
          </p:nvSpPr>
          <p:spPr>
            <a:xfrm>
              <a:off x="561219" y="1970428"/>
              <a:ext cx="374461" cy="1043112"/>
            </a:xfrm>
            <a:prstGeom prst="rect">
              <a:avLst/>
            </a:prstGeom>
            <a:noFill/>
          </p:spPr>
          <p:txBody>
            <a:bodyPr vert="eaVert"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9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p>
          </p:txBody>
        </p:sp>
        <p:sp>
          <p:nvSpPr>
            <p:cNvPr id="9" name="文本框 33"/>
            <p:cNvSpPr txBox="1"/>
            <p:nvPr/>
          </p:nvSpPr>
          <p:spPr>
            <a:xfrm>
              <a:off x="824230" y="1970428"/>
              <a:ext cx="374461" cy="1043112"/>
            </a:xfrm>
            <a:prstGeom prst="rect">
              <a:avLst/>
            </a:prstGeom>
            <a:noFill/>
          </p:spPr>
          <p:txBody>
            <a:bodyPr vert="eaVert"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9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p>
          </p:txBody>
        </p:sp>
        <p:sp>
          <p:nvSpPr>
            <p:cNvPr id="10" name="文本框 34"/>
            <p:cNvSpPr txBox="1"/>
            <p:nvPr/>
          </p:nvSpPr>
          <p:spPr>
            <a:xfrm>
              <a:off x="1087241" y="1970428"/>
              <a:ext cx="374461" cy="1043112"/>
            </a:xfrm>
            <a:prstGeom prst="rect">
              <a:avLst/>
            </a:prstGeom>
            <a:noFill/>
          </p:spPr>
          <p:txBody>
            <a:bodyPr vert="eaVert"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9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p>
          </p:txBody>
        </p:sp>
        <p:sp>
          <p:nvSpPr>
            <p:cNvPr id="11" name="文本框 35"/>
            <p:cNvSpPr txBox="1"/>
            <p:nvPr/>
          </p:nvSpPr>
          <p:spPr>
            <a:xfrm>
              <a:off x="1350254" y="1970428"/>
              <a:ext cx="374461" cy="1043112"/>
            </a:xfrm>
            <a:prstGeom prst="rect">
              <a:avLst/>
            </a:prstGeom>
            <a:noFill/>
          </p:spPr>
          <p:txBody>
            <a:bodyPr vert="eaVert"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9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p>
          </p:txBody>
        </p:sp>
      </p:grpSp>
      <p:grpSp>
        <p:nvGrpSpPr>
          <p:cNvPr id="12" name="组合 11"/>
          <p:cNvGrpSpPr/>
          <p:nvPr/>
        </p:nvGrpSpPr>
        <p:grpSpPr>
          <a:xfrm>
            <a:off x="3351837" y="1869837"/>
            <a:ext cx="612081" cy="1779701"/>
            <a:chOff x="4583023" y="1773463"/>
            <a:chExt cx="918038" cy="2669309"/>
          </a:xfrm>
        </p:grpSpPr>
        <p:sp>
          <p:nvSpPr>
            <p:cNvPr id="28" name="椭圆 27"/>
            <p:cNvSpPr/>
            <p:nvPr/>
          </p:nvSpPr>
          <p:spPr>
            <a:xfrm>
              <a:off x="4943662" y="4300050"/>
              <a:ext cx="142722" cy="142722"/>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29" name="直接连接符 28"/>
            <p:cNvCxnSpPr>
              <a:stCxn id="28" idx="0"/>
            </p:cNvCxnSpPr>
            <p:nvPr/>
          </p:nvCxnSpPr>
          <p:spPr>
            <a:xfrm flipV="1">
              <a:off x="5015023" y="2637463"/>
              <a:ext cx="0" cy="1662587"/>
            </a:xfrm>
            <a:prstGeom prst="lin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0" name="弧形 29"/>
            <p:cNvSpPr/>
            <p:nvPr/>
          </p:nvSpPr>
          <p:spPr>
            <a:xfrm>
              <a:off x="4583023" y="1773463"/>
              <a:ext cx="864000" cy="864000"/>
            </a:xfrm>
            <a:prstGeom prst="arc">
              <a:avLst>
                <a:gd name="adj1" fmla="val 2657162"/>
                <a:gd name="adj2" fmla="val 8176062"/>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1" name="椭圆 30"/>
            <p:cNvSpPr/>
            <p:nvPr/>
          </p:nvSpPr>
          <p:spPr>
            <a:xfrm>
              <a:off x="4637023" y="1827771"/>
              <a:ext cx="756000" cy="756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2" name="文本框 38"/>
            <p:cNvSpPr txBox="1"/>
            <p:nvPr/>
          </p:nvSpPr>
          <p:spPr>
            <a:xfrm>
              <a:off x="4671100" y="1991182"/>
              <a:ext cx="829961" cy="47085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38%</a:t>
              </a:r>
              <a:endParaRPr kumimoji="0" lang="zh-CN" altLang="en-US"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3" name="组合 12"/>
          <p:cNvGrpSpPr/>
          <p:nvPr/>
        </p:nvGrpSpPr>
        <p:grpSpPr>
          <a:xfrm>
            <a:off x="3950600" y="1869836"/>
            <a:ext cx="612081" cy="1151370"/>
            <a:chOff x="6656632" y="2132856"/>
            <a:chExt cx="918038" cy="1726898"/>
          </a:xfrm>
        </p:grpSpPr>
        <p:grpSp>
          <p:nvGrpSpPr>
            <p:cNvPr id="22" name="组合 21"/>
            <p:cNvGrpSpPr/>
            <p:nvPr/>
          </p:nvGrpSpPr>
          <p:grpSpPr>
            <a:xfrm>
              <a:off x="6656632" y="2132856"/>
              <a:ext cx="864000" cy="1726898"/>
              <a:chOff x="6656632" y="2132856"/>
              <a:chExt cx="864000" cy="1726898"/>
            </a:xfrm>
          </p:grpSpPr>
          <p:sp>
            <p:nvSpPr>
              <p:cNvPr id="24" name="椭圆 23"/>
              <p:cNvSpPr/>
              <p:nvPr/>
            </p:nvSpPr>
            <p:spPr>
              <a:xfrm>
                <a:off x="7017271" y="3717032"/>
                <a:ext cx="142722" cy="142722"/>
              </a:xfrm>
              <a:prstGeom prst="ellipse">
                <a:avLst/>
              </a:prstGeom>
              <a:noFill/>
              <a:ln w="3810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25" name="直接连接符 24"/>
              <p:cNvCxnSpPr/>
              <p:nvPr/>
            </p:nvCxnSpPr>
            <p:spPr>
              <a:xfrm flipV="1">
                <a:off x="7088309" y="2996952"/>
                <a:ext cx="647" cy="720080"/>
              </a:xfrm>
              <a:prstGeom prst="line">
                <a:avLst/>
              </a:prstGeom>
              <a:noFill/>
              <a:ln w="38100">
                <a:solidFill>
                  <a:srgbClr val="666666"/>
                </a:solidFill>
              </a:ln>
            </p:spPr>
            <p:style>
              <a:lnRef idx="2">
                <a:schemeClr val="accent1">
                  <a:shade val="50000"/>
                </a:schemeClr>
              </a:lnRef>
              <a:fillRef idx="1">
                <a:schemeClr val="accent1"/>
              </a:fillRef>
              <a:effectRef idx="0">
                <a:schemeClr val="accent1"/>
              </a:effectRef>
              <a:fontRef idx="minor">
                <a:schemeClr val="lt1"/>
              </a:fontRef>
            </p:style>
          </p:cxnSp>
          <p:sp>
            <p:nvSpPr>
              <p:cNvPr id="26" name="弧形 25"/>
              <p:cNvSpPr/>
              <p:nvPr/>
            </p:nvSpPr>
            <p:spPr>
              <a:xfrm>
                <a:off x="6656632" y="2132856"/>
                <a:ext cx="864000" cy="864000"/>
              </a:xfrm>
              <a:prstGeom prst="arc">
                <a:avLst>
                  <a:gd name="adj1" fmla="val 2657162"/>
                  <a:gd name="adj2" fmla="val 8176062"/>
                </a:avLst>
              </a:prstGeom>
              <a:noFill/>
              <a:ln w="3810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7" name="椭圆 26"/>
              <p:cNvSpPr/>
              <p:nvPr/>
            </p:nvSpPr>
            <p:spPr>
              <a:xfrm>
                <a:off x="6710632" y="2187164"/>
                <a:ext cx="756000" cy="756000"/>
              </a:xfrm>
              <a:prstGeom prst="ellipse">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23" name="文本框 45"/>
            <p:cNvSpPr txBox="1"/>
            <p:nvPr/>
          </p:nvSpPr>
          <p:spPr>
            <a:xfrm>
              <a:off x="6744709" y="2350575"/>
              <a:ext cx="829961" cy="47085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46%</a:t>
              </a:r>
              <a:endParaRPr kumimoji="0" lang="zh-CN" altLang="en-US"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3" name="组合 72"/>
          <p:cNvGrpSpPr/>
          <p:nvPr/>
        </p:nvGrpSpPr>
        <p:grpSpPr>
          <a:xfrm>
            <a:off x="2154311" y="1869836"/>
            <a:ext cx="576052" cy="1548072"/>
            <a:chOff x="1885679" y="2077596"/>
            <a:chExt cx="640058" cy="1720080"/>
          </a:xfrm>
        </p:grpSpPr>
        <p:grpSp>
          <p:nvGrpSpPr>
            <p:cNvPr id="14" name="组合 13"/>
            <p:cNvGrpSpPr/>
            <p:nvPr/>
          </p:nvGrpSpPr>
          <p:grpSpPr>
            <a:xfrm>
              <a:off x="1885679" y="2077596"/>
              <a:ext cx="640058" cy="1720080"/>
              <a:chOff x="6656632" y="2132856"/>
              <a:chExt cx="864000" cy="2321897"/>
            </a:xfrm>
          </p:grpSpPr>
          <p:grpSp>
            <p:nvGrpSpPr>
              <p:cNvPr id="16" name="组合 15"/>
              <p:cNvGrpSpPr/>
              <p:nvPr/>
            </p:nvGrpSpPr>
            <p:grpSpPr>
              <a:xfrm>
                <a:off x="6656632" y="2132856"/>
                <a:ext cx="864000" cy="2321897"/>
                <a:chOff x="6656632" y="2132856"/>
                <a:chExt cx="864000" cy="2321897"/>
              </a:xfrm>
            </p:grpSpPr>
            <p:sp>
              <p:nvSpPr>
                <p:cNvPr id="18" name="椭圆 17"/>
                <p:cNvSpPr/>
                <p:nvPr/>
              </p:nvSpPr>
              <p:spPr>
                <a:xfrm>
                  <a:off x="6710256" y="4312031"/>
                  <a:ext cx="142722" cy="14272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19" name="直接连接符 18"/>
                <p:cNvCxnSpPr/>
                <p:nvPr/>
              </p:nvCxnSpPr>
              <p:spPr>
                <a:xfrm flipV="1">
                  <a:off x="7088956" y="2996952"/>
                  <a:ext cx="0" cy="1079473"/>
                </a:xfrm>
                <a:prstGeom prst="lin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sp>
              <p:nvSpPr>
                <p:cNvPr id="20" name="弧形 19"/>
                <p:cNvSpPr/>
                <p:nvPr/>
              </p:nvSpPr>
              <p:spPr>
                <a:xfrm>
                  <a:off x="6656632" y="2132856"/>
                  <a:ext cx="864000" cy="864000"/>
                </a:xfrm>
                <a:prstGeom prst="arc">
                  <a:avLst>
                    <a:gd name="adj1" fmla="val 2657162"/>
                    <a:gd name="adj2" fmla="val 8176062"/>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1" name="椭圆 20"/>
                <p:cNvSpPr/>
                <p:nvPr/>
              </p:nvSpPr>
              <p:spPr>
                <a:xfrm>
                  <a:off x="6710632" y="2187164"/>
                  <a:ext cx="756000" cy="756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7" name="文本框 52"/>
              <p:cNvSpPr txBox="1"/>
              <p:nvPr/>
            </p:nvSpPr>
            <p:spPr>
              <a:xfrm>
                <a:off x="6744709" y="2350575"/>
                <a:ext cx="676085" cy="47085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9%</a:t>
                </a:r>
                <a:endParaRPr kumimoji="0" lang="zh-CN" altLang="en-US" sz="1440" b="0" i="0" u="none" strike="noStrike" kern="1200" cap="none" spc="0" normalizeH="0" baseline="0" noProof="0" dirty="0">
                  <a:ln>
                    <a:noFill/>
                  </a:ln>
                  <a:solidFill>
                    <a:prstClr val="white"/>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cxnSp>
          <p:nvCxnSpPr>
            <p:cNvPr id="15" name="直接连接符 14"/>
            <p:cNvCxnSpPr>
              <a:endCxn id="18" idx="7"/>
            </p:cNvCxnSpPr>
            <p:nvPr/>
          </p:nvCxnSpPr>
          <p:spPr>
            <a:xfrm flipH="1">
              <a:off x="2015650" y="3504548"/>
              <a:ext cx="195052" cy="202881"/>
            </a:xfrm>
            <a:prstGeom prst="lin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4" name="组合 73"/>
          <p:cNvGrpSpPr/>
          <p:nvPr/>
        </p:nvGrpSpPr>
        <p:grpSpPr>
          <a:xfrm>
            <a:off x="6281260" y="1834585"/>
            <a:ext cx="1719651" cy="961925"/>
            <a:chOff x="6471177" y="2038427"/>
            <a:chExt cx="1910723" cy="1068805"/>
          </a:xfrm>
        </p:grpSpPr>
        <p:sp>
          <p:nvSpPr>
            <p:cNvPr id="40" name="任意多边形 39"/>
            <p:cNvSpPr>
              <a:spLocks noChangeArrowheads="1"/>
            </p:cNvSpPr>
            <p:nvPr/>
          </p:nvSpPr>
          <p:spPr bwMode="auto">
            <a:xfrm>
              <a:off x="8278420" y="2044233"/>
              <a:ext cx="103480" cy="503753"/>
            </a:xfrm>
            <a:custGeom>
              <a:avLst/>
              <a:gdLst>
                <a:gd name="connsiteX0" fmla="*/ 68388 w 139685"/>
                <a:gd name="connsiteY0" fmla="*/ 117634 h 680005"/>
                <a:gd name="connsiteX1" fmla="*/ 125060 w 139685"/>
                <a:gd name="connsiteY1" fmla="*/ 117634 h 680005"/>
                <a:gd name="connsiteX2" fmla="*/ 139685 w 139685"/>
                <a:gd name="connsiteY2" fmla="*/ 117634 h 680005"/>
                <a:gd name="connsiteX3" fmla="*/ 139685 w 139685"/>
                <a:gd name="connsiteY3" fmla="*/ 402472 h 680005"/>
                <a:gd name="connsiteX4" fmla="*/ 139523 w 139685"/>
                <a:gd name="connsiteY4" fmla="*/ 402472 h 680005"/>
                <a:gd name="connsiteX5" fmla="*/ 124564 w 139685"/>
                <a:gd name="connsiteY5" fmla="*/ 402472 h 680005"/>
                <a:gd name="connsiteX6" fmla="*/ 124564 w 139685"/>
                <a:gd name="connsiteY6" fmla="*/ 648357 h 680005"/>
                <a:gd name="connsiteX7" fmla="*/ 95254 w 139685"/>
                <a:gd name="connsiteY7" fmla="*/ 680005 h 680005"/>
                <a:gd name="connsiteX8" fmla="*/ 63503 w 139685"/>
                <a:gd name="connsiteY8" fmla="*/ 648357 h 680005"/>
                <a:gd name="connsiteX9" fmla="*/ 63503 w 139685"/>
                <a:gd name="connsiteY9" fmla="*/ 370823 h 680005"/>
                <a:gd name="connsiteX10" fmla="*/ 63503 w 139685"/>
                <a:gd name="connsiteY10" fmla="*/ 363519 h 680005"/>
                <a:gd name="connsiteX11" fmla="*/ 63503 w 139685"/>
                <a:gd name="connsiteY11" fmla="*/ 210145 h 680005"/>
                <a:gd name="connsiteX12" fmla="*/ 43963 w 139685"/>
                <a:gd name="connsiteY12" fmla="*/ 210145 h 680005"/>
                <a:gd name="connsiteX13" fmla="*/ 43963 w 139685"/>
                <a:gd name="connsiteY13" fmla="*/ 370823 h 680005"/>
                <a:gd name="connsiteX14" fmla="*/ 21982 w 139685"/>
                <a:gd name="connsiteY14" fmla="*/ 392733 h 680005"/>
                <a:gd name="connsiteX15" fmla="*/ 0 w 139685"/>
                <a:gd name="connsiteY15" fmla="*/ 370823 h 680005"/>
                <a:gd name="connsiteX16" fmla="*/ 0 w 139685"/>
                <a:gd name="connsiteY16" fmla="*/ 183366 h 680005"/>
                <a:gd name="connsiteX17" fmla="*/ 0 w 139685"/>
                <a:gd name="connsiteY17" fmla="*/ 176062 h 680005"/>
                <a:gd name="connsiteX18" fmla="*/ 0 w 139685"/>
                <a:gd name="connsiteY18" fmla="*/ 173627 h 680005"/>
                <a:gd name="connsiteX19" fmla="*/ 68388 w 139685"/>
                <a:gd name="connsiteY19" fmla="*/ 117634 h 680005"/>
                <a:gd name="connsiteX20" fmla="*/ 134144 w 139685"/>
                <a:gd name="connsiteY20" fmla="*/ 0 h 680005"/>
                <a:gd name="connsiteX21" fmla="*/ 139685 w 139685"/>
                <a:gd name="connsiteY21" fmla="*/ 2295 h 680005"/>
                <a:gd name="connsiteX22" fmla="*/ 139685 w 139685"/>
                <a:gd name="connsiteY22" fmla="*/ 105020 h 680005"/>
                <a:gd name="connsiteX23" fmla="*/ 134144 w 139685"/>
                <a:gd name="connsiteY23" fmla="*/ 107315 h 680005"/>
                <a:gd name="connsiteX24" fmla="*/ 80486 w 139685"/>
                <a:gd name="connsiteY24" fmla="*/ 53658 h 680005"/>
                <a:gd name="connsiteX25" fmla="*/ 134144 w 139685"/>
                <a:gd name="connsiteY25" fmla="*/ 0 h 68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685" h="680005">
                  <a:moveTo>
                    <a:pt x="68388" y="117634"/>
                  </a:moveTo>
                  <a:cubicBezTo>
                    <a:pt x="68388" y="117634"/>
                    <a:pt x="68388" y="117634"/>
                    <a:pt x="125060" y="117634"/>
                  </a:cubicBezTo>
                  <a:lnTo>
                    <a:pt x="139685" y="117634"/>
                  </a:lnTo>
                  <a:lnTo>
                    <a:pt x="139685" y="402472"/>
                  </a:lnTo>
                  <a:lnTo>
                    <a:pt x="139523" y="402472"/>
                  </a:lnTo>
                  <a:cubicBezTo>
                    <a:pt x="137386" y="402472"/>
                    <a:pt x="133112" y="402472"/>
                    <a:pt x="124564" y="402472"/>
                  </a:cubicBezTo>
                  <a:cubicBezTo>
                    <a:pt x="124564" y="402472"/>
                    <a:pt x="124564" y="402472"/>
                    <a:pt x="124564" y="648357"/>
                  </a:cubicBezTo>
                  <a:cubicBezTo>
                    <a:pt x="124564" y="665398"/>
                    <a:pt x="112351" y="680005"/>
                    <a:pt x="95254" y="680005"/>
                  </a:cubicBezTo>
                  <a:cubicBezTo>
                    <a:pt x="78157" y="680005"/>
                    <a:pt x="63503" y="665398"/>
                    <a:pt x="63503" y="648357"/>
                  </a:cubicBezTo>
                  <a:cubicBezTo>
                    <a:pt x="63503" y="648357"/>
                    <a:pt x="63503" y="648357"/>
                    <a:pt x="63503" y="370823"/>
                  </a:cubicBezTo>
                  <a:cubicBezTo>
                    <a:pt x="63503" y="368388"/>
                    <a:pt x="63503" y="365954"/>
                    <a:pt x="63503" y="363519"/>
                  </a:cubicBezTo>
                  <a:cubicBezTo>
                    <a:pt x="63503" y="363519"/>
                    <a:pt x="63503" y="363519"/>
                    <a:pt x="63503" y="210145"/>
                  </a:cubicBezTo>
                  <a:cubicBezTo>
                    <a:pt x="63503" y="210145"/>
                    <a:pt x="63503" y="210145"/>
                    <a:pt x="43963" y="210145"/>
                  </a:cubicBezTo>
                  <a:cubicBezTo>
                    <a:pt x="43963" y="210145"/>
                    <a:pt x="43963" y="210145"/>
                    <a:pt x="43963" y="370823"/>
                  </a:cubicBezTo>
                  <a:cubicBezTo>
                    <a:pt x="43963" y="382996"/>
                    <a:pt x="34194" y="392733"/>
                    <a:pt x="21982" y="392733"/>
                  </a:cubicBezTo>
                  <a:cubicBezTo>
                    <a:pt x="9770" y="392733"/>
                    <a:pt x="0" y="382996"/>
                    <a:pt x="0" y="370823"/>
                  </a:cubicBezTo>
                  <a:cubicBezTo>
                    <a:pt x="0" y="370823"/>
                    <a:pt x="0" y="370823"/>
                    <a:pt x="0" y="183366"/>
                  </a:cubicBezTo>
                  <a:cubicBezTo>
                    <a:pt x="0" y="183366"/>
                    <a:pt x="0" y="183366"/>
                    <a:pt x="0" y="176062"/>
                  </a:cubicBezTo>
                  <a:cubicBezTo>
                    <a:pt x="0" y="176062"/>
                    <a:pt x="0" y="176062"/>
                    <a:pt x="0" y="173627"/>
                  </a:cubicBezTo>
                  <a:cubicBezTo>
                    <a:pt x="0" y="159021"/>
                    <a:pt x="19539" y="120069"/>
                    <a:pt x="68388" y="117634"/>
                  </a:cubicBezTo>
                  <a:close/>
                  <a:moveTo>
                    <a:pt x="134144" y="0"/>
                  </a:moveTo>
                  <a:lnTo>
                    <a:pt x="139685" y="2295"/>
                  </a:lnTo>
                  <a:lnTo>
                    <a:pt x="139685" y="105020"/>
                  </a:lnTo>
                  <a:lnTo>
                    <a:pt x="134144" y="107315"/>
                  </a:lnTo>
                  <a:cubicBezTo>
                    <a:pt x="104510" y="107315"/>
                    <a:pt x="80486" y="83292"/>
                    <a:pt x="80486" y="53658"/>
                  </a:cubicBezTo>
                  <a:cubicBezTo>
                    <a:pt x="80486" y="24023"/>
                    <a:pt x="104510" y="0"/>
                    <a:pt x="134144"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1" name="任意多边形 40"/>
            <p:cNvSpPr>
              <a:spLocks noChangeArrowheads="1"/>
            </p:cNvSpPr>
            <p:nvPr/>
          </p:nvSpPr>
          <p:spPr bwMode="auto">
            <a:xfrm>
              <a:off x="6491597"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2" name="任意多边形 41"/>
            <p:cNvSpPr>
              <a:spLocks/>
            </p:cNvSpPr>
            <p:nvPr/>
          </p:nvSpPr>
          <p:spPr bwMode="auto">
            <a:xfrm>
              <a:off x="6471177" y="2603479"/>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3" name="任意多边形 42"/>
            <p:cNvSpPr>
              <a:spLocks noChangeArrowheads="1"/>
            </p:cNvSpPr>
            <p:nvPr/>
          </p:nvSpPr>
          <p:spPr bwMode="auto">
            <a:xfrm>
              <a:off x="7162613"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4" name="任意多边形 43"/>
            <p:cNvSpPr>
              <a:spLocks noChangeArrowheads="1"/>
            </p:cNvSpPr>
            <p:nvPr/>
          </p:nvSpPr>
          <p:spPr bwMode="auto">
            <a:xfrm>
              <a:off x="6715269"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5" name="任意多边形 44"/>
            <p:cNvSpPr>
              <a:spLocks noChangeArrowheads="1"/>
            </p:cNvSpPr>
            <p:nvPr/>
          </p:nvSpPr>
          <p:spPr bwMode="auto">
            <a:xfrm>
              <a:off x="6938941"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6" name="任意多边形 45"/>
            <p:cNvSpPr>
              <a:spLocks noChangeArrowheads="1"/>
            </p:cNvSpPr>
            <p:nvPr/>
          </p:nvSpPr>
          <p:spPr bwMode="auto">
            <a:xfrm>
              <a:off x="7386285"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7" name="任意多边形 46"/>
            <p:cNvSpPr>
              <a:spLocks noChangeArrowheads="1"/>
            </p:cNvSpPr>
            <p:nvPr/>
          </p:nvSpPr>
          <p:spPr bwMode="auto">
            <a:xfrm>
              <a:off x="7609957"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8" name="任意多边形 47"/>
            <p:cNvSpPr>
              <a:spLocks noChangeArrowheads="1"/>
            </p:cNvSpPr>
            <p:nvPr/>
          </p:nvSpPr>
          <p:spPr bwMode="auto">
            <a:xfrm>
              <a:off x="7833630"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9" name="任意多边形 48"/>
            <p:cNvSpPr>
              <a:spLocks/>
            </p:cNvSpPr>
            <p:nvPr/>
          </p:nvSpPr>
          <p:spPr bwMode="auto">
            <a:xfrm>
              <a:off x="6920687" y="2603479"/>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0" name="任意多边形 49"/>
            <p:cNvSpPr>
              <a:spLocks/>
            </p:cNvSpPr>
            <p:nvPr/>
          </p:nvSpPr>
          <p:spPr bwMode="auto">
            <a:xfrm>
              <a:off x="6695932" y="2603479"/>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1" name="任意多边形 50"/>
            <p:cNvSpPr>
              <a:spLocks/>
            </p:cNvSpPr>
            <p:nvPr/>
          </p:nvSpPr>
          <p:spPr bwMode="auto">
            <a:xfrm>
              <a:off x="7145443" y="2603479"/>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2" name="任意多边形 51"/>
            <p:cNvSpPr>
              <a:spLocks noChangeArrowheads="1"/>
            </p:cNvSpPr>
            <p:nvPr/>
          </p:nvSpPr>
          <p:spPr bwMode="auto">
            <a:xfrm>
              <a:off x="8057303" y="2038427"/>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75" name="组合 74"/>
          <p:cNvGrpSpPr/>
          <p:nvPr/>
        </p:nvGrpSpPr>
        <p:grpSpPr>
          <a:xfrm>
            <a:off x="6279099" y="3001909"/>
            <a:ext cx="1605012" cy="961925"/>
            <a:chOff x="6468776" y="3335454"/>
            <a:chExt cx="1783347" cy="1068805"/>
          </a:xfrm>
        </p:grpSpPr>
        <p:sp>
          <p:nvSpPr>
            <p:cNvPr id="54" name="任意多边形 53"/>
            <p:cNvSpPr>
              <a:spLocks noChangeArrowheads="1"/>
            </p:cNvSpPr>
            <p:nvPr/>
          </p:nvSpPr>
          <p:spPr bwMode="auto">
            <a:xfrm>
              <a:off x="6489196"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5" name="任意多边形 54"/>
            <p:cNvSpPr>
              <a:spLocks/>
            </p:cNvSpPr>
            <p:nvPr/>
          </p:nvSpPr>
          <p:spPr bwMode="auto">
            <a:xfrm>
              <a:off x="6468776" y="3900506"/>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6" name="任意多边形 55"/>
            <p:cNvSpPr>
              <a:spLocks noChangeArrowheads="1"/>
            </p:cNvSpPr>
            <p:nvPr/>
          </p:nvSpPr>
          <p:spPr bwMode="auto">
            <a:xfrm>
              <a:off x="7160212"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7" name="任意多边形 56"/>
            <p:cNvSpPr>
              <a:spLocks noChangeArrowheads="1"/>
            </p:cNvSpPr>
            <p:nvPr/>
          </p:nvSpPr>
          <p:spPr bwMode="auto">
            <a:xfrm>
              <a:off x="6712868"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8" name="任意多边形 57"/>
            <p:cNvSpPr>
              <a:spLocks noChangeArrowheads="1"/>
            </p:cNvSpPr>
            <p:nvPr/>
          </p:nvSpPr>
          <p:spPr bwMode="auto">
            <a:xfrm>
              <a:off x="6936540"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9" name="任意多边形 58"/>
            <p:cNvSpPr>
              <a:spLocks noChangeArrowheads="1"/>
            </p:cNvSpPr>
            <p:nvPr/>
          </p:nvSpPr>
          <p:spPr bwMode="auto">
            <a:xfrm>
              <a:off x="7383884"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0" name="任意多边形 59"/>
            <p:cNvSpPr>
              <a:spLocks noChangeArrowheads="1"/>
            </p:cNvSpPr>
            <p:nvPr/>
          </p:nvSpPr>
          <p:spPr bwMode="auto">
            <a:xfrm>
              <a:off x="7607556"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1" name="任意多边形 60"/>
            <p:cNvSpPr>
              <a:spLocks noChangeArrowheads="1"/>
            </p:cNvSpPr>
            <p:nvPr/>
          </p:nvSpPr>
          <p:spPr bwMode="auto">
            <a:xfrm>
              <a:off x="7831229"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2" name="任意多边形 61"/>
            <p:cNvSpPr>
              <a:spLocks/>
            </p:cNvSpPr>
            <p:nvPr/>
          </p:nvSpPr>
          <p:spPr bwMode="auto">
            <a:xfrm>
              <a:off x="6918286" y="3900506"/>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3" name="任意多边形 62"/>
            <p:cNvSpPr>
              <a:spLocks/>
            </p:cNvSpPr>
            <p:nvPr/>
          </p:nvSpPr>
          <p:spPr bwMode="auto">
            <a:xfrm>
              <a:off x="6693531" y="3900506"/>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4" name="任意多边形 63"/>
            <p:cNvSpPr>
              <a:spLocks/>
            </p:cNvSpPr>
            <p:nvPr/>
          </p:nvSpPr>
          <p:spPr bwMode="auto">
            <a:xfrm>
              <a:off x="7143042" y="3900506"/>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5" name="任意多边形 64"/>
            <p:cNvSpPr>
              <a:spLocks noChangeArrowheads="1"/>
            </p:cNvSpPr>
            <p:nvPr/>
          </p:nvSpPr>
          <p:spPr bwMode="auto">
            <a:xfrm>
              <a:off x="8054902" y="3335454"/>
              <a:ext cx="197221" cy="503753"/>
            </a:xfrm>
            <a:custGeom>
              <a:avLst/>
              <a:gdLst>
                <a:gd name="connsiteX0" fmla="*/ 105212 w 409575"/>
                <a:gd name="connsiteY0" fmla="*/ 180975 h 1046162"/>
                <a:gd name="connsiteX1" fmla="*/ 311878 w 409575"/>
                <a:gd name="connsiteY1" fmla="*/ 180975 h 1046162"/>
                <a:gd name="connsiteX2" fmla="*/ 409575 w 409575"/>
                <a:gd name="connsiteY2" fmla="*/ 263374 h 1046162"/>
                <a:gd name="connsiteX3" fmla="*/ 409575 w 409575"/>
                <a:gd name="connsiteY3" fmla="*/ 270865 h 1046162"/>
                <a:gd name="connsiteX4" fmla="*/ 409575 w 409575"/>
                <a:gd name="connsiteY4" fmla="*/ 282101 h 1046162"/>
                <a:gd name="connsiteX5" fmla="*/ 409575 w 409575"/>
                <a:gd name="connsiteY5" fmla="*/ 570497 h 1046162"/>
                <a:gd name="connsiteX6" fmla="*/ 375757 w 409575"/>
                <a:gd name="connsiteY6" fmla="*/ 604205 h 1046162"/>
                <a:gd name="connsiteX7" fmla="*/ 338181 w 409575"/>
                <a:gd name="connsiteY7" fmla="*/ 570497 h 1046162"/>
                <a:gd name="connsiteX8" fmla="*/ 338181 w 409575"/>
                <a:gd name="connsiteY8" fmla="*/ 323300 h 1046162"/>
                <a:gd name="connsiteX9" fmla="*/ 311878 w 409575"/>
                <a:gd name="connsiteY9" fmla="*/ 323300 h 1046162"/>
                <a:gd name="connsiteX10" fmla="*/ 311878 w 409575"/>
                <a:gd name="connsiteY10" fmla="*/ 559260 h 1046162"/>
                <a:gd name="connsiteX11" fmla="*/ 311878 w 409575"/>
                <a:gd name="connsiteY11" fmla="*/ 997472 h 1046162"/>
                <a:gd name="connsiteX12" fmla="*/ 263030 w 409575"/>
                <a:gd name="connsiteY12" fmla="*/ 1046162 h 1046162"/>
                <a:gd name="connsiteX13" fmla="*/ 217939 w 409575"/>
                <a:gd name="connsiteY13" fmla="*/ 997472 h 1046162"/>
                <a:gd name="connsiteX14" fmla="*/ 217939 w 409575"/>
                <a:gd name="connsiteY14" fmla="*/ 619187 h 1046162"/>
                <a:gd name="connsiteX15" fmla="*/ 191636 w 409575"/>
                <a:gd name="connsiteY15" fmla="*/ 619187 h 1046162"/>
                <a:gd name="connsiteX16" fmla="*/ 191636 w 409575"/>
                <a:gd name="connsiteY16" fmla="*/ 997472 h 1046162"/>
                <a:gd name="connsiteX17" fmla="*/ 146545 w 409575"/>
                <a:gd name="connsiteY17" fmla="*/ 1046162 h 1046162"/>
                <a:gd name="connsiteX18" fmla="*/ 97697 w 409575"/>
                <a:gd name="connsiteY18" fmla="*/ 997472 h 1046162"/>
                <a:gd name="connsiteX19" fmla="*/ 97697 w 409575"/>
                <a:gd name="connsiteY19" fmla="*/ 570497 h 1046162"/>
                <a:gd name="connsiteX20" fmla="*/ 97697 w 409575"/>
                <a:gd name="connsiteY20" fmla="*/ 559260 h 1046162"/>
                <a:gd name="connsiteX21" fmla="*/ 97697 w 409575"/>
                <a:gd name="connsiteY21" fmla="*/ 323300 h 1046162"/>
                <a:gd name="connsiteX22" fmla="*/ 67636 w 409575"/>
                <a:gd name="connsiteY22" fmla="*/ 323300 h 1046162"/>
                <a:gd name="connsiteX23" fmla="*/ 67636 w 409575"/>
                <a:gd name="connsiteY23" fmla="*/ 570497 h 1046162"/>
                <a:gd name="connsiteX24" fmla="*/ 33818 w 409575"/>
                <a:gd name="connsiteY24" fmla="*/ 604205 h 1046162"/>
                <a:gd name="connsiteX25" fmla="*/ 0 w 409575"/>
                <a:gd name="connsiteY25" fmla="*/ 570497 h 1046162"/>
                <a:gd name="connsiteX26" fmla="*/ 0 w 409575"/>
                <a:gd name="connsiteY26" fmla="*/ 282101 h 1046162"/>
                <a:gd name="connsiteX27" fmla="*/ 0 w 409575"/>
                <a:gd name="connsiteY27" fmla="*/ 270865 h 1046162"/>
                <a:gd name="connsiteX28" fmla="*/ 0 w 409575"/>
                <a:gd name="connsiteY28" fmla="*/ 267119 h 1046162"/>
                <a:gd name="connsiteX29" fmla="*/ 105212 w 409575"/>
                <a:gd name="connsiteY29" fmla="*/ 180975 h 1046162"/>
                <a:gd name="connsiteX30" fmla="*/ 206375 w 409575"/>
                <a:gd name="connsiteY30" fmla="*/ 0 h 1046162"/>
                <a:gd name="connsiteX31" fmla="*/ 288925 w 409575"/>
                <a:gd name="connsiteY31" fmla="*/ 82550 h 1046162"/>
                <a:gd name="connsiteX32" fmla="*/ 206375 w 409575"/>
                <a:gd name="connsiteY32" fmla="*/ 165100 h 1046162"/>
                <a:gd name="connsiteX33" fmla="*/ 123825 w 409575"/>
                <a:gd name="connsiteY33" fmla="*/ 82550 h 1046162"/>
                <a:gd name="connsiteX34" fmla="*/ 206375 w 409575"/>
                <a:gd name="connsiteY34"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1046162">
                  <a:moveTo>
                    <a:pt x="105212" y="180975"/>
                  </a:moveTo>
                  <a:cubicBezTo>
                    <a:pt x="105212" y="180975"/>
                    <a:pt x="105212" y="180975"/>
                    <a:pt x="311878" y="180975"/>
                  </a:cubicBezTo>
                  <a:cubicBezTo>
                    <a:pt x="375757" y="180975"/>
                    <a:pt x="409575" y="237156"/>
                    <a:pt x="409575" y="263374"/>
                  </a:cubicBezTo>
                  <a:cubicBezTo>
                    <a:pt x="409575" y="263374"/>
                    <a:pt x="409575" y="263374"/>
                    <a:pt x="409575" y="270865"/>
                  </a:cubicBezTo>
                  <a:cubicBezTo>
                    <a:pt x="409575" y="270865"/>
                    <a:pt x="409575" y="270865"/>
                    <a:pt x="409575" y="282101"/>
                  </a:cubicBezTo>
                  <a:cubicBezTo>
                    <a:pt x="409575" y="282101"/>
                    <a:pt x="409575" y="282101"/>
                    <a:pt x="409575" y="570497"/>
                  </a:cubicBezTo>
                  <a:cubicBezTo>
                    <a:pt x="409575" y="589224"/>
                    <a:pt x="394545" y="604205"/>
                    <a:pt x="375757" y="604205"/>
                  </a:cubicBezTo>
                  <a:cubicBezTo>
                    <a:pt x="353212" y="604205"/>
                    <a:pt x="338181" y="589224"/>
                    <a:pt x="338181" y="570497"/>
                  </a:cubicBezTo>
                  <a:cubicBezTo>
                    <a:pt x="338181" y="570497"/>
                    <a:pt x="338181" y="570497"/>
                    <a:pt x="338181" y="323300"/>
                  </a:cubicBezTo>
                  <a:cubicBezTo>
                    <a:pt x="338181" y="323300"/>
                    <a:pt x="338181" y="323300"/>
                    <a:pt x="311878" y="323300"/>
                  </a:cubicBezTo>
                  <a:cubicBezTo>
                    <a:pt x="311878" y="323300"/>
                    <a:pt x="311878" y="323300"/>
                    <a:pt x="311878" y="559260"/>
                  </a:cubicBezTo>
                  <a:cubicBezTo>
                    <a:pt x="311878" y="559260"/>
                    <a:pt x="311878" y="559260"/>
                    <a:pt x="311878" y="997472"/>
                  </a:cubicBezTo>
                  <a:cubicBezTo>
                    <a:pt x="311878" y="1023690"/>
                    <a:pt x="289333" y="1046162"/>
                    <a:pt x="263030" y="1046162"/>
                  </a:cubicBezTo>
                  <a:cubicBezTo>
                    <a:pt x="236727" y="1046162"/>
                    <a:pt x="217939" y="1023690"/>
                    <a:pt x="217939" y="997472"/>
                  </a:cubicBezTo>
                  <a:cubicBezTo>
                    <a:pt x="217939" y="997472"/>
                    <a:pt x="217939" y="997472"/>
                    <a:pt x="217939" y="619187"/>
                  </a:cubicBezTo>
                  <a:cubicBezTo>
                    <a:pt x="217939" y="619187"/>
                    <a:pt x="217939" y="619187"/>
                    <a:pt x="191636" y="619187"/>
                  </a:cubicBezTo>
                  <a:cubicBezTo>
                    <a:pt x="191636" y="619187"/>
                    <a:pt x="191636" y="619187"/>
                    <a:pt x="191636" y="997472"/>
                  </a:cubicBezTo>
                  <a:cubicBezTo>
                    <a:pt x="191636" y="1023690"/>
                    <a:pt x="172848" y="1046162"/>
                    <a:pt x="146545" y="1046162"/>
                  </a:cubicBezTo>
                  <a:cubicBezTo>
                    <a:pt x="120242" y="1046162"/>
                    <a:pt x="97697" y="1023690"/>
                    <a:pt x="97697" y="997472"/>
                  </a:cubicBezTo>
                  <a:cubicBezTo>
                    <a:pt x="97697" y="997472"/>
                    <a:pt x="97697" y="997472"/>
                    <a:pt x="97697" y="570497"/>
                  </a:cubicBezTo>
                  <a:cubicBezTo>
                    <a:pt x="97697" y="566751"/>
                    <a:pt x="97697" y="563006"/>
                    <a:pt x="97697" y="559260"/>
                  </a:cubicBezTo>
                  <a:cubicBezTo>
                    <a:pt x="97697" y="559260"/>
                    <a:pt x="97697" y="559260"/>
                    <a:pt x="97697" y="323300"/>
                  </a:cubicBezTo>
                  <a:cubicBezTo>
                    <a:pt x="97697" y="323300"/>
                    <a:pt x="97697" y="323300"/>
                    <a:pt x="67636" y="323300"/>
                  </a:cubicBezTo>
                  <a:cubicBezTo>
                    <a:pt x="67636" y="323300"/>
                    <a:pt x="67636" y="323300"/>
                    <a:pt x="67636" y="570497"/>
                  </a:cubicBezTo>
                  <a:cubicBezTo>
                    <a:pt x="67636" y="589224"/>
                    <a:pt x="52606" y="604205"/>
                    <a:pt x="33818" y="604205"/>
                  </a:cubicBezTo>
                  <a:cubicBezTo>
                    <a:pt x="15030" y="604205"/>
                    <a:pt x="0" y="589224"/>
                    <a:pt x="0" y="570497"/>
                  </a:cubicBezTo>
                  <a:cubicBezTo>
                    <a:pt x="0" y="570497"/>
                    <a:pt x="0" y="570497"/>
                    <a:pt x="0" y="282101"/>
                  </a:cubicBezTo>
                  <a:cubicBezTo>
                    <a:pt x="0" y="282101"/>
                    <a:pt x="0" y="282101"/>
                    <a:pt x="0" y="270865"/>
                  </a:cubicBezTo>
                  <a:cubicBezTo>
                    <a:pt x="0" y="270865"/>
                    <a:pt x="0" y="270865"/>
                    <a:pt x="0" y="267119"/>
                  </a:cubicBezTo>
                  <a:cubicBezTo>
                    <a:pt x="0" y="244647"/>
                    <a:pt x="30060" y="184721"/>
                    <a:pt x="105212" y="180975"/>
                  </a:cubicBezTo>
                  <a:close/>
                  <a:moveTo>
                    <a:pt x="206375" y="0"/>
                  </a:moveTo>
                  <a:cubicBezTo>
                    <a:pt x="251966" y="0"/>
                    <a:pt x="288925" y="36959"/>
                    <a:pt x="288925" y="82550"/>
                  </a:cubicBezTo>
                  <a:cubicBezTo>
                    <a:pt x="288925" y="128141"/>
                    <a:pt x="251966" y="165100"/>
                    <a:pt x="206375" y="165100"/>
                  </a:cubicBezTo>
                  <a:cubicBezTo>
                    <a:pt x="160784" y="165100"/>
                    <a:pt x="123825" y="128141"/>
                    <a:pt x="123825" y="82550"/>
                  </a:cubicBezTo>
                  <a:cubicBezTo>
                    <a:pt x="123825" y="36959"/>
                    <a:pt x="160784" y="0"/>
                    <a:pt x="206375" y="0"/>
                  </a:cubicBezTo>
                  <a:close/>
                </a:path>
              </a:pathLst>
            </a:custGeom>
            <a:solidFill>
              <a:srgbClr val="C0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6" name="任意多边形 65"/>
            <p:cNvSpPr>
              <a:spLocks/>
            </p:cNvSpPr>
            <p:nvPr/>
          </p:nvSpPr>
          <p:spPr bwMode="auto">
            <a:xfrm>
              <a:off x="7369332" y="3900505"/>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7" name="任意多边形 66"/>
            <p:cNvSpPr>
              <a:spLocks/>
            </p:cNvSpPr>
            <p:nvPr/>
          </p:nvSpPr>
          <p:spPr bwMode="auto">
            <a:xfrm>
              <a:off x="7592554" y="3900504"/>
              <a:ext cx="230844" cy="503753"/>
            </a:xfrm>
            <a:custGeom>
              <a:avLst/>
              <a:gdLst>
                <a:gd name="connsiteX0" fmla="*/ 139649 w 479402"/>
                <a:gd name="connsiteY0" fmla="*/ 187325 h 1046162"/>
                <a:gd name="connsiteX1" fmla="*/ 334594 w 479402"/>
                <a:gd name="connsiteY1" fmla="*/ 187325 h 1046162"/>
                <a:gd name="connsiteX2" fmla="*/ 390829 w 479402"/>
                <a:gd name="connsiteY2" fmla="*/ 239830 h 1046162"/>
                <a:gd name="connsiteX3" fmla="*/ 477054 w 479402"/>
                <a:gd name="connsiteY3" fmla="*/ 502357 h 1046162"/>
                <a:gd name="connsiteX4" fmla="*/ 454561 w 479402"/>
                <a:gd name="connsiteY4" fmla="*/ 547362 h 1046162"/>
                <a:gd name="connsiteX5" fmla="*/ 413322 w 479402"/>
                <a:gd name="connsiteY5" fmla="*/ 524859 h 1046162"/>
                <a:gd name="connsiteX6" fmla="*/ 342092 w 479402"/>
                <a:gd name="connsiteY6" fmla="*/ 307337 h 1046162"/>
                <a:gd name="connsiteX7" fmla="*/ 334594 w 479402"/>
                <a:gd name="connsiteY7" fmla="*/ 307337 h 1046162"/>
                <a:gd name="connsiteX8" fmla="*/ 327096 w 479402"/>
                <a:gd name="connsiteY8" fmla="*/ 307337 h 1046162"/>
                <a:gd name="connsiteX9" fmla="*/ 435816 w 479402"/>
                <a:gd name="connsiteY9" fmla="*/ 697377 h 1046162"/>
                <a:gd name="connsiteX10" fmla="*/ 330845 w 479402"/>
                <a:gd name="connsiteY10" fmla="*/ 697377 h 1046162"/>
                <a:gd name="connsiteX11" fmla="*/ 330845 w 479402"/>
                <a:gd name="connsiteY11" fmla="*/ 1004908 h 1046162"/>
                <a:gd name="connsiteX12" fmla="*/ 293356 w 479402"/>
                <a:gd name="connsiteY12" fmla="*/ 1046162 h 1046162"/>
                <a:gd name="connsiteX13" fmla="*/ 252118 w 479402"/>
                <a:gd name="connsiteY13" fmla="*/ 1004908 h 1046162"/>
                <a:gd name="connsiteX14" fmla="*/ 252118 w 479402"/>
                <a:gd name="connsiteY14" fmla="*/ 697377 h 1046162"/>
                <a:gd name="connsiteX15" fmla="*/ 229624 w 479402"/>
                <a:gd name="connsiteY15" fmla="*/ 697377 h 1046162"/>
                <a:gd name="connsiteX16" fmla="*/ 229624 w 479402"/>
                <a:gd name="connsiteY16" fmla="*/ 1004908 h 1046162"/>
                <a:gd name="connsiteX17" fmla="*/ 188385 w 479402"/>
                <a:gd name="connsiteY17" fmla="*/ 1046162 h 1046162"/>
                <a:gd name="connsiteX18" fmla="*/ 150896 w 479402"/>
                <a:gd name="connsiteY18" fmla="*/ 1004908 h 1046162"/>
                <a:gd name="connsiteX19" fmla="*/ 150896 w 479402"/>
                <a:gd name="connsiteY19" fmla="*/ 697377 h 1046162"/>
                <a:gd name="connsiteX20" fmla="*/ 45926 w 479402"/>
                <a:gd name="connsiteY20" fmla="*/ 697377 h 1046162"/>
                <a:gd name="connsiteX21" fmla="*/ 147147 w 479402"/>
                <a:gd name="connsiteY21" fmla="*/ 307337 h 1046162"/>
                <a:gd name="connsiteX22" fmla="*/ 139649 w 479402"/>
                <a:gd name="connsiteY22" fmla="*/ 307337 h 1046162"/>
                <a:gd name="connsiteX23" fmla="*/ 135900 w 479402"/>
                <a:gd name="connsiteY23" fmla="*/ 307337 h 1046162"/>
                <a:gd name="connsiteX24" fmla="*/ 68419 w 479402"/>
                <a:gd name="connsiteY24" fmla="*/ 524859 h 1046162"/>
                <a:gd name="connsiteX25" fmla="*/ 23432 w 479402"/>
                <a:gd name="connsiteY25" fmla="*/ 547362 h 1046162"/>
                <a:gd name="connsiteX26" fmla="*/ 938 w 479402"/>
                <a:gd name="connsiteY26" fmla="*/ 506107 h 1046162"/>
                <a:gd name="connsiteX27" fmla="*/ 87164 w 479402"/>
                <a:gd name="connsiteY27" fmla="*/ 232330 h 1046162"/>
                <a:gd name="connsiteX28" fmla="*/ 87164 w 479402"/>
                <a:gd name="connsiteY28" fmla="*/ 224829 h 1046162"/>
                <a:gd name="connsiteX29" fmla="*/ 94662 w 479402"/>
                <a:gd name="connsiteY29" fmla="*/ 213578 h 1046162"/>
                <a:gd name="connsiteX30" fmla="*/ 139649 w 479402"/>
                <a:gd name="connsiteY30" fmla="*/ 187325 h 1046162"/>
                <a:gd name="connsiteX31" fmla="*/ 234521 w 479402"/>
                <a:gd name="connsiteY31" fmla="*/ 0 h 1046162"/>
                <a:gd name="connsiteX32" fmla="*/ 311515 w 479402"/>
                <a:gd name="connsiteY32" fmla="*/ 78581 h 1046162"/>
                <a:gd name="connsiteX33" fmla="*/ 234521 w 479402"/>
                <a:gd name="connsiteY33" fmla="*/ 157162 h 1046162"/>
                <a:gd name="connsiteX34" fmla="*/ 157527 w 479402"/>
                <a:gd name="connsiteY34" fmla="*/ 78581 h 1046162"/>
                <a:gd name="connsiteX35" fmla="*/ 234521 w 479402"/>
                <a:gd name="connsiteY35" fmla="*/ 0 h 10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9402" h="1046162">
                  <a:moveTo>
                    <a:pt x="139649" y="187325"/>
                  </a:moveTo>
                  <a:cubicBezTo>
                    <a:pt x="139649" y="187325"/>
                    <a:pt x="139649" y="187325"/>
                    <a:pt x="334594" y="187325"/>
                  </a:cubicBezTo>
                  <a:cubicBezTo>
                    <a:pt x="364586" y="187325"/>
                    <a:pt x="387080" y="209827"/>
                    <a:pt x="390829" y="239830"/>
                  </a:cubicBezTo>
                  <a:cubicBezTo>
                    <a:pt x="390829" y="239830"/>
                    <a:pt x="390829" y="239830"/>
                    <a:pt x="477054" y="502357"/>
                  </a:cubicBezTo>
                  <a:cubicBezTo>
                    <a:pt x="484552" y="521109"/>
                    <a:pt x="473305" y="543611"/>
                    <a:pt x="454561" y="547362"/>
                  </a:cubicBezTo>
                  <a:cubicBezTo>
                    <a:pt x="439565" y="554862"/>
                    <a:pt x="417071" y="543611"/>
                    <a:pt x="413322" y="524859"/>
                  </a:cubicBezTo>
                  <a:cubicBezTo>
                    <a:pt x="413322" y="524859"/>
                    <a:pt x="413322" y="524859"/>
                    <a:pt x="342092" y="307337"/>
                  </a:cubicBezTo>
                  <a:cubicBezTo>
                    <a:pt x="338343" y="307337"/>
                    <a:pt x="334594" y="307337"/>
                    <a:pt x="334594" y="307337"/>
                  </a:cubicBezTo>
                  <a:cubicBezTo>
                    <a:pt x="334594" y="307337"/>
                    <a:pt x="334594" y="307337"/>
                    <a:pt x="327096" y="307337"/>
                  </a:cubicBezTo>
                  <a:cubicBezTo>
                    <a:pt x="327096" y="307337"/>
                    <a:pt x="327096" y="307337"/>
                    <a:pt x="435816" y="697377"/>
                  </a:cubicBezTo>
                  <a:cubicBezTo>
                    <a:pt x="435816" y="697377"/>
                    <a:pt x="435816" y="697377"/>
                    <a:pt x="330845" y="697377"/>
                  </a:cubicBezTo>
                  <a:cubicBezTo>
                    <a:pt x="330845" y="697377"/>
                    <a:pt x="330845" y="697377"/>
                    <a:pt x="330845" y="1004908"/>
                  </a:cubicBezTo>
                  <a:cubicBezTo>
                    <a:pt x="330845" y="1027410"/>
                    <a:pt x="312101" y="1046162"/>
                    <a:pt x="293356" y="1046162"/>
                  </a:cubicBezTo>
                  <a:cubicBezTo>
                    <a:pt x="270862" y="1046162"/>
                    <a:pt x="252118" y="1027410"/>
                    <a:pt x="252118" y="1004908"/>
                  </a:cubicBezTo>
                  <a:cubicBezTo>
                    <a:pt x="252118" y="1004908"/>
                    <a:pt x="252118" y="1004908"/>
                    <a:pt x="252118" y="697377"/>
                  </a:cubicBezTo>
                  <a:cubicBezTo>
                    <a:pt x="252118" y="697377"/>
                    <a:pt x="252118" y="697377"/>
                    <a:pt x="229624" y="697377"/>
                  </a:cubicBezTo>
                  <a:cubicBezTo>
                    <a:pt x="229624" y="697377"/>
                    <a:pt x="229624" y="697377"/>
                    <a:pt x="229624" y="1004908"/>
                  </a:cubicBezTo>
                  <a:cubicBezTo>
                    <a:pt x="229624" y="1027410"/>
                    <a:pt x="210879" y="1046162"/>
                    <a:pt x="188385" y="1046162"/>
                  </a:cubicBezTo>
                  <a:cubicBezTo>
                    <a:pt x="165892" y="1046162"/>
                    <a:pt x="150896" y="1027410"/>
                    <a:pt x="150896" y="1004908"/>
                  </a:cubicBezTo>
                  <a:cubicBezTo>
                    <a:pt x="150896" y="1004908"/>
                    <a:pt x="150896" y="1004908"/>
                    <a:pt x="150896" y="697377"/>
                  </a:cubicBezTo>
                  <a:cubicBezTo>
                    <a:pt x="150896" y="697377"/>
                    <a:pt x="150896" y="697377"/>
                    <a:pt x="45926" y="697377"/>
                  </a:cubicBezTo>
                  <a:cubicBezTo>
                    <a:pt x="45926" y="697377"/>
                    <a:pt x="45926" y="697377"/>
                    <a:pt x="147147" y="307337"/>
                  </a:cubicBezTo>
                  <a:cubicBezTo>
                    <a:pt x="147147" y="307337"/>
                    <a:pt x="147147" y="307337"/>
                    <a:pt x="139649" y="307337"/>
                  </a:cubicBezTo>
                  <a:cubicBezTo>
                    <a:pt x="139649" y="307337"/>
                    <a:pt x="135900" y="307337"/>
                    <a:pt x="135900" y="307337"/>
                  </a:cubicBezTo>
                  <a:cubicBezTo>
                    <a:pt x="135900" y="307337"/>
                    <a:pt x="135900" y="307337"/>
                    <a:pt x="68419" y="524859"/>
                  </a:cubicBezTo>
                  <a:cubicBezTo>
                    <a:pt x="60921" y="543611"/>
                    <a:pt x="42177" y="554862"/>
                    <a:pt x="23432" y="547362"/>
                  </a:cubicBezTo>
                  <a:cubicBezTo>
                    <a:pt x="4687" y="543611"/>
                    <a:pt x="-2811" y="524859"/>
                    <a:pt x="938" y="506107"/>
                  </a:cubicBezTo>
                  <a:cubicBezTo>
                    <a:pt x="938" y="506107"/>
                    <a:pt x="938" y="506107"/>
                    <a:pt x="87164" y="232330"/>
                  </a:cubicBezTo>
                  <a:cubicBezTo>
                    <a:pt x="87164" y="228579"/>
                    <a:pt x="87164" y="228579"/>
                    <a:pt x="87164" y="224829"/>
                  </a:cubicBezTo>
                  <a:cubicBezTo>
                    <a:pt x="90913" y="221079"/>
                    <a:pt x="90913" y="217328"/>
                    <a:pt x="94662" y="213578"/>
                  </a:cubicBezTo>
                  <a:cubicBezTo>
                    <a:pt x="102160" y="198576"/>
                    <a:pt x="120904" y="187325"/>
                    <a:pt x="139649" y="187325"/>
                  </a:cubicBezTo>
                  <a:close/>
                  <a:moveTo>
                    <a:pt x="234521" y="0"/>
                  </a:moveTo>
                  <a:cubicBezTo>
                    <a:pt x="277044" y="0"/>
                    <a:pt x="311515" y="35182"/>
                    <a:pt x="311515" y="78581"/>
                  </a:cubicBezTo>
                  <a:cubicBezTo>
                    <a:pt x="311515" y="121980"/>
                    <a:pt x="277044" y="157162"/>
                    <a:pt x="234521" y="157162"/>
                  </a:cubicBezTo>
                  <a:cubicBezTo>
                    <a:pt x="191998" y="157162"/>
                    <a:pt x="157527" y="121980"/>
                    <a:pt x="157527" y="78581"/>
                  </a:cubicBezTo>
                  <a:cubicBezTo>
                    <a:pt x="157527" y="35182"/>
                    <a:pt x="191998" y="0"/>
                    <a:pt x="234521" y="0"/>
                  </a:cubicBezTo>
                  <a:close/>
                </a:path>
              </a:pathLst>
            </a:custGeom>
            <a:solidFill>
              <a:srgbClr val="FF0000"/>
            </a:solidFill>
            <a:ln>
              <a:noFill/>
            </a:ln>
            <a:extLst/>
          </p:spPr>
          <p:txBody>
            <a:bodyPr vert="horz" wrap="square" lIns="82296" tIns="41148" rIns="82296" bIns="41148" numCol="1" anchor="t" anchorCtr="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8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
        <p:nvSpPr>
          <p:cNvPr id="68" name="文本框 122"/>
          <p:cNvSpPr txBox="1"/>
          <p:nvPr/>
        </p:nvSpPr>
        <p:spPr>
          <a:xfrm>
            <a:off x="4976114" y="2000679"/>
            <a:ext cx="1301972" cy="57708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60" b="1" i="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70</a:t>
            </a:r>
            <a:r>
              <a:rPr kumimoji="0" lang="zh-CN" altLang="en-US"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后非婚人口</a:t>
            </a:r>
            <a:endParaRPr kumimoji="0" lang="en-US" altLang="zh-CN"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男是女的</a:t>
            </a:r>
            <a:r>
              <a:rPr kumimoji="0" lang="en-US" altLang="zh-CN"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2</a:t>
            </a:r>
            <a:r>
              <a:rPr kumimoji="0" lang="zh-CN" altLang="en-US"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倍以上</a:t>
            </a:r>
          </a:p>
        </p:txBody>
      </p:sp>
      <p:sp>
        <p:nvSpPr>
          <p:cNvPr id="69" name="文本框 123"/>
          <p:cNvSpPr txBox="1"/>
          <p:nvPr/>
        </p:nvSpPr>
        <p:spPr>
          <a:xfrm>
            <a:off x="4976115" y="3243688"/>
            <a:ext cx="1301972" cy="57708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60" b="1" i="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80</a:t>
            </a:r>
            <a:r>
              <a:rPr kumimoji="0" lang="zh-CN" altLang="en-US"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后非婚人口</a:t>
            </a:r>
            <a:endParaRPr kumimoji="0" lang="en-US" altLang="zh-CN"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男女比例约为</a:t>
            </a:r>
            <a:r>
              <a:rPr kumimoji="0" lang="en-US" altLang="zh-CN"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4:3</a:t>
            </a:r>
            <a:endParaRPr kumimoji="0" lang="zh-CN" altLang="en-US" sz="990" b="0" i="1"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70" name="直接连接符 69"/>
          <p:cNvCxnSpPr/>
          <p:nvPr/>
        </p:nvCxnSpPr>
        <p:spPr>
          <a:xfrm>
            <a:off x="4825545" y="1275290"/>
            <a:ext cx="0" cy="32166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63938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275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300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3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10" presetClass="entr" presetSubtype="0" fill="hold" nodeType="withEffect">
                                  <p:stCondLst>
                                    <p:cond delay="375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42" presetClass="entr" presetSubtype="0" fill="hold" nodeType="withEffect">
                                  <p:stCondLst>
                                    <p:cond delay="425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anim calcmode="lin" valueType="num">
                                      <p:cBhvr>
                                        <p:cTn id="23" dur="500" fill="hold"/>
                                        <p:tgtEl>
                                          <p:spTgt spid="73"/>
                                        </p:tgtEl>
                                        <p:attrNameLst>
                                          <p:attrName>ppt_x</p:attrName>
                                        </p:attrNameLst>
                                      </p:cBhvr>
                                      <p:tavLst>
                                        <p:tav tm="0">
                                          <p:val>
                                            <p:strVal val="#ppt_x"/>
                                          </p:val>
                                        </p:tav>
                                        <p:tav tm="100000">
                                          <p:val>
                                            <p:strVal val="#ppt_x"/>
                                          </p:val>
                                        </p:tav>
                                      </p:tavLst>
                                    </p:anim>
                                    <p:anim calcmode="lin" valueType="num">
                                      <p:cBhvr>
                                        <p:cTn id="24" dur="500" fill="hold"/>
                                        <p:tgtEl>
                                          <p:spTgt spid="7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5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4"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down)">
                                      <p:cBhvr>
                                        <p:cTn id="43" dur="500"/>
                                        <p:tgtEl>
                                          <p:spTgt spid="70"/>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750"/>
                                        <p:tgtEl>
                                          <p:spTgt spid="68"/>
                                        </p:tgtEl>
                                      </p:cBhvr>
                                    </p:animEffect>
                                    <p:anim calcmode="lin" valueType="num">
                                      <p:cBhvr>
                                        <p:cTn id="47" dur="750" fill="hold"/>
                                        <p:tgtEl>
                                          <p:spTgt spid="68"/>
                                        </p:tgtEl>
                                        <p:attrNameLst>
                                          <p:attrName>ppt_x</p:attrName>
                                        </p:attrNameLst>
                                      </p:cBhvr>
                                      <p:tavLst>
                                        <p:tav tm="0">
                                          <p:val>
                                            <p:strVal val="#ppt_x"/>
                                          </p:val>
                                        </p:tav>
                                        <p:tav tm="100000">
                                          <p:val>
                                            <p:strVal val="#ppt_x"/>
                                          </p:val>
                                        </p:tav>
                                      </p:tavLst>
                                    </p:anim>
                                    <p:anim calcmode="lin" valueType="num">
                                      <p:cBhvr>
                                        <p:cTn id="48" dur="750" fill="hold"/>
                                        <p:tgtEl>
                                          <p:spTgt spid="6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50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1000"/>
                                        <p:tgtEl>
                                          <p:spTgt spid="74"/>
                                        </p:tgtEl>
                                      </p:cBhvr>
                                    </p:animEffect>
                                    <p:anim calcmode="lin" valueType="num">
                                      <p:cBhvr>
                                        <p:cTn id="52" dur="1000" fill="hold"/>
                                        <p:tgtEl>
                                          <p:spTgt spid="74"/>
                                        </p:tgtEl>
                                        <p:attrNameLst>
                                          <p:attrName>ppt_x</p:attrName>
                                        </p:attrNameLst>
                                      </p:cBhvr>
                                      <p:tavLst>
                                        <p:tav tm="0">
                                          <p:val>
                                            <p:strVal val="#ppt_x"/>
                                          </p:val>
                                        </p:tav>
                                        <p:tav tm="100000">
                                          <p:val>
                                            <p:strVal val="#ppt_x"/>
                                          </p:val>
                                        </p:tav>
                                      </p:tavLst>
                                    </p:anim>
                                    <p:anim calcmode="lin" valueType="num">
                                      <p:cBhvr>
                                        <p:cTn id="53" dur="1000" fill="hold"/>
                                        <p:tgtEl>
                                          <p:spTgt spid="7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50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1500"/>
                                  </p:stCondLst>
                                  <p:childTnLst>
                                    <p:set>
                                      <p:cBhvr>
                                        <p:cTn id="60" dur="1" fill="hold">
                                          <p:stCondLst>
                                            <p:cond delay="0"/>
                                          </p:stCondLst>
                                        </p:cTn>
                                        <p:tgtEl>
                                          <p:spTgt spid="75"/>
                                        </p:tgtEl>
                                        <p:attrNameLst>
                                          <p:attrName>style.visibility</p:attrName>
                                        </p:attrNameLst>
                                      </p:cBhvr>
                                      <p:to>
                                        <p:strVal val="visible"/>
                                      </p:to>
                                    </p:set>
                                    <p:animEffect transition="in" filter="fade">
                                      <p:cBhvr>
                                        <p:cTn id="61" dur="1000"/>
                                        <p:tgtEl>
                                          <p:spTgt spid="75"/>
                                        </p:tgtEl>
                                      </p:cBhvr>
                                    </p:animEffect>
                                    <p:anim calcmode="lin" valueType="num">
                                      <p:cBhvr>
                                        <p:cTn id="62" dur="1000" fill="hold"/>
                                        <p:tgtEl>
                                          <p:spTgt spid="75"/>
                                        </p:tgtEl>
                                        <p:attrNameLst>
                                          <p:attrName>ppt_x</p:attrName>
                                        </p:attrNameLst>
                                      </p:cBhvr>
                                      <p:tavLst>
                                        <p:tav tm="0">
                                          <p:val>
                                            <p:strVal val="#ppt_x"/>
                                          </p:val>
                                        </p:tav>
                                        <p:tav tm="100000">
                                          <p:val>
                                            <p:strVal val="#ppt_x"/>
                                          </p:val>
                                        </p:tav>
                                      </p:tavLst>
                                    </p:anim>
                                    <p:anim calcmode="lin" valueType="num">
                                      <p:cBhvr>
                                        <p:cTn id="63"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68" grpId="0"/>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0219" y="1600917"/>
            <a:ext cx="2871462" cy="2707184"/>
          </a:xfrm>
          <a:prstGeom prst="rect">
            <a:avLst/>
          </a:prstGeom>
        </p:spPr>
      </p:pic>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9531" y="2708653"/>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6" name="TextBox 19"/>
          <p:cNvSpPr txBox="1"/>
          <p:nvPr/>
        </p:nvSpPr>
        <p:spPr>
          <a:xfrm>
            <a:off x="2252154" y="2754454"/>
            <a:ext cx="4288353"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主题三：单击此处添加您的标题内容</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TextBox 19"/>
          <p:cNvSpPr txBox="1"/>
          <p:nvPr/>
        </p:nvSpPr>
        <p:spPr>
          <a:xfrm>
            <a:off x="3142511" y="769920"/>
            <a:ext cx="2646878"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rPr>
              <a:t>第三部分</a:t>
            </a:r>
            <a:endParaRPr kumimoji="0" lang="zh-CN" altLang="en-US" sz="4800" b="1" i="0" u="none" strike="noStrike" kern="1200" cap="none" spc="0" normalizeH="0" baseline="0" noProof="0" dirty="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2237" y="0"/>
            <a:ext cx="2101763" cy="1891476"/>
          </a:xfrm>
          <a:prstGeom prst="rect">
            <a:avLst/>
          </a:prstGeom>
        </p:spPr>
      </p:pic>
    </p:spTree>
    <p:extLst>
      <p:ext uri="{BB962C8B-B14F-4D97-AF65-F5344CB8AC3E}">
        <p14:creationId xmlns:p14="http://schemas.microsoft.com/office/powerpoint/2010/main" val="413622705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iterate type="lt">
                                    <p:tmPct val="15000"/>
                                  </p:iterate>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044607" y="856534"/>
            <a:ext cx="4406890" cy="3647446"/>
            <a:chOff x="555625" y="285751"/>
            <a:chExt cx="7940675" cy="6572250"/>
          </a:xfrm>
          <a:gradFill flip="none" rotWithShape="1">
            <a:gsLst>
              <a:gs pos="0">
                <a:srgbClr val="EE0000">
                  <a:shade val="30000"/>
                  <a:satMod val="115000"/>
                </a:srgbClr>
              </a:gs>
              <a:gs pos="50000">
                <a:srgbClr val="EE0000">
                  <a:shade val="67500"/>
                  <a:satMod val="115000"/>
                </a:srgbClr>
              </a:gs>
              <a:gs pos="100000">
                <a:srgbClr val="EE0000">
                  <a:shade val="100000"/>
                  <a:satMod val="115000"/>
                </a:srgbClr>
              </a:gs>
            </a:gsLst>
            <a:lin ang="16200000" scaled="1"/>
            <a:tileRect/>
          </a:gradFill>
          <a:effectLst>
            <a:outerShdw blurRad="50800" dist="38100" dir="2700000" algn="tl" rotWithShape="0">
              <a:prstClr val="black">
                <a:alpha val="40000"/>
              </a:prstClr>
            </a:outerShdw>
          </a:effectLst>
        </p:grpSpPr>
        <p:sp>
          <p:nvSpPr>
            <p:cNvPr id="76"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7"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8"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9"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0"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1"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2"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3"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4"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5"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1">
                <a:lumMod val="50000"/>
                <a:lumOff val="50000"/>
              </a:schemeClr>
            </a:solid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6"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7"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8"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9"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0"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1"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2"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4"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5"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6" name="Freeform 28"/>
            <p:cNvSpPr>
              <a:spLocks/>
            </p:cNvSpPr>
            <p:nvPr/>
          </p:nvSpPr>
          <p:spPr bwMode="auto">
            <a:xfrm>
              <a:off x="2630488" y="2922587"/>
              <a:ext cx="1962150" cy="1428751"/>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8"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9"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0"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1"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3"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4"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5"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6"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8"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9"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0"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1"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3"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4"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5"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6"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8"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9"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0"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1"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2"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3"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4"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5"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6"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7"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8"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9"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0"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1"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2"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3"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4"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5"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6"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7"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8"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9"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0"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1"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rgbClr val="FFFFFF"/>
              </a:solidFill>
              <a:round/>
              <a:headEnd/>
              <a:tailEnd/>
            </a:ln>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42" name="组合 141"/>
          <p:cNvGrpSpPr>
            <a:grpSpLocks/>
          </p:cNvGrpSpPr>
          <p:nvPr/>
        </p:nvGrpSpPr>
        <p:grpSpPr bwMode="auto">
          <a:xfrm>
            <a:off x="4165201" y="2644794"/>
            <a:ext cx="3748503" cy="1451610"/>
            <a:chOff x="4151309" y="2666947"/>
            <a:chExt cx="4165107" cy="1612725"/>
          </a:xfrm>
        </p:grpSpPr>
        <p:cxnSp>
          <p:nvCxnSpPr>
            <p:cNvPr id="143" name="直接连接符 142"/>
            <p:cNvCxnSpPr>
              <a:stCxn id="115" idx="0"/>
              <a:endCxn id="144" idx="1"/>
            </p:cNvCxnSpPr>
            <p:nvPr/>
          </p:nvCxnSpPr>
          <p:spPr>
            <a:xfrm flipV="1">
              <a:off x="4151309" y="3473309"/>
              <a:ext cx="1572654" cy="86561"/>
            </a:xfrm>
            <a:prstGeom prst="line">
              <a:avLst/>
            </a:prstGeom>
            <a:noFill/>
            <a:ln w="19050" cap="flat" cmpd="sng" algn="ctr">
              <a:solidFill>
                <a:srgbClr val="EE0000"/>
              </a:solidFill>
              <a:prstDash val="sysDash"/>
              <a:headEnd type="oval"/>
            </a:ln>
            <a:effectLst/>
          </p:spPr>
        </p:cxnSp>
        <p:sp>
          <p:nvSpPr>
            <p:cNvPr id="144" name="圆角矩形 143"/>
            <p:cNvSpPr/>
            <p:nvPr/>
          </p:nvSpPr>
          <p:spPr>
            <a:xfrm>
              <a:off x="5723963" y="2666947"/>
              <a:ext cx="2592453" cy="1612725"/>
            </a:xfrm>
            <a:prstGeom prst="roundRect">
              <a:avLst>
                <a:gd name="adj" fmla="val 0"/>
              </a:avLst>
            </a:prstGeom>
            <a:solidFill>
              <a:srgbClr val="D8D8D8"/>
            </a:solidFill>
            <a:ln w="19050" cap="flat" cmpd="sng" algn="ctr">
              <a:noFill/>
              <a:prstDash val="sysDash"/>
              <a:headEnd type="oval"/>
            </a:ln>
            <a:effectLst/>
          </p:spPr>
          <p:txBody>
            <a:bodyPr anchor="ct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3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3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p:txBody>
        </p:sp>
      </p:grpSp>
      <p:sp>
        <p:nvSpPr>
          <p:cNvPr id="145" name="矩形 144"/>
          <p:cNvSpPr/>
          <p:nvPr/>
        </p:nvSpPr>
        <p:spPr>
          <a:xfrm>
            <a:off x="5844873" y="2076151"/>
            <a:ext cx="1745933" cy="400050"/>
          </a:xfrm>
          <a:prstGeom prst="rect">
            <a:avLst/>
          </a:prstGeom>
          <a:solidFill>
            <a:srgbClr val="EE0000"/>
          </a:solidFill>
          <a:ln w="25400" cap="flat" cmpd="sng" algn="ctr">
            <a:noFill/>
            <a:prstDash val="solid"/>
          </a:ln>
          <a:effec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530" b="1" i="0" u="none" strike="noStrike" kern="0" cap="none" spc="0" normalizeH="0" baseline="0" noProof="0" dirty="0">
                <a:ln>
                  <a:noFill/>
                </a:ln>
                <a:solidFill>
                  <a:srgbClr val="FFFFFF"/>
                </a:solidFill>
                <a:effectLst/>
                <a:uLnTx/>
                <a:uFillTx/>
                <a:latin typeface="微软雅黑" panose="020B0503020204020204" pitchFamily="34" charset="-122"/>
                <a:ea typeface="微软雅黑"/>
                <a:cs typeface="+mn-cs"/>
              </a:rPr>
              <a:t>单击添加标题</a:t>
            </a:r>
          </a:p>
        </p:txBody>
      </p:sp>
    </p:spTree>
    <p:custDataLst>
      <p:tags r:id="rId1"/>
    </p:custDataLst>
    <p:extLst>
      <p:ext uri="{BB962C8B-B14F-4D97-AF65-F5344CB8AC3E}">
        <p14:creationId xmlns:p14="http://schemas.microsoft.com/office/powerpoint/2010/main" val="261796957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wipe(left)">
                                      <p:cBhvr>
                                        <p:cTn id="13" dur="500"/>
                                        <p:tgtEl>
                                          <p:spTgt spid="14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fade">
                                      <p:cBhvr>
                                        <p:cTn id="17" dur="500"/>
                                        <p:tgtEl>
                                          <p:spTgt spid="145"/>
                                        </p:tgtEl>
                                      </p:cBhvr>
                                    </p:animEffect>
                                    <p:anim calcmode="lin" valueType="num">
                                      <p:cBhvr>
                                        <p:cTn id="18" dur="500" fill="hold"/>
                                        <p:tgtEl>
                                          <p:spTgt spid="145"/>
                                        </p:tgtEl>
                                        <p:attrNameLst>
                                          <p:attrName>ppt_x</p:attrName>
                                        </p:attrNameLst>
                                      </p:cBhvr>
                                      <p:tavLst>
                                        <p:tav tm="0">
                                          <p:val>
                                            <p:strVal val="#ppt_x"/>
                                          </p:val>
                                        </p:tav>
                                        <p:tav tm="100000">
                                          <p:val>
                                            <p:strVal val="#ppt_x"/>
                                          </p:val>
                                        </p:tav>
                                      </p:tavLst>
                                    </p:anim>
                                    <p:anim calcmode="lin" valueType="num">
                                      <p:cBhvr>
                                        <p:cTn id="19" dur="5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807369" y="1560228"/>
            <a:ext cx="5443537" cy="812848"/>
            <a:chOff x="1500188" y="2309812"/>
            <a:chExt cx="6048374" cy="903164"/>
          </a:xfrm>
        </p:grpSpPr>
        <p:sp>
          <p:nvSpPr>
            <p:cNvPr id="40" name="Line 3"/>
            <p:cNvSpPr>
              <a:spLocks noChangeShapeType="1"/>
            </p:cNvSpPr>
            <p:nvPr/>
          </p:nvSpPr>
          <p:spPr bwMode="auto">
            <a:xfrm flipV="1">
              <a:off x="5580063" y="2924943"/>
              <a:ext cx="0" cy="288033"/>
            </a:xfrm>
            <a:prstGeom prst="line">
              <a:avLst/>
            </a:prstGeom>
            <a:noFill/>
            <a:ln w="28575" cmpd="sng">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1" name="Line 4"/>
            <p:cNvSpPr>
              <a:spLocks noChangeShapeType="1"/>
            </p:cNvSpPr>
            <p:nvPr/>
          </p:nvSpPr>
          <p:spPr bwMode="auto">
            <a:xfrm>
              <a:off x="4572000" y="2309812"/>
              <a:ext cx="0" cy="615132"/>
            </a:xfrm>
            <a:prstGeom prst="line">
              <a:avLst/>
            </a:prstGeom>
            <a:noFill/>
            <a:ln w="28575" cmpd="sng">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2" name="Line 5"/>
            <p:cNvSpPr>
              <a:spLocks noChangeShapeType="1"/>
            </p:cNvSpPr>
            <p:nvPr/>
          </p:nvSpPr>
          <p:spPr bwMode="auto">
            <a:xfrm flipV="1">
              <a:off x="3527425" y="2924944"/>
              <a:ext cx="0" cy="288032"/>
            </a:xfrm>
            <a:prstGeom prst="line">
              <a:avLst/>
            </a:prstGeom>
            <a:noFill/>
            <a:ln w="28575" cmpd="sng">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cxnSp>
          <p:nvCxnSpPr>
            <p:cNvPr id="43" name="AutoShape 15"/>
            <p:cNvCxnSpPr>
              <a:cxnSpLocks noChangeShapeType="1"/>
              <a:stCxn id="45" idx="0"/>
              <a:endCxn id="54" idx="0"/>
            </p:cNvCxnSpPr>
            <p:nvPr/>
          </p:nvCxnSpPr>
          <p:spPr bwMode="auto">
            <a:xfrm rot="5400000" flipH="1" flipV="1">
              <a:off x="4518025" y="116781"/>
              <a:ext cx="12700" cy="6048374"/>
            </a:xfrm>
            <a:prstGeom prst="bentConnector3">
              <a:avLst>
                <a:gd name="adj1" fmla="val 1800000"/>
              </a:avLst>
            </a:prstGeom>
            <a:noFill/>
            <a:ln w="28575" cmpd="sng">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4" name="组合 43"/>
          <p:cNvGrpSpPr/>
          <p:nvPr/>
        </p:nvGrpSpPr>
        <p:grpSpPr>
          <a:xfrm>
            <a:off x="1007269" y="2308269"/>
            <a:ext cx="1588770" cy="2083764"/>
            <a:chOff x="611188" y="3140968"/>
            <a:chExt cx="1765300" cy="2315293"/>
          </a:xfrm>
        </p:grpSpPr>
        <p:sp>
          <p:nvSpPr>
            <p:cNvPr id="45" name="AutoShape 7"/>
            <p:cNvSpPr>
              <a:spLocks noChangeArrowheads="1"/>
            </p:cNvSpPr>
            <p:nvPr/>
          </p:nvSpPr>
          <p:spPr bwMode="auto">
            <a:xfrm>
              <a:off x="611188" y="3140968"/>
              <a:ext cx="1765300" cy="2315293"/>
            </a:xfrm>
            <a:prstGeom prst="roundRect">
              <a:avLst>
                <a:gd name="adj" fmla="val 188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6" name="Rectangle 8" descr="1"/>
            <p:cNvSpPr>
              <a:spLocks noChangeArrowheads="1"/>
            </p:cNvSpPr>
            <p:nvPr/>
          </p:nvSpPr>
          <p:spPr bwMode="auto">
            <a:xfrm>
              <a:off x="1079500" y="3321943"/>
              <a:ext cx="828675" cy="828675"/>
            </a:xfrm>
            <a:prstGeom prst="rect">
              <a:avLst/>
            </a:prstGeom>
            <a:blipFill dpi="0" rotWithShape="1">
              <a:blip r:embed="rId4"/>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47" name="组合 46"/>
          <p:cNvGrpSpPr/>
          <p:nvPr/>
        </p:nvGrpSpPr>
        <p:grpSpPr>
          <a:xfrm>
            <a:off x="2821781" y="2308269"/>
            <a:ext cx="1588770" cy="2083764"/>
            <a:chOff x="2627313" y="3140968"/>
            <a:chExt cx="1765300" cy="2315293"/>
          </a:xfrm>
        </p:grpSpPr>
        <p:sp>
          <p:nvSpPr>
            <p:cNvPr id="48" name="AutoShape 9"/>
            <p:cNvSpPr>
              <a:spLocks noChangeArrowheads="1"/>
            </p:cNvSpPr>
            <p:nvPr/>
          </p:nvSpPr>
          <p:spPr bwMode="auto">
            <a:xfrm>
              <a:off x="2627313" y="3140968"/>
              <a:ext cx="1765300" cy="2315293"/>
            </a:xfrm>
            <a:prstGeom prst="roundRect">
              <a:avLst>
                <a:gd name="adj" fmla="val 125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9" name="Rectangle 10" descr="8"/>
            <p:cNvSpPr>
              <a:spLocks noChangeArrowheads="1"/>
            </p:cNvSpPr>
            <p:nvPr/>
          </p:nvSpPr>
          <p:spPr bwMode="auto">
            <a:xfrm>
              <a:off x="3095625" y="3321943"/>
              <a:ext cx="828675" cy="828675"/>
            </a:xfrm>
            <a:prstGeom prst="rect">
              <a:avLst/>
            </a:prstGeom>
            <a:blipFill dpi="0" rotWithShape="1">
              <a:blip r:embed="rId5"/>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50" name="组合 49"/>
          <p:cNvGrpSpPr/>
          <p:nvPr/>
        </p:nvGrpSpPr>
        <p:grpSpPr>
          <a:xfrm>
            <a:off x="4636293" y="2308269"/>
            <a:ext cx="1588770" cy="2083764"/>
            <a:chOff x="4643438" y="3140968"/>
            <a:chExt cx="1765300" cy="2315293"/>
          </a:xfrm>
        </p:grpSpPr>
        <p:sp>
          <p:nvSpPr>
            <p:cNvPr id="51" name="AutoShape 11"/>
            <p:cNvSpPr>
              <a:spLocks noChangeArrowheads="1"/>
            </p:cNvSpPr>
            <p:nvPr/>
          </p:nvSpPr>
          <p:spPr bwMode="auto">
            <a:xfrm>
              <a:off x="4643438" y="3140968"/>
              <a:ext cx="1765300" cy="2315293"/>
            </a:xfrm>
            <a:prstGeom prst="roundRect">
              <a:avLst>
                <a:gd name="adj" fmla="val 1528"/>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52" name="Rectangle 12" descr="7"/>
            <p:cNvSpPr>
              <a:spLocks noChangeArrowheads="1"/>
            </p:cNvSpPr>
            <p:nvPr/>
          </p:nvSpPr>
          <p:spPr bwMode="auto">
            <a:xfrm>
              <a:off x="5111750" y="3321943"/>
              <a:ext cx="828675" cy="828675"/>
            </a:xfrm>
            <a:prstGeom prst="rect">
              <a:avLst/>
            </a:prstGeom>
            <a:blipFill dpi="0" rotWithShape="1">
              <a:blip r:embed="rId6"/>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53" name="组合 52"/>
          <p:cNvGrpSpPr/>
          <p:nvPr/>
        </p:nvGrpSpPr>
        <p:grpSpPr>
          <a:xfrm>
            <a:off x="6450806" y="2308269"/>
            <a:ext cx="1588770" cy="2083764"/>
            <a:chOff x="6659563" y="3140968"/>
            <a:chExt cx="1765300" cy="2315293"/>
          </a:xfrm>
        </p:grpSpPr>
        <p:sp>
          <p:nvSpPr>
            <p:cNvPr id="54" name="AutoShape 13"/>
            <p:cNvSpPr>
              <a:spLocks noChangeArrowheads="1"/>
            </p:cNvSpPr>
            <p:nvPr/>
          </p:nvSpPr>
          <p:spPr bwMode="auto">
            <a:xfrm>
              <a:off x="6659563" y="3140968"/>
              <a:ext cx="1765300" cy="2315293"/>
            </a:xfrm>
            <a:prstGeom prst="roundRect">
              <a:avLst>
                <a:gd name="adj" fmla="val 125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endParaRPr kumimoji="0" lang="en-US" altLang="zh-CN"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此处添加内容</a:t>
              </a:r>
            </a:p>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55" name="Rectangle 14" descr="6"/>
            <p:cNvSpPr>
              <a:spLocks noChangeArrowheads="1"/>
            </p:cNvSpPr>
            <p:nvPr/>
          </p:nvSpPr>
          <p:spPr bwMode="auto">
            <a:xfrm>
              <a:off x="7127875" y="3321943"/>
              <a:ext cx="828675" cy="828675"/>
            </a:xfrm>
            <a:prstGeom prst="rect">
              <a:avLst/>
            </a:prstGeom>
            <a:blipFill dpi="0" rotWithShape="1">
              <a:blip r:embed="rId7"/>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56" name="组合 55"/>
          <p:cNvGrpSpPr/>
          <p:nvPr/>
        </p:nvGrpSpPr>
        <p:grpSpPr>
          <a:xfrm>
            <a:off x="2821782" y="1011589"/>
            <a:ext cx="3403283" cy="614363"/>
            <a:chOff x="2627313" y="1700213"/>
            <a:chExt cx="3781425" cy="682625"/>
          </a:xfrm>
        </p:grpSpPr>
        <p:sp>
          <p:nvSpPr>
            <p:cNvPr id="57" name="AutoShape 6"/>
            <p:cNvSpPr>
              <a:spLocks noChangeArrowheads="1"/>
            </p:cNvSpPr>
            <p:nvPr/>
          </p:nvSpPr>
          <p:spPr bwMode="auto">
            <a:xfrm>
              <a:off x="2627313" y="1700213"/>
              <a:ext cx="3781425" cy="682625"/>
            </a:xfrm>
            <a:prstGeom prst="roundRect">
              <a:avLst>
                <a:gd name="adj" fmla="val 9769"/>
              </a:avLst>
            </a:prstGeom>
            <a:gradFill rotWithShape="1">
              <a:gsLst>
                <a:gs pos="0">
                  <a:srgbClr val="FF0517"/>
                </a:gs>
                <a:gs pos="100000">
                  <a:srgbClr val="BC000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58" name="WordArt 16"/>
            <p:cNvSpPr>
              <a:spLocks noChangeArrowheads="1" noChangeShapeType="1"/>
            </p:cNvSpPr>
            <p:nvPr/>
          </p:nvSpPr>
          <p:spPr bwMode="auto">
            <a:xfrm>
              <a:off x="3708400" y="1897063"/>
              <a:ext cx="1727200" cy="2540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双击添加标题文字</a:t>
              </a:r>
            </a:p>
          </p:txBody>
        </p:sp>
      </p:grpSp>
    </p:spTree>
    <p:custDataLst>
      <p:tags r:id="rId1"/>
    </p:custDataLst>
    <p:extLst>
      <p:ext uri="{BB962C8B-B14F-4D97-AF65-F5344CB8AC3E}">
        <p14:creationId xmlns:p14="http://schemas.microsoft.com/office/powerpoint/2010/main" val="26941260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22" presetClass="entr" presetSubtype="1" fill="hold" nodeType="withEffect">
                                  <p:stCondLst>
                                    <p:cond delay="700"/>
                                  </p:stCondLst>
                                  <p:childTnLst>
                                    <p:set>
                                      <p:cBhvr>
                                        <p:cTn id="11" dur="1" fill="hold">
                                          <p:stCondLst>
                                            <p:cond delay="0"/>
                                          </p:stCondLst>
                                        </p:cTn>
                                        <p:tgtEl>
                                          <p:spTgt spid="39"/>
                                        </p:tgtEl>
                                        <p:attrNameLst>
                                          <p:attrName>style.visibility</p:attrName>
                                        </p:attrNameLst>
                                      </p:cBhvr>
                                      <p:to>
                                        <p:strVal val="visible"/>
                                      </p:to>
                                    </p:set>
                                    <p:animEffect transition="in" filter="wipe(up)">
                                      <p:cBhvr>
                                        <p:cTn id="12" dur="500"/>
                                        <p:tgtEl>
                                          <p:spTgt spid="39"/>
                                        </p:tgtEl>
                                      </p:cBhvr>
                                    </p:animEffect>
                                  </p:childTnLst>
                                </p:cTn>
                              </p:par>
                              <p:par>
                                <p:cTn id="13" presetID="10" presetClass="entr" presetSubtype="0" fill="hold" nodeType="withEffect">
                                  <p:stCondLst>
                                    <p:cond delay="120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nodeType="withEffect">
                                  <p:stCondLst>
                                    <p:cond delay="14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nodeType="withEffect">
                                  <p:stCondLst>
                                    <p:cond delay="160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nodeType="withEffect">
                                  <p:stCondLst>
                                    <p:cond delay="180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Line 8"/>
          <p:cNvSpPr>
            <a:spLocks noChangeShapeType="1"/>
          </p:cNvSpPr>
          <p:nvPr/>
        </p:nvSpPr>
        <p:spPr bwMode="auto">
          <a:xfrm>
            <a:off x="1410765" y="3538079"/>
            <a:ext cx="0" cy="825130"/>
          </a:xfrm>
          <a:prstGeom prst="line">
            <a:avLst/>
          </a:prstGeom>
          <a:noFill/>
          <a:ln w="19050">
            <a:solidFill>
              <a:srgbClr val="005EAC"/>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08" name="Line 9"/>
          <p:cNvSpPr>
            <a:spLocks noChangeShapeType="1"/>
          </p:cNvSpPr>
          <p:nvPr/>
        </p:nvSpPr>
        <p:spPr bwMode="auto">
          <a:xfrm>
            <a:off x="1402832" y="4363208"/>
            <a:ext cx="1080604" cy="0"/>
          </a:xfrm>
          <a:prstGeom prst="line">
            <a:avLst/>
          </a:prstGeom>
          <a:noFill/>
          <a:ln w="19050">
            <a:solidFill>
              <a:srgbClr val="005EAC"/>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09" name="Line 11"/>
          <p:cNvSpPr>
            <a:spLocks noChangeShapeType="1"/>
          </p:cNvSpPr>
          <p:nvPr/>
        </p:nvSpPr>
        <p:spPr bwMode="auto">
          <a:xfrm flipV="1">
            <a:off x="1410765" y="1343549"/>
            <a:ext cx="0" cy="801329"/>
          </a:xfrm>
          <a:prstGeom prst="line">
            <a:avLst/>
          </a:prstGeom>
          <a:noFill/>
          <a:ln w="19050">
            <a:solidFill>
              <a:srgbClr val="005EAC"/>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10" name="Line 12"/>
          <p:cNvSpPr>
            <a:spLocks noChangeShapeType="1"/>
          </p:cNvSpPr>
          <p:nvPr/>
        </p:nvSpPr>
        <p:spPr bwMode="auto">
          <a:xfrm flipV="1">
            <a:off x="1402832" y="1343549"/>
            <a:ext cx="1080604" cy="0"/>
          </a:xfrm>
          <a:prstGeom prst="line">
            <a:avLst/>
          </a:prstGeom>
          <a:noFill/>
          <a:ln w="19050">
            <a:solidFill>
              <a:srgbClr val="005EAC"/>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11" name="AutoShape 13"/>
          <p:cNvSpPr>
            <a:spLocks noChangeArrowheads="1"/>
          </p:cNvSpPr>
          <p:nvPr/>
        </p:nvSpPr>
        <p:spPr bwMode="auto">
          <a:xfrm>
            <a:off x="2531040" y="942092"/>
            <a:ext cx="4173254" cy="801328"/>
          </a:xfrm>
          <a:prstGeom prst="roundRect">
            <a:avLst>
              <a:gd name="adj" fmla="val 8109"/>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82296" tIns="41148" rIns="82296" bIns="41148" numCol="1" anchor="ctr" anchorCtr="0" compatLnSpc="1">
            <a:prstTxWarp prst="textNoShape">
              <a:avLst/>
            </a:prstTxWarp>
          </a:bodyPr>
          <a:lstStyle/>
          <a:p>
            <a:pPr marL="0" marR="0" lvl="0" indent="0" algn="ctr" defTabSz="822960" rtl="0" eaLnBrk="1" fontAlgn="auto" latinLnBrk="0" hangingPunct="1">
              <a:lnSpc>
                <a:spcPct val="100000"/>
              </a:lnSpc>
              <a:spcBef>
                <a:spcPts val="0"/>
              </a:spcBef>
              <a:spcAft>
                <a:spcPts val="0"/>
              </a:spcAft>
              <a:buClr>
                <a:srgbClr val="007EEA"/>
              </a:buClr>
              <a:buSzTx/>
              <a:buFontTx/>
              <a:buNone/>
              <a:tabLst/>
              <a:defRPr/>
            </a:pPr>
            <a:r>
              <a:rPr kumimoji="0" lang="zh-CN" altLang="en-US" sz="1260" b="1" i="0" u="none" strike="noStrike" kern="0" cap="none" spc="0" normalizeH="0" baseline="0" noProof="0" dirty="0">
                <a:ln>
                  <a:noFill/>
                </a:ln>
                <a:solidFill>
                  <a:sysClr val="windowText" lastClr="000000"/>
                </a:solidFill>
                <a:effectLst/>
                <a:uLnTx/>
                <a:uFillTx/>
                <a:latin typeface="微软雅黑"/>
                <a:ea typeface="微软雅黑"/>
                <a:cs typeface="+mn-cs"/>
              </a:rPr>
              <a:t>单击此处添加文字内容  单击此处添加文字内容</a:t>
            </a:r>
          </a:p>
          <a:p>
            <a:pPr marL="0" marR="0" lvl="0" indent="0" algn="ctr" defTabSz="822960" rtl="0" eaLnBrk="1" fontAlgn="auto" latinLnBrk="0" hangingPunct="1">
              <a:lnSpc>
                <a:spcPct val="100000"/>
              </a:lnSpc>
              <a:spcBef>
                <a:spcPts val="0"/>
              </a:spcBef>
              <a:spcAft>
                <a:spcPts val="0"/>
              </a:spcAft>
              <a:buClr>
                <a:srgbClr val="007EEA"/>
              </a:buClr>
              <a:buSzTx/>
              <a:buFontTx/>
              <a:buNone/>
              <a:tabLst/>
              <a:defRPr/>
            </a:pPr>
            <a:r>
              <a:rPr kumimoji="0" lang="zh-CN" altLang="en-US" sz="1260" b="1" i="0" u="none" strike="noStrike" kern="0" cap="none" spc="0" normalizeH="0" baseline="0" noProof="0" dirty="0">
                <a:ln>
                  <a:noFill/>
                </a:ln>
                <a:solidFill>
                  <a:sysClr val="windowText" lastClr="000000"/>
                </a:solidFill>
                <a:effectLst/>
                <a:uLnTx/>
                <a:uFillTx/>
                <a:latin typeface="微软雅黑"/>
                <a:ea typeface="微软雅黑"/>
                <a:cs typeface="+mn-cs"/>
              </a:rPr>
              <a:t>单击此处添加文字内容  单击此处添加文字内容</a:t>
            </a:r>
          </a:p>
        </p:txBody>
      </p:sp>
      <p:sp>
        <p:nvSpPr>
          <p:cNvPr id="112" name="AutoShape 14"/>
          <p:cNvSpPr>
            <a:spLocks noChangeArrowheads="1"/>
          </p:cNvSpPr>
          <p:nvPr/>
        </p:nvSpPr>
        <p:spPr bwMode="auto">
          <a:xfrm>
            <a:off x="2531040" y="3964924"/>
            <a:ext cx="4173254" cy="801329"/>
          </a:xfrm>
          <a:prstGeom prst="roundRect">
            <a:avLst>
              <a:gd name="adj" fmla="val 7039"/>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82296" tIns="41148" rIns="82296" bIns="41148" numCol="1" anchor="ctr" anchorCtr="0" compatLnSpc="1">
            <a:prstTxWarp prst="textNoShape">
              <a:avLst/>
            </a:prstTxWarp>
          </a:bodyPr>
          <a:lstStyle/>
          <a:p>
            <a:pPr marL="0" marR="0" lvl="0" indent="0" algn="ctr" defTabSz="822960" rtl="0" eaLnBrk="1" fontAlgn="auto" latinLnBrk="0" hangingPunct="1">
              <a:lnSpc>
                <a:spcPct val="100000"/>
              </a:lnSpc>
              <a:spcBef>
                <a:spcPts val="0"/>
              </a:spcBef>
              <a:spcAft>
                <a:spcPts val="0"/>
              </a:spcAft>
              <a:buClr>
                <a:srgbClr val="007EEA"/>
              </a:buClr>
              <a:buSzTx/>
              <a:buFontTx/>
              <a:buNone/>
              <a:tabLst/>
              <a:defRPr/>
            </a:pPr>
            <a:r>
              <a:rPr kumimoji="0" lang="zh-CN" altLang="en-US" sz="1260" b="1" i="0" u="none" strike="noStrike" kern="0" cap="none" spc="0" normalizeH="0" baseline="0" noProof="0">
                <a:ln>
                  <a:noFill/>
                </a:ln>
                <a:solidFill>
                  <a:sysClr val="windowText" lastClr="000000"/>
                </a:solidFill>
                <a:effectLst/>
                <a:uLnTx/>
                <a:uFillTx/>
                <a:latin typeface="微软雅黑"/>
                <a:ea typeface="微软雅黑"/>
                <a:cs typeface="+mn-cs"/>
              </a:rPr>
              <a:t>单击此处添加文字内容  单击此处添加文字内容</a:t>
            </a:r>
          </a:p>
          <a:p>
            <a:pPr marL="0" marR="0" lvl="0" indent="0" algn="ctr" defTabSz="822960" rtl="0" eaLnBrk="1" fontAlgn="auto" latinLnBrk="0" hangingPunct="1">
              <a:lnSpc>
                <a:spcPct val="100000"/>
              </a:lnSpc>
              <a:spcBef>
                <a:spcPts val="0"/>
              </a:spcBef>
              <a:spcAft>
                <a:spcPts val="0"/>
              </a:spcAft>
              <a:buClr>
                <a:srgbClr val="007EEA"/>
              </a:buClr>
              <a:buSzTx/>
              <a:buFontTx/>
              <a:buNone/>
              <a:tabLst/>
              <a:defRPr/>
            </a:pPr>
            <a:r>
              <a:rPr kumimoji="0" lang="zh-CN" altLang="en-US" sz="1260" b="1" i="0" u="none" strike="noStrike" kern="0" cap="none" spc="0" normalizeH="0" baseline="0" noProof="0">
                <a:ln>
                  <a:noFill/>
                </a:ln>
                <a:solidFill>
                  <a:sysClr val="windowText" lastClr="000000"/>
                </a:solidFill>
                <a:effectLst/>
                <a:uLnTx/>
                <a:uFillTx/>
                <a:latin typeface="微软雅黑"/>
                <a:ea typeface="微软雅黑"/>
                <a:cs typeface="+mn-cs"/>
              </a:rPr>
              <a:t>单击此处添加文字内容  单击此处添加文字内容</a:t>
            </a:r>
          </a:p>
        </p:txBody>
      </p:sp>
      <p:sp>
        <p:nvSpPr>
          <p:cNvPr id="117" name="Line 21"/>
          <p:cNvSpPr>
            <a:spLocks noChangeShapeType="1"/>
          </p:cNvSpPr>
          <p:nvPr/>
        </p:nvSpPr>
        <p:spPr bwMode="auto">
          <a:xfrm flipH="1">
            <a:off x="7824565" y="3538079"/>
            <a:ext cx="0" cy="825130"/>
          </a:xfrm>
          <a:prstGeom prst="line">
            <a:avLst/>
          </a:prstGeom>
          <a:noFill/>
          <a:ln w="19050">
            <a:solidFill>
              <a:srgbClr val="005EAC"/>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18" name="Line 22"/>
          <p:cNvSpPr>
            <a:spLocks noChangeShapeType="1"/>
          </p:cNvSpPr>
          <p:nvPr/>
        </p:nvSpPr>
        <p:spPr bwMode="auto">
          <a:xfrm flipH="1">
            <a:off x="6751897" y="4363208"/>
            <a:ext cx="1080602" cy="0"/>
          </a:xfrm>
          <a:prstGeom prst="line">
            <a:avLst/>
          </a:prstGeom>
          <a:noFill/>
          <a:ln w="19050">
            <a:solidFill>
              <a:srgbClr val="005EAC"/>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19" name="Line 24"/>
          <p:cNvSpPr>
            <a:spLocks noChangeShapeType="1"/>
          </p:cNvSpPr>
          <p:nvPr/>
        </p:nvSpPr>
        <p:spPr bwMode="auto">
          <a:xfrm flipH="1" flipV="1">
            <a:off x="7824565" y="1343549"/>
            <a:ext cx="0" cy="801329"/>
          </a:xfrm>
          <a:prstGeom prst="line">
            <a:avLst/>
          </a:prstGeom>
          <a:noFill/>
          <a:ln w="19050">
            <a:solidFill>
              <a:srgbClr val="005EAC"/>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20" name="Line 25"/>
          <p:cNvSpPr>
            <a:spLocks noChangeShapeType="1"/>
          </p:cNvSpPr>
          <p:nvPr/>
        </p:nvSpPr>
        <p:spPr bwMode="auto">
          <a:xfrm flipH="1" flipV="1">
            <a:off x="6751897" y="1343549"/>
            <a:ext cx="1080602" cy="0"/>
          </a:xfrm>
          <a:prstGeom prst="line">
            <a:avLst/>
          </a:prstGeom>
          <a:noFill/>
          <a:ln w="19050">
            <a:solidFill>
              <a:srgbClr val="005EAC"/>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21" name="Rectangle 27"/>
          <p:cNvSpPr>
            <a:spLocks noChangeArrowheads="1"/>
          </p:cNvSpPr>
          <p:nvPr/>
        </p:nvSpPr>
        <p:spPr bwMode="auto">
          <a:xfrm>
            <a:off x="2741077" y="2741511"/>
            <a:ext cx="3775394" cy="424732"/>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1" lang="zh-CN" altLang="en-US" sz="900" b="0" i="0" u="none" strike="noStrike" kern="1200" cap="none" spc="0" normalizeH="0" baseline="0" noProof="0">
                <a:ln>
                  <a:noFill/>
                </a:ln>
                <a:solidFill>
                  <a:prstClr val="black"/>
                </a:solidFill>
                <a:effectLst/>
                <a:uLnTx/>
                <a:uFillTx/>
                <a:latin typeface="Arial" pitchFamily="34" charset="0"/>
                <a:ea typeface="微软雅黑" pitchFamily="34" charset="-122"/>
                <a:cs typeface="Arial" pitchFamily="34" charset="0"/>
              </a:rPr>
              <a:t>单击此处添加文字内容  单击此处添加文字内容  单击此处添加文字内容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1" lang="zh-CN" altLang="en-US" sz="900" b="0" i="0" u="none" strike="noStrike" kern="1200" cap="none" spc="0" normalizeH="0" baseline="0" noProof="0">
                <a:ln>
                  <a:noFill/>
                </a:ln>
                <a:solidFill>
                  <a:prstClr val="black"/>
                </a:solidFill>
                <a:effectLst/>
                <a:uLnTx/>
                <a:uFillTx/>
                <a:latin typeface="Arial" pitchFamily="34" charset="0"/>
                <a:ea typeface="微软雅黑" pitchFamily="34" charset="-122"/>
                <a:cs typeface="Arial" pitchFamily="34" charset="0"/>
              </a:rPr>
              <a:t>单击此处添加文字内容  单击此处添加文字内容  单击此处添加文字内容</a:t>
            </a:r>
          </a:p>
        </p:txBody>
      </p:sp>
      <p:grpSp>
        <p:nvGrpSpPr>
          <p:cNvPr id="2" name="组合 1"/>
          <p:cNvGrpSpPr/>
          <p:nvPr/>
        </p:nvGrpSpPr>
        <p:grpSpPr>
          <a:xfrm>
            <a:off x="731621" y="2165505"/>
            <a:ext cx="1358291" cy="1358291"/>
            <a:chOff x="304912" y="2406117"/>
            <a:chExt cx="1509212" cy="1509212"/>
          </a:xfrm>
        </p:grpSpPr>
        <p:sp>
          <p:nvSpPr>
            <p:cNvPr id="103" name="Oval 3"/>
            <p:cNvSpPr>
              <a:spLocks noChangeArrowheads="1"/>
            </p:cNvSpPr>
            <p:nvPr/>
          </p:nvSpPr>
          <p:spPr bwMode="auto">
            <a:xfrm>
              <a:off x="304912" y="2406117"/>
              <a:ext cx="1509212" cy="1509212"/>
            </a:xfrm>
            <a:prstGeom prst="ellipse">
              <a:avLst/>
            </a:prstGeom>
            <a:gradFill>
              <a:gsLst>
                <a:gs pos="0">
                  <a:srgbClr val="FF0000"/>
                </a:gs>
                <a:gs pos="100000">
                  <a:srgbClr val="C00000"/>
                </a:gs>
              </a:gsLst>
              <a:lin ang="5400000" scaled="0"/>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822960" rtl="0" eaLnBrk="0" fontAlgn="auto" latinLnBrk="0" hangingPunct="0">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Arial" pitchFamily="34" charset="0"/>
                <a:ea typeface="微软雅黑" pitchFamily="34" charset="-122"/>
                <a:cs typeface="Arial" pitchFamily="34" charset="0"/>
              </a:endParaRPr>
            </a:p>
          </p:txBody>
        </p:sp>
        <p:grpSp>
          <p:nvGrpSpPr>
            <p:cNvPr id="104" name="Group 4"/>
            <p:cNvGrpSpPr>
              <a:grpSpLocks/>
            </p:cNvGrpSpPr>
            <p:nvPr/>
          </p:nvGrpSpPr>
          <p:grpSpPr bwMode="auto">
            <a:xfrm>
              <a:off x="415989" y="2420222"/>
              <a:ext cx="1290589" cy="423144"/>
              <a:chOff x="1431" y="1843"/>
              <a:chExt cx="907" cy="295"/>
            </a:xfrm>
          </p:grpSpPr>
          <p:sp>
            <p:nvSpPr>
              <p:cNvPr id="105" name="Freeform 5"/>
              <p:cNvSpPr>
                <a:spLocks/>
              </p:cNvSpPr>
              <p:nvPr/>
            </p:nvSpPr>
            <p:spPr bwMode="auto">
              <a:xfrm>
                <a:off x="1431" y="1843"/>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06"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grpSp>
        <p:sp>
          <p:nvSpPr>
            <p:cNvPr id="122" name="Rectangle 28"/>
            <p:cNvSpPr>
              <a:spLocks noChangeArrowheads="1"/>
            </p:cNvSpPr>
            <p:nvPr/>
          </p:nvSpPr>
          <p:spPr bwMode="auto">
            <a:xfrm>
              <a:off x="431855" y="2843366"/>
              <a:ext cx="1258852" cy="59503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440" b="1" i="0" u="none" strike="noStrike" kern="0" cap="none" spc="0" normalizeH="0" baseline="0" noProof="0">
                  <a:ln>
                    <a:noFill/>
                  </a:ln>
                  <a:solidFill>
                    <a:srgbClr val="FFFFFF"/>
                  </a:solidFill>
                  <a:effectLst/>
                  <a:uLnTx/>
                  <a:uFillTx/>
                  <a:latin typeface="Arial" pitchFamily="34" charset="0"/>
                  <a:ea typeface="微软雅黑" pitchFamily="34" charset="-122"/>
                  <a:cs typeface="Arial" pitchFamily="34" charset="0"/>
                </a:rPr>
                <a:t>单击此处</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440" b="1" i="0" u="none" strike="noStrike" kern="0" cap="none" spc="0" normalizeH="0" baseline="0" noProof="0">
                  <a:ln>
                    <a:noFill/>
                  </a:ln>
                  <a:solidFill>
                    <a:srgbClr val="FFFFFF"/>
                  </a:solidFill>
                  <a:effectLst/>
                  <a:uLnTx/>
                  <a:uFillTx/>
                  <a:latin typeface="Arial" pitchFamily="34" charset="0"/>
                  <a:ea typeface="微软雅黑" pitchFamily="34" charset="-122"/>
                  <a:cs typeface="Arial" pitchFamily="34" charset="0"/>
                </a:rPr>
                <a:t>添加文字</a:t>
              </a:r>
            </a:p>
          </p:txBody>
        </p:sp>
      </p:grpSp>
      <p:grpSp>
        <p:nvGrpSpPr>
          <p:cNvPr id="3" name="组合 2"/>
          <p:cNvGrpSpPr/>
          <p:nvPr/>
        </p:nvGrpSpPr>
        <p:grpSpPr>
          <a:xfrm>
            <a:off x="7148594" y="2165505"/>
            <a:ext cx="1358291" cy="1358291"/>
            <a:chOff x="7434882" y="2406117"/>
            <a:chExt cx="1509212" cy="1509212"/>
          </a:xfrm>
        </p:grpSpPr>
        <p:sp>
          <p:nvSpPr>
            <p:cNvPr id="113" name="Oval 16"/>
            <p:cNvSpPr>
              <a:spLocks noChangeArrowheads="1"/>
            </p:cNvSpPr>
            <p:nvPr/>
          </p:nvSpPr>
          <p:spPr bwMode="auto">
            <a:xfrm>
              <a:off x="7434882" y="2406117"/>
              <a:ext cx="1509212" cy="1509212"/>
            </a:xfrm>
            <a:prstGeom prst="ellipse">
              <a:avLst/>
            </a:prstGeom>
            <a:solidFill>
              <a:srgbClr val="FF330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Arial" pitchFamily="34" charset="0"/>
                <a:ea typeface="微软雅黑" pitchFamily="34" charset="-122"/>
                <a:cs typeface="Arial" pitchFamily="34" charset="0"/>
              </a:endParaRPr>
            </a:p>
          </p:txBody>
        </p:sp>
        <p:grpSp>
          <p:nvGrpSpPr>
            <p:cNvPr id="114" name="Group 17"/>
            <p:cNvGrpSpPr>
              <a:grpSpLocks/>
            </p:cNvGrpSpPr>
            <p:nvPr/>
          </p:nvGrpSpPr>
          <p:grpSpPr bwMode="auto">
            <a:xfrm>
              <a:off x="7545959" y="2420222"/>
              <a:ext cx="1290589" cy="423144"/>
              <a:chOff x="1431" y="1843"/>
              <a:chExt cx="907" cy="295"/>
            </a:xfrm>
          </p:grpSpPr>
          <p:sp>
            <p:nvSpPr>
              <p:cNvPr id="115" name="Freeform 18"/>
              <p:cNvSpPr>
                <a:spLocks/>
              </p:cNvSpPr>
              <p:nvPr/>
            </p:nvSpPr>
            <p:spPr bwMode="auto">
              <a:xfrm>
                <a:off x="1431" y="1843"/>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sp>
            <p:nvSpPr>
              <p:cNvPr id="116" name="Oval 19"/>
              <p:cNvSpPr>
                <a:spLocks noChangeArrowheads="1"/>
              </p:cNvSpPr>
              <p:nvPr/>
            </p:nvSpPr>
            <p:spPr bwMode="auto">
              <a:xfrm>
                <a:off x="1544" y="1926"/>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Arial" pitchFamily="34" charset="0"/>
                  <a:ea typeface="微软雅黑" pitchFamily="34" charset="-122"/>
                  <a:cs typeface="Arial" pitchFamily="34" charset="0"/>
                </a:endParaRPr>
              </a:p>
            </p:txBody>
          </p:sp>
        </p:grpSp>
        <p:sp>
          <p:nvSpPr>
            <p:cNvPr id="123" name="Rectangle 29"/>
            <p:cNvSpPr>
              <a:spLocks noChangeArrowheads="1"/>
            </p:cNvSpPr>
            <p:nvPr/>
          </p:nvSpPr>
          <p:spPr bwMode="auto">
            <a:xfrm>
              <a:off x="7553009" y="2843366"/>
              <a:ext cx="1258852" cy="59503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1" i="0" u="none" strike="noStrike" kern="1200" cap="none" spc="0" normalizeH="0" baseline="0" noProof="0">
                  <a:ln>
                    <a:noFill/>
                  </a:ln>
                  <a:solidFill>
                    <a:prstClr val="black"/>
                  </a:solidFill>
                  <a:effectLst/>
                  <a:uLnTx/>
                  <a:uFillTx/>
                  <a:latin typeface="Arial" pitchFamily="34" charset="0"/>
                  <a:ea typeface="微软雅黑" pitchFamily="34" charset="-122"/>
                  <a:cs typeface="Arial" pitchFamily="34" charset="0"/>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1" i="0" u="none" strike="noStrike" kern="1200" cap="none" spc="0" normalizeH="0" baseline="0" noProof="0">
                  <a:ln>
                    <a:noFill/>
                  </a:ln>
                  <a:solidFill>
                    <a:prstClr val="black"/>
                  </a:solidFill>
                  <a:effectLst/>
                  <a:uLnTx/>
                  <a:uFillTx/>
                  <a:latin typeface="Arial" pitchFamily="34" charset="0"/>
                  <a:ea typeface="微软雅黑" pitchFamily="34" charset="-122"/>
                  <a:cs typeface="Arial" pitchFamily="34" charset="0"/>
                </a:rPr>
                <a:t>添加文字</a:t>
              </a:r>
            </a:p>
          </p:txBody>
        </p:sp>
      </p:grpSp>
      <p:sp>
        <p:nvSpPr>
          <p:cNvPr id="124" name="矩形 123"/>
          <p:cNvSpPr/>
          <p:nvPr/>
        </p:nvSpPr>
        <p:spPr>
          <a:xfrm>
            <a:off x="2684267" y="2178200"/>
            <a:ext cx="3871573" cy="535531"/>
          </a:xfrm>
          <a:prstGeom prst="rect">
            <a:avLst/>
          </a:prstGeom>
        </p:spPr>
        <p:txBody>
          <a:bodyPr wrap="none">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880" b="1" i="0" u="none" strike="noStrike" kern="10" cap="none" spc="0" normalizeH="0" baseline="0" noProof="0" dirty="0">
                <a:ln>
                  <a:noFill/>
                </a:ln>
                <a:solidFill>
                  <a:srgbClr val="FF0000"/>
                </a:solidFill>
                <a:effectLst/>
                <a:uLnTx/>
                <a:uFillTx/>
                <a:latin typeface="微软雅黑" pitchFamily="34" charset="-122"/>
                <a:ea typeface="微软雅黑" pitchFamily="34" charset="-122"/>
                <a:cs typeface="+mn-cs"/>
              </a:rPr>
              <a:t>此处添加标题文字内容</a:t>
            </a:r>
          </a:p>
        </p:txBody>
      </p:sp>
    </p:spTree>
    <p:custDataLst>
      <p:tags r:id="rId1"/>
    </p:custDataLst>
    <p:extLst>
      <p:ext uri="{BB962C8B-B14F-4D97-AF65-F5344CB8AC3E}">
        <p14:creationId xmlns:p14="http://schemas.microsoft.com/office/powerpoint/2010/main" val="358070539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2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22" presetClass="entr" presetSubtype="4" fill="hold" grpId="0" nodeType="withEffect">
                                  <p:stCondLst>
                                    <p:cond delay="3500"/>
                                  </p:stCondLst>
                                  <p:childTnLst>
                                    <p:set>
                                      <p:cBhvr>
                                        <p:cTn id="12" dur="1" fill="hold">
                                          <p:stCondLst>
                                            <p:cond delay="0"/>
                                          </p:stCondLst>
                                        </p:cTn>
                                        <p:tgtEl>
                                          <p:spTgt spid="109"/>
                                        </p:tgtEl>
                                        <p:attrNameLst>
                                          <p:attrName>style.visibility</p:attrName>
                                        </p:attrNameLst>
                                      </p:cBhvr>
                                      <p:to>
                                        <p:strVal val="visible"/>
                                      </p:to>
                                    </p:set>
                                    <p:animEffect transition="in" filter="wipe(down)">
                                      <p:cBhvr>
                                        <p:cTn id="13" dur="500"/>
                                        <p:tgtEl>
                                          <p:spTgt spid="109"/>
                                        </p:tgtEl>
                                      </p:cBhvr>
                                    </p:animEffect>
                                  </p:childTnLst>
                                </p:cTn>
                              </p:par>
                              <p:par>
                                <p:cTn id="14" presetID="22" presetClass="entr" presetSubtype="1" fill="hold" grpId="0" nodeType="withEffect">
                                  <p:stCondLst>
                                    <p:cond delay="3500"/>
                                  </p:stCondLst>
                                  <p:childTnLst>
                                    <p:set>
                                      <p:cBhvr>
                                        <p:cTn id="15" dur="1" fill="hold">
                                          <p:stCondLst>
                                            <p:cond delay="0"/>
                                          </p:stCondLst>
                                        </p:cTn>
                                        <p:tgtEl>
                                          <p:spTgt spid="107"/>
                                        </p:tgtEl>
                                        <p:attrNameLst>
                                          <p:attrName>style.visibility</p:attrName>
                                        </p:attrNameLst>
                                      </p:cBhvr>
                                      <p:to>
                                        <p:strVal val="visible"/>
                                      </p:to>
                                    </p:set>
                                    <p:animEffect transition="in" filter="wipe(up)">
                                      <p:cBhvr>
                                        <p:cTn id="16" dur="500"/>
                                        <p:tgtEl>
                                          <p:spTgt spid="107"/>
                                        </p:tgtEl>
                                      </p:cBhvr>
                                    </p:animEffect>
                                  </p:childTnLst>
                                </p:cTn>
                              </p:par>
                              <p:par>
                                <p:cTn id="17" presetID="22" presetClass="entr" presetSubtype="8" fill="hold" grpId="0" nodeType="withEffect">
                                  <p:stCondLst>
                                    <p:cond delay="4000"/>
                                  </p:stCondLst>
                                  <p:childTnLst>
                                    <p:set>
                                      <p:cBhvr>
                                        <p:cTn id="18" dur="1" fill="hold">
                                          <p:stCondLst>
                                            <p:cond delay="0"/>
                                          </p:stCondLst>
                                        </p:cTn>
                                        <p:tgtEl>
                                          <p:spTgt spid="110"/>
                                        </p:tgtEl>
                                        <p:attrNameLst>
                                          <p:attrName>style.visibility</p:attrName>
                                        </p:attrNameLst>
                                      </p:cBhvr>
                                      <p:to>
                                        <p:strVal val="visible"/>
                                      </p:to>
                                    </p:set>
                                    <p:animEffect transition="in" filter="wipe(left)">
                                      <p:cBhvr>
                                        <p:cTn id="19" dur="500"/>
                                        <p:tgtEl>
                                          <p:spTgt spid="110"/>
                                        </p:tgtEl>
                                      </p:cBhvr>
                                    </p:animEffect>
                                  </p:childTnLst>
                                </p:cTn>
                              </p:par>
                              <p:par>
                                <p:cTn id="20" presetID="22" presetClass="entr" presetSubtype="8" fill="hold" grpId="0" nodeType="withEffect">
                                  <p:stCondLst>
                                    <p:cond delay="4000"/>
                                  </p:stCondLst>
                                  <p:childTnLst>
                                    <p:set>
                                      <p:cBhvr>
                                        <p:cTn id="21" dur="1" fill="hold">
                                          <p:stCondLst>
                                            <p:cond delay="0"/>
                                          </p:stCondLst>
                                        </p:cTn>
                                        <p:tgtEl>
                                          <p:spTgt spid="108"/>
                                        </p:tgtEl>
                                        <p:attrNameLst>
                                          <p:attrName>style.visibility</p:attrName>
                                        </p:attrNameLst>
                                      </p:cBhvr>
                                      <p:to>
                                        <p:strVal val="visible"/>
                                      </p:to>
                                    </p:set>
                                    <p:animEffect transition="in" filter="wipe(left)">
                                      <p:cBhvr>
                                        <p:cTn id="22" dur="500"/>
                                        <p:tgtEl>
                                          <p:spTgt spid="108"/>
                                        </p:tgtEl>
                                      </p:cBhvr>
                                    </p:animEffect>
                                  </p:childTnLst>
                                </p:cTn>
                              </p:par>
                              <p:par>
                                <p:cTn id="23" presetID="16" presetClass="entr" presetSubtype="21" fill="hold" grpId="0" nodeType="withEffect">
                                  <p:stCondLst>
                                    <p:cond delay="4500"/>
                                  </p:stCondLst>
                                  <p:childTnLst>
                                    <p:set>
                                      <p:cBhvr>
                                        <p:cTn id="24" dur="1" fill="hold">
                                          <p:stCondLst>
                                            <p:cond delay="0"/>
                                          </p:stCondLst>
                                        </p:cTn>
                                        <p:tgtEl>
                                          <p:spTgt spid="111"/>
                                        </p:tgtEl>
                                        <p:attrNameLst>
                                          <p:attrName>style.visibility</p:attrName>
                                        </p:attrNameLst>
                                      </p:cBhvr>
                                      <p:to>
                                        <p:strVal val="visible"/>
                                      </p:to>
                                    </p:set>
                                    <p:animEffect transition="in" filter="barn(inVertical)">
                                      <p:cBhvr>
                                        <p:cTn id="25" dur="500"/>
                                        <p:tgtEl>
                                          <p:spTgt spid="111"/>
                                        </p:tgtEl>
                                      </p:cBhvr>
                                    </p:animEffect>
                                  </p:childTnLst>
                                </p:cTn>
                              </p:par>
                              <p:par>
                                <p:cTn id="26" presetID="16" presetClass="entr" presetSubtype="21" fill="hold" grpId="0" nodeType="withEffect">
                                  <p:stCondLst>
                                    <p:cond delay="4500"/>
                                  </p:stCondLst>
                                  <p:childTnLst>
                                    <p:set>
                                      <p:cBhvr>
                                        <p:cTn id="27" dur="1" fill="hold">
                                          <p:stCondLst>
                                            <p:cond delay="0"/>
                                          </p:stCondLst>
                                        </p:cTn>
                                        <p:tgtEl>
                                          <p:spTgt spid="112"/>
                                        </p:tgtEl>
                                        <p:attrNameLst>
                                          <p:attrName>style.visibility</p:attrName>
                                        </p:attrNameLst>
                                      </p:cBhvr>
                                      <p:to>
                                        <p:strVal val="visible"/>
                                      </p:to>
                                    </p:set>
                                    <p:animEffect transition="in" filter="barn(inVertical)">
                                      <p:cBhvr>
                                        <p:cTn id="28" dur="500"/>
                                        <p:tgtEl>
                                          <p:spTgt spid="112"/>
                                        </p:tgtEl>
                                      </p:cBhvr>
                                    </p:animEffect>
                                  </p:childTnLst>
                                </p:cTn>
                              </p:par>
                              <p:par>
                                <p:cTn id="29" presetID="22" presetClass="entr" presetSubtype="8" fill="hold" grpId="0" nodeType="withEffect">
                                  <p:stCondLst>
                                    <p:cond delay="5000"/>
                                  </p:stCondLst>
                                  <p:childTnLst>
                                    <p:set>
                                      <p:cBhvr>
                                        <p:cTn id="30" dur="1" fill="hold">
                                          <p:stCondLst>
                                            <p:cond delay="0"/>
                                          </p:stCondLst>
                                        </p:cTn>
                                        <p:tgtEl>
                                          <p:spTgt spid="120"/>
                                        </p:tgtEl>
                                        <p:attrNameLst>
                                          <p:attrName>style.visibility</p:attrName>
                                        </p:attrNameLst>
                                      </p:cBhvr>
                                      <p:to>
                                        <p:strVal val="visible"/>
                                      </p:to>
                                    </p:set>
                                    <p:animEffect transition="in" filter="wipe(left)">
                                      <p:cBhvr>
                                        <p:cTn id="31" dur="500"/>
                                        <p:tgtEl>
                                          <p:spTgt spid="120"/>
                                        </p:tgtEl>
                                      </p:cBhvr>
                                    </p:animEffect>
                                  </p:childTnLst>
                                </p:cTn>
                              </p:par>
                              <p:par>
                                <p:cTn id="32" presetID="22" presetClass="entr" presetSubtype="8" fill="hold" grpId="0" nodeType="withEffect">
                                  <p:stCondLst>
                                    <p:cond delay="5000"/>
                                  </p:stCondLst>
                                  <p:childTnLst>
                                    <p:set>
                                      <p:cBhvr>
                                        <p:cTn id="33" dur="1" fill="hold">
                                          <p:stCondLst>
                                            <p:cond delay="0"/>
                                          </p:stCondLst>
                                        </p:cTn>
                                        <p:tgtEl>
                                          <p:spTgt spid="118"/>
                                        </p:tgtEl>
                                        <p:attrNameLst>
                                          <p:attrName>style.visibility</p:attrName>
                                        </p:attrNameLst>
                                      </p:cBhvr>
                                      <p:to>
                                        <p:strVal val="visible"/>
                                      </p:to>
                                    </p:set>
                                    <p:animEffect transition="in" filter="wipe(left)">
                                      <p:cBhvr>
                                        <p:cTn id="34" dur="500"/>
                                        <p:tgtEl>
                                          <p:spTgt spid="118"/>
                                        </p:tgtEl>
                                      </p:cBhvr>
                                    </p:animEffect>
                                  </p:childTnLst>
                                </p:cTn>
                              </p:par>
                              <p:par>
                                <p:cTn id="35" presetID="22" presetClass="entr" presetSubtype="1" fill="hold" grpId="0" nodeType="withEffect">
                                  <p:stCondLst>
                                    <p:cond delay="5500"/>
                                  </p:stCondLst>
                                  <p:childTnLst>
                                    <p:set>
                                      <p:cBhvr>
                                        <p:cTn id="36" dur="1" fill="hold">
                                          <p:stCondLst>
                                            <p:cond delay="0"/>
                                          </p:stCondLst>
                                        </p:cTn>
                                        <p:tgtEl>
                                          <p:spTgt spid="119"/>
                                        </p:tgtEl>
                                        <p:attrNameLst>
                                          <p:attrName>style.visibility</p:attrName>
                                        </p:attrNameLst>
                                      </p:cBhvr>
                                      <p:to>
                                        <p:strVal val="visible"/>
                                      </p:to>
                                    </p:set>
                                    <p:animEffect transition="in" filter="wipe(up)">
                                      <p:cBhvr>
                                        <p:cTn id="37" dur="500"/>
                                        <p:tgtEl>
                                          <p:spTgt spid="119"/>
                                        </p:tgtEl>
                                      </p:cBhvr>
                                    </p:animEffect>
                                  </p:childTnLst>
                                </p:cTn>
                              </p:par>
                              <p:par>
                                <p:cTn id="38" presetID="22" presetClass="entr" presetSubtype="4" fill="hold" grpId="0" nodeType="withEffect">
                                  <p:stCondLst>
                                    <p:cond delay="5500"/>
                                  </p:stCondLst>
                                  <p:childTnLst>
                                    <p:set>
                                      <p:cBhvr>
                                        <p:cTn id="39" dur="1" fill="hold">
                                          <p:stCondLst>
                                            <p:cond delay="0"/>
                                          </p:stCondLst>
                                        </p:cTn>
                                        <p:tgtEl>
                                          <p:spTgt spid="117"/>
                                        </p:tgtEl>
                                        <p:attrNameLst>
                                          <p:attrName>style.visibility</p:attrName>
                                        </p:attrNameLst>
                                      </p:cBhvr>
                                      <p:to>
                                        <p:strVal val="visible"/>
                                      </p:to>
                                    </p:set>
                                    <p:animEffect transition="in" filter="wipe(down)">
                                      <p:cBhvr>
                                        <p:cTn id="40" dur="500"/>
                                        <p:tgtEl>
                                          <p:spTgt spid="117"/>
                                        </p:tgtEl>
                                      </p:cBhvr>
                                    </p:animEffect>
                                  </p:childTnLst>
                                </p:cTn>
                              </p:par>
                            </p:childTnLst>
                          </p:cTn>
                        </p:par>
                        <p:par>
                          <p:cTn id="41" fill="hold">
                            <p:stCondLst>
                              <p:cond delay="6000"/>
                            </p:stCondLst>
                            <p:childTnLst>
                              <p:par>
                                <p:cTn id="42" presetID="53"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200" fill="hold"/>
                                        <p:tgtEl>
                                          <p:spTgt spid="3"/>
                                        </p:tgtEl>
                                        <p:attrNameLst>
                                          <p:attrName>ppt_w</p:attrName>
                                        </p:attrNameLst>
                                      </p:cBhvr>
                                      <p:tavLst>
                                        <p:tav tm="0">
                                          <p:val>
                                            <p:fltVal val="0"/>
                                          </p:val>
                                        </p:tav>
                                        <p:tav tm="100000">
                                          <p:val>
                                            <p:strVal val="#ppt_w"/>
                                          </p:val>
                                        </p:tav>
                                      </p:tavLst>
                                    </p:anim>
                                    <p:anim calcmode="lin" valueType="num">
                                      <p:cBhvr>
                                        <p:cTn id="45" dur="200" fill="hold"/>
                                        <p:tgtEl>
                                          <p:spTgt spid="3"/>
                                        </p:tgtEl>
                                        <p:attrNameLst>
                                          <p:attrName>ppt_h</p:attrName>
                                        </p:attrNameLst>
                                      </p:cBhvr>
                                      <p:tavLst>
                                        <p:tav tm="0">
                                          <p:val>
                                            <p:fltVal val="0"/>
                                          </p:val>
                                        </p:tav>
                                        <p:tav tm="100000">
                                          <p:val>
                                            <p:strVal val="#ppt_h"/>
                                          </p:val>
                                        </p:tav>
                                      </p:tavLst>
                                    </p:anim>
                                    <p:animEffect transition="in" filter="fade">
                                      <p:cBhvr>
                                        <p:cTn id="46" dur="200"/>
                                        <p:tgtEl>
                                          <p:spTgt spid="3"/>
                                        </p:tgtEl>
                                      </p:cBhvr>
                                    </p:animEffect>
                                  </p:childTnLst>
                                </p:cTn>
                              </p:par>
                            </p:childTnLst>
                          </p:cTn>
                        </p:par>
                        <p:par>
                          <p:cTn id="47" fill="hold">
                            <p:stCondLst>
                              <p:cond delay="6200"/>
                            </p:stCondLst>
                            <p:childTnLst>
                              <p:par>
                                <p:cTn id="48" presetID="6" presetClass="emph" presetSubtype="0" fill="hold" nodeType="afterEffect">
                                  <p:stCondLst>
                                    <p:cond delay="0"/>
                                  </p:stCondLst>
                                  <p:childTnLst>
                                    <p:animScale>
                                      <p:cBhvr>
                                        <p:cTn id="49" dur="100" fill="hold"/>
                                        <p:tgtEl>
                                          <p:spTgt spid="3"/>
                                        </p:tgtEl>
                                      </p:cBhvr>
                                      <p:by x="115000" y="115000"/>
                                    </p:animScale>
                                  </p:childTnLst>
                                </p:cTn>
                              </p:par>
                              <p:par>
                                <p:cTn id="50" presetID="6" presetClass="emph" presetSubtype="0" fill="hold" nodeType="withEffect">
                                  <p:stCondLst>
                                    <p:cond delay="200"/>
                                  </p:stCondLst>
                                  <p:childTnLst>
                                    <p:animScale>
                                      <p:cBhvr>
                                        <p:cTn id="51" dur="100" fill="hold"/>
                                        <p:tgtEl>
                                          <p:spTgt spid="3"/>
                                        </p:tgtEl>
                                      </p:cBhvr>
                                      <p:by x="85000" y="85000"/>
                                    </p:animScale>
                                  </p:childTnLst>
                                </p:cTn>
                              </p:par>
                            </p:childTnLst>
                          </p:cTn>
                        </p:par>
                        <p:par>
                          <p:cTn id="52" fill="hold">
                            <p:stCondLst>
                              <p:cond delay="6500"/>
                            </p:stCondLst>
                            <p:childTnLst>
                              <p:par>
                                <p:cTn id="53" presetID="6" presetClass="emph" presetSubtype="0" fill="hold" nodeType="afterEffect">
                                  <p:stCondLst>
                                    <p:cond delay="0"/>
                                  </p:stCondLst>
                                  <p:childTnLst>
                                    <p:animScale>
                                      <p:cBhvr>
                                        <p:cTn id="54" dur="100" fill="hold"/>
                                        <p:tgtEl>
                                          <p:spTgt spid="3"/>
                                        </p:tgtEl>
                                      </p:cBhvr>
                                      <p:by x="105000" y="105000"/>
                                    </p:animScale>
                                  </p:childTnLst>
                                </p:cTn>
                              </p:par>
                              <p:par>
                                <p:cTn id="55" presetID="6" presetClass="emph" presetSubtype="0" fill="hold" nodeType="withEffect">
                                  <p:stCondLst>
                                    <p:cond delay="200"/>
                                  </p:stCondLst>
                                  <p:childTnLst>
                                    <p:animScale>
                                      <p:cBhvr>
                                        <p:cTn id="56" dur="100" fill="hold"/>
                                        <p:tgtEl>
                                          <p:spTgt spid="3"/>
                                        </p:tgtEl>
                                      </p:cBhvr>
                                      <p:by x="95000" y="95000"/>
                                    </p:animScale>
                                  </p:childTnLst>
                                </p:cTn>
                              </p:par>
                            </p:childTnLst>
                          </p:cTn>
                        </p:par>
                        <p:par>
                          <p:cTn id="57" fill="hold">
                            <p:stCondLst>
                              <p:cond delay="6800"/>
                            </p:stCondLst>
                            <p:childTnLst>
                              <p:par>
                                <p:cTn id="58" presetID="23" presetClass="entr" presetSubtype="36" fill="hold" grpId="0" nodeType="afterEffect">
                                  <p:stCondLst>
                                    <p:cond delay="0"/>
                                  </p:stCondLst>
                                  <p:iterate type="lt">
                                    <p:tmPct val="10000"/>
                                  </p:iterate>
                                  <p:childTnLst>
                                    <p:set>
                                      <p:cBhvr>
                                        <p:cTn id="59" dur="1" fill="hold">
                                          <p:stCondLst>
                                            <p:cond delay="0"/>
                                          </p:stCondLst>
                                        </p:cTn>
                                        <p:tgtEl>
                                          <p:spTgt spid="124"/>
                                        </p:tgtEl>
                                        <p:attrNameLst>
                                          <p:attrName>style.visibility</p:attrName>
                                        </p:attrNameLst>
                                      </p:cBhvr>
                                      <p:to>
                                        <p:strVal val="visible"/>
                                      </p:to>
                                    </p:set>
                                    <p:anim calcmode="lin" valueType="num">
                                      <p:cBhvr>
                                        <p:cTn id="60" dur="500" fill="hold"/>
                                        <p:tgtEl>
                                          <p:spTgt spid="124"/>
                                        </p:tgtEl>
                                        <p:attrNameLst>
                                          <p:attrName>ppt_w</p:attrName>
                                        </p:attrNameLst>
                                      </p:cBhvr>
                                      <p:tavLst>
                                        <p:tav tm="0">
                                          <p:val>
                                            <p:strVal val="(6*min(max(#ppt_w*#ppt_h,.3),1)-7.4)/-.7*#ppt_w"/>
                                          </p:val>
                                        </p:tav>
                                        <p:tav tm="100000">
                                          <p:val>
                                            <p:strVal val="#ppt_w"/>
                                          </p:val>
                                        </p:tav>
                                      </p:tavLst>
                                    </p:anim>
                                    <p:anim calcmode="lin" valueType="num">
                                      <p:cBhvr>
                                        <p:cTn id="61" dur="500" fill="hold"/>
                                        <p:tgtEl>
                                          <p:spTgt spid="124"/>
                                        </p:tgtEl>
                                        <p:attrNameLst>
                                          <p:attrName>ppt_h</p:attrName>
                                        </p:attrNameLst>
                                      </p:cBhvr>
                                      <p:tavLst>
                                        <p:tav tm="0">
                                          <p:val>
                                            <p:strVal val="(6*min(max(#ppt_w*#ppt_h,.3),1)-7.4)/-.7*#ppt_h"/>
                                          </p:val>
                                        </p:tav>
                                        <p:tav tm="100000">
                                          <p:val>
                                            <p:strVal val="#ppt_h"/>
                                          </p:val>
                                        </p:tav>
                                      </p:tavLst>
                                    </p:anim>
                                    <p:anim calcmode="lin" valueType="num">
                                      <p:cBhvr>
                                        <p:cTn id="62" dur="500" fill="hold"/>
                                        <p:tgtEl>
                                          <p:spTgt spid="124"/>
                                        </p:tgtEl>
                                        <p:attrNameLst>
                                          <p:attrName>ppt_x</p:attrName>
                                        </p:attrNameLst>
                                      </p:cBhvr>
                                      <p:tavLst>
                                        <p:tav tm="0">
                                          <p:val>
                                            <p:fltVal val="0.5"/>
                                          </p:val>
                                        </p:tav>
                                        <p:tav tm="100000">
                                          <p:val>
                                            <p:strVal val="#ppt_x"/>
                                          </p:val>
                                        </p:tav>
                                      </p:tavLst>
                                    </p:anim>
                                    <p:anim calcmode="lin" valueType="num">
                                      <p:cBhvr>
                                        <p:cTn id="63" dur="500" fill="hold"/>
                                        <p:tgtEl>
                                          <p:spTgt spid="124"/>
                                        </p:tgtEl>
                                        <p:attrNameLst>
                                          <p:attrName>ppt_y</p:attrName>
                                        </p:attrNameLst>
                                      </p:cBhvr>
                                      <p:tavLst>
                                        <p:tav tm="0">
                                          <p:val>
                                            <p:strVal val="1+(6*min(max(#ppt_w*#ppt_h,.3),1)-7.4)/-.7*#ppt_h/2"/>
                                          </p:val>
                                        </p:tav>
                                        <p:tav tm="100000">
                                          <p:val>
                                            <p:strVal val="#ppt_y"/>
                                          </p:val>
                                        </p:tav>
                                      </p:tavLst>
                                    </p:anim>
                                  </p:childTnLst>
                                </p:cTn>
                              </p:par>
                            </p:childTnLst>
                          </p:cTn>
                        </p:par>
                        <p:par>
                          <p:cTn id="64" fill="hold">
                            <p:stCondLst>
                              <p:cond delay="7750"/>
                            </p:stCondLst>
                            <p:childTnLst>
                              <p:par>
                                <p:cTn id="65" presetID="42" presetClass="entr" presetSubtype="0" fill="hold" grpId="0" nodeType="after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fade">
                                      <p:cBhvr>
                                        <p:cTn id="67" dur="500"/>
                                        <p:tgtEl>
                                          <p:spTgt spid="121"/>
                                        </p:tgtEl>
                                      </p:cBhvr>
                                    </p:animEffect>
                                    <p:anim calcmode="lin" valueType="num">
                                      <p:cBhvr>
                                        <p:cTn id="68" dur="500" fill="hold"/>
                                        <p:tgtEl>
                                          <p:spTgt spid="121"/>
                                        </p:tgtEl>
                                        <p:attrNameLst>
                                          <p:attrName>ppt_x</p:attrName>
                                        </p:attrNameLst>
                                      </p:cBhvr>
                                      <p:tavLst>
                                        <p:tav tm="0">
                                          <p:val>
                                            <p:strVal val="#ppt_x"/>
                                          </p:val>
                                        </p:tav>
                                        <p:tav tm="100000">
                                          <p:val>
                                            <p:strVal val="#ppt_x"/>
                                          </p:val>
                                        </p:tav>
                                      </p:tavLst>
                                    </p:anim>
                                    <p:anim calcmode="lin" valueType="num">
                                      <p:cBhvr>
                                        <p:cTn id="69" dur="500" fill="hold"/>
                                        <p:tgtEl>
                                          <p:spTgt spid="1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P spid="109" grpId="0" animBg="1"/>
      <p:bldP spid="110" grpId="0" animBg="1"/>
      <p:bldP spid="111" grpId="0" animBg="1"/>
      <p:bldP spid="112" grpId="0" animBg="1"/>
      <p:bldP spid="117" grpId="0" animBg="1"/>
      <p:bldP spid="118" grpId="0" animBg="1"/>
      <p:bldP spid="119" grpId="0" animBg="1"/>
      <p:bldP spid="120" grpId="0" animBg="1"/>
      <p:bldP spid="121" grpId="0"/>
      <p:bldP spid="1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Administrator\桌面\200922417345820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66632" y="757448"/>
            <a:ext cx="1892611" cy="13386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文本框 1"/>
          <p:cNvSpPr txBox="1"/>
          <p:nvPr/>
        </p:nvSpPr>
        <p:spPr>
          <a:xfrm>
            <a:off x="1593538" y="2167507"/>
            <a:ext cx="5638800" cy="168507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各位同仁：</a:t>
            </a: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　　感谢各位朋友参与今天的会议，满载收获的</a:t>
            </a:r>
            <a:r>
              <a:rPr kumimoji="0" lang="en-US" altLang="zh-CN"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2018</a:t>
            </a: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年即将挥手别去，充满生机的</a:t>
            </a:r>
            <a:r>
              <a:rPr kumimoji="0" lang="en-US" altLang="zh-CN"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2019</a:t>
            </a: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年即将迎春而来，新年的钟声即将敲响，历史又将翻开新的一页。在此，我代</a:t>
            </a: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表</a:t>
            </a:r>
            <a:r>
              <a:rPr kumimoji="0" lang="en-US" altLang="zh-CN"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XXX</a:t>
            </a: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a:t>
            </a: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向辛勤工作一年全体同仁，致以美好的祝愿和亲切的问候</a:t>
            </a:r>
            <a:r>
              <a:rPr kumimoji="0" lang="en-US" altLang="zh-CN"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a:t>
            </a:r>
            <a:r>
              <a:rPr kumimoji="0" lang="zh-CN" altLang="en-US"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并通过你们向全体家属拜年，祝大家新年新起点，新春步步高，阖家幸福</a:t>
            </a:r>
            <a:r>
              <a:rPr kumimoji="0" lang="en-US" altLang="zh-CN" sz="12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2578" y="3332988"/>
            <a:ext cx="1333500" cy="15621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677" y="374960"/>
            <a:ext cx="1189843" cy="76497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0670709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3000"/>
                                        <p:tgtEl>
                                          <p:spTgt spid="2"/>
                                        </p:tgtEl>
                                        <p:attrNameLst>
                                          <p:attrName>ppt_y</p:attrName>
                                        </p:attrNameLst>
                                      </p:cBhvr>
                                      <p:tavLst>
                                        <p:tav tm="0">
                                          <p:val>
                                            <p:strVal val="#ppt_y+#ppt_h*1.125000"/>
                                          </p:val>
                                        </p:tav>
                                        <p:tav tm="100000">
                                          <p:val>
                                            <p:strVal val="#ppt_y"/>
                                          </p:val>
                                        </p:tav>
                                      </p:tavLst>
                                    </p:anim>
                                    <p:animEffect transition="in" filter="wipe(up)">
                                      <p:cBhvr>
                                        <p:cTn id="14"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197854" y="2940581"/>
            <a:ext cx="1859318" cy="1279866"/>
            <a:chOff x="598488" y="3556000"/>
            <a:chExt cx="2562225" cy="1763713"/>
          </a:xfrm>
        </p:grpSpPr>
        <p:sp>
          <p:nvSpPr>
            <p:cNvPr id="69" name="AutoShape 8"/>
            <p:cNvSpPr>
              <a:spLocks noChangeArrowheads="1"/>
            </p:cNvSpPr>
            <p:nvPr/>
          </p:nvSpPr>
          <p:spPr bwMode="auto">
            <a:xfrm>
              <a:off x="601663"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0" name="Oval 15"/>
            <p:cNvSpPr>
              <a:spLocks noChangeArrowheads="1"/>
            </p:cNvSpPr>
            <p:nvPr/>
          </p:nvSpPr>
          <p:spPr bwMode="auto">
            <a:xfrm>
              <a:off x="704850" y="3786188"/>
              <a:ext cx="747713"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1" name="AutoShape 16"/>
            <p:cNvSpPr>
              <a:spLocks noChangeArrowheads="1"/>
            </p:cNvSpPr>
            <p:nvPr/>
          </p:nvSpPr>
          <p:spPr bwMode="auto">
            <a:xfrm>
              <a:off x="598488"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99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99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2" name="WordArt 17"/>
            <p:cNvSpPr>
              <a:spLocks noChangeArrowheads="1" noChangeShapeType="1"/>
            </p:cNvSpPr>
            <p:nvPr/>
          </p:nvSpPr>
          <p:spPr bwMode="auto">
            <a:xfrm>
              <a:off x="1711325" y="3670300"/>
              <a:ext cx="1187450"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grpSp>
      <p:grpSp>
        <p:nvGrpSpPr>
          <p:cNvPr id="73" name="组合 72"/>
          <p:cNvGrpSpPr/>
          <p:nvPr/>
        </p:nvGrpSpPr>
        <p:grpSpPr>
          <a:xfrm>
            <a:off x="3618155" y="2940581"/>
            <a:ext cx="1867382" cy="1279867"/>
            <a:chOff x="3287713" y="3556000"/>
            <a:chExt cx="2573337" cy="1763713"/>
          </a:xfrm>
        </p:grpSpPr>
        <p:sp>
          <p:nvSpPr>
            <p:cNvPr id="74" name="AutoShape 4"/>
            <p:cNvSpPr>
              <a:spLocks noChangeArrowheads="1"/>
            </p:cNvSpPr>
            <p:nvPr/>
          </p:nvSpPr>
          <p:spPr bwMode="auto">
            <a:xfrm>
              <a:off x="3302000"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5" name="AutoShape 5"/>
            <p:cNvSpPr>
              <a:spLocks noChangeArrowheads="1"/>
            </p:cNvSpPr>
            <p:nvPr/>
          </p:nvSpPr>
          <p:spPr bwMode="auto">
            <a:xfrm>
              <a:off x="3287713"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99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99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6" name="WordArt 18"/>
            <p:cNvSpPr>
              <a:spLocks noChangeArrowheads="1" noChangeShapeType="1"/>
            </p:cNvSpPr>
            <p:nvPr/>
          </p:nvSpPr>
          <p:spPr bwMode="auto">
            <a:xfrm>
              <a:off x="4411663" y="3670300"/>
              <a:ext cx="1187450"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sp>
          <p:nvSpPr>
            <p:cNvPr id="77" name="Oval 37"/>
            <p:cNvSpPr>
              <a:spLocks noChangeArrowheads="1"/>
            </p:cNvSpPr>
            <p:nvPr/>
          </p:nvSpPr>
          <p:spPr bwMode="auto">
            <a:xfrm>
              <a:off x="3448050" y="3786188"/>
              <a:ext cx="747713"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78" name="组合 77"/>
          <p:cNvGrpSpPr/>
          <p:nvPr/>
        </p:nvGrpSpPr>
        <p:grpSpPr>
          <a:xfrm>
            <a:off x="6045602" y="2940581"/>
            <a:ext cx="1869687" cy="1279867"/>
            <a:chOff x="5984875" y="3556000"/>
            <a:chExt cx="2576513" cy="1763713"/>
          </a:xfrm>
        </p:grpSpPr>
        <p:sp>
          <p:nvSpPr>
            <p:cNvPr id="79" name="AutoShape 3"/>
            <p:cNvSpPr>
              <a:spLocks noChangeArrowheads="1"/>
            </p:cNvSpPr>
            <p:nvPr/>
          </p:nvSpPr>
          <p:spPr bwMode="auto">
            <a:xfrm>
              <a:off x="6002338"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80" name="AutoShape 6"/>
            <p:cNvSpPr>
              <a:spLocks noChangeArrowheads="1"/>
            </p:cNvSpPr>
            <p:nvPr/>
          </p:nvSpPr>
          <p:spPr bwMode="auto">
            <a:xfrm>
              <a:off x="5984875"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99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99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endPar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81" name="WordArt 19"/>
            <p:cNvSpPr>
              <a:spLocks noChangeArrowheads="1" noChangeShapeType="1"/>
            </p:cNvSpPr>
            <p:nvPr/>
          </p:nvSpPr>
          <p:spPr bwMode="auto">
            <a:xfrm>
              <a:off x="7112000" y="3670300"/>
              <a:ext cx="1187450"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sp>
          <p:nvSpPr>
            <p:cNvPr id="82" name="Oval 38"/>
            <p:cNvSpPr>
              <a:spLocks noChangeArrowheads="1"/>
            </p:cNvSpPr>
            <p:nvPr/>
          </p:nvSpPr>
          <p:spPr bwMode="auto">
            <a:xfrm>
              <a:off x="6113463" y="3786188"/>
              <a:ext cx="747712"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83" name="AutoShape 7"/>
          <p:cNvSpPr>
            <a:spLocks noChangeArrowheads="1"/>
          </p:cNvSpPr>
          <p:nvPr/>
        </p:nvSpPr>
        <p:spPr bwMode="auto">
          <a:xfrm rot="10800000">
            <a:off x="3115234" y="1474499"/>
            <a:ext cx="4127594" cy="607100"/>
          </a:xfrm>
          <a:prstGeom prst="roundRect">
            <a:avLst>
              <a:gd name="adj" fmla="val 10250"/>
            </a:avLst>
          </a:prstGeom>
          <a:gradFill>
            <a:gsLst>
              <a:gs pos="0">
                <a:srgbClr val="FF0000"/>
              </a:gs>
              <a:gs pos="100000">
                <a:srgbClr val="C00000"/>
              </a:gs>
            </a:gsLst>
            <a:lin ang="2700000" scaled="1"/>
          </a:gradFill>
          <a:ln>
            <a:noFill/>
          </a:ln>
          <a:effectLst/>
          <a:extLst/>
        </p:spPr>
        <p:txBody>
          <a:bodyPr rot="10800000" wrap="none"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endParaRPr kumimoji="0" lang="zh-CN" altLang="en-US" sz="162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nvGrpSpPr>
          <p:cNvPr id="84" name="组合 83"/>
          <p:cNvGrpSpPr/>
          <p:nvPr/>
        </p:nvGrpSpPr>
        <p:grpSpPr>
          <a:xfrm>
            <a:off x="1365017" y="2728306"/>
            <a:ext cx="442366" cy="431999"/>
            <a:chOff x="784225" y="3165475"/>
            <a:chExt cx="609600" cy="595313"/>
          </a:xfrm>
        </p:grpSpPr>
        <p:grpSp>
          <p:nvGrpSpPr>
            <p:cNvPr id="87" name="Group 10"/>
            <p:cNvGrpSpPr>
              <a:grpSpLocks/>
            </p:cNvGrpSpPr>
            <p:nvPr/>
          </p:nvGrpSpPr>
          <p:grpSpPr bwMode="auto">
            <a:xfrm>
              <a:off x="784225" y="3165475"/>
              <a:ext cx="609600" cy="595313"/>
              <a:chOff x="0" y="0"/>
              <a:chExt cx="1042" cy="1019"/>
            </a:xfrm>
          </p:grpSpPr>
          <p:pic>
            <p:nvPicPr>
              <p:cNvPr id="89" name="Picture 11" descr="circuler_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12"/>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86" name="WordArt 14"/>
            <p:cNvSpPr>
              <a:spLocks noChangeArrowheads="1" noChangeShapeType="1"/>
            </p:cNvSpPr>
            <p:nvPr/>
          </p:nvSpPr>
          <p:spPr bwMode="auto">
            <a:xfrm>
              <a:off x="992188" y="3325813"/>
              <a:ext cx="138112" cy="2397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en-US" altLang="zh-CN"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1</a:t>
              </a:r>
              <a:endPar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91" name="组合 90"/>
          <p:cNvGrpSpPr/>
          <p:nvPr/>
        </p:nvGrpSpPr>
        <p:grpSpPr>
          <a:xfrm>
            <a:off x="3785319" y="2728306"/>
            <a:ext cx="442366" cy="431999"/>
            <a:chOff x="3473450" y="3165475"/>
            <a:chExt cx="609600" cy="595313"/>
          </a:xfrm>
        </p:grpSpPr>
        <p:grpSp>
          <p:nvGrpSpPr>
            <p:cNvPr id="94" name="Group 23"/>
            <p:cNvGrpSpPr>
              <a:grpSpLocks/>
            </p:cNvGrpSpPr>
            <p:nvPr/>
          </p:nvGrpSpPr>
          <p:grpSpPr bwMode="auto">
            <a:xfrm>
              <a:off x="3473450" y="3165475"/>
              <a:ext cx="609600" cy="595313"/>
              <a:chOff x="0" y="0"/>
              <a:chExt cx="1042" cy="1019"/>
            </a:xfrm>
          </p:grpSpPr>
          <p:pic>
            <p:nvPicPr>
              <p:cNvPr id="96" name="Picture 24" descr="circuler_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Oval 25"/>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93" name="WordArt 27"/>
            <p:cNvSpPr>
              <a:spLocks noChangeArrowheads="1" noChangeShapeType="1"/>
            </p:cNvSpPr>
            <p:nvPr/>
          </p:nvSpPr>
          <p:spPr bwMode="auto">
            <a:xfrm>
              <a:off x="3678238" y="3325813"/>
              <a:ext cx="212725" cy="2397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en-US" altLang="zh-CN"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2</a:t>
              </a:r>
              <a:endPar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98" name="组合 97"/>
          <p:cNvGrpSpPr/>
          <p:nvPr/>
        </p:nvGrpSpPr>
        <p:grpSpPr>
          <a:xfrm>
            <a:off x="6219909" y="2728306"/>
            <a:ext cx="442366" cy="431999"/>
            <a:chOff x="6178550" y="3165475"/>
            <a:chExt cx="609600" cy="595313"/>
          </a:xfrm>
        </p:grpSpPr>
        <p:grpSp>
          <p:nvGrpSpPr>
            <p:cNvPr id="101" name="Group 29"/>
            <p:cNvGrpSpPr>
              <a:grpSpLocks/>
            </p:cNvGrpSpPr>
            <p:nvPr/>
          </p:nvGrpSpPr>
          <p:grpSpPr bwMode="auto">
            <a:xfrm>
              <a:off x="6178550" y="3165475"/>
              <a:ext cx="609600" cy="595313"/>
              <a:chOff x="0" y="0"/>
              <a:chExt cx="1042" cy="1019"/>
            </a:xfrm>
          </p:grpSpPr>
          <p:pic>
            <p:nvPicPr>
              <p:cNvPr id="103" name="Picture 30" descr="circuler_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Oval 31"/>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100" name="WordArt 33"/>
            <p:cNvSpPr>
              <a:spLocks noChangeArrowheads="1" noChangeShapeType="1"/>
            </p:cNvSpPr>
            <p:nvPr/>
          </p:nvSpPr>
          <p:spPr bwMode="auto">
            <a:xfrm>
              <a:off x="6370638" y="3325813"/>
              <a:ext cx="225425" cy="2397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en-US" altLang="zh-CN"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3</a:t>
              </a:r>
              <a:endPar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105" name="组合 104"/>
          <p:cNvGrpSpPr/>
          <p:nvPr/>
        </p:nvGrpSpPr>
        <p:grpSpPr>
          <a:xfrm>
            <a:off x="1583865" y="2081596"/>
            <a:ext cx="4854893" cy="650947"/>
            <a:chOff x="955571" y="2386022"/>
            <a:chExt cx="6690264" cy="1065193"/>
          </a:xfrm>
        </p:grpSpPr>
        <p:cxnSp>
          <p:nvCxnSpPr>
            <p:cNvPr id="106" name="AutoShape 21"/>
            <p:cNvCxnSpPr>
              <a:cxnSpLocks noChangeShapeType="1"/>
              <a:stCxn id="110" idx="0"/>
            </p:cNvCxnSpPr>
            <p:nvPr/>
          </p:nvCxnSpPr>
          <p:spPr bwMode="auto">
            <a:xfrm rot="5400000">
              <a:off x="763645" y="2577948"/>
              <a:ext cx="1065190" cy="681338"/>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AutoShape 34"/>
            <p:cNvCxnSpPr>
              <a:cxnSpLocks noChangeShapeType="1"/>
              <a:stCxn id="110" idx="0"/>
            </p:cNvCxnSpPr>
            <p:nvPr/>
          </p:nvCxnSpPr>
          <p:spPr bwMode="auto">
            <a:xfrm rot="16200000" flipH="1">
              <a:off x="2431288" y="1591643"/>
              <a:ext cx="1065191" cy="2653950"/>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AutoShape 35"/>
            <p:cNvCxnSpPr>
              <a:cxnSpLocks noChangeShapeType="1"/>
              <a:stCxn id="110" idx="0"/>
            </p:cNvCxnSpPr>
            <p:nvPr/>
          </p:nvCxnSpPr>
          <p:spPr bwMode="auto">
            <a:xfrm rot="16200000" flipH="1">
              <a:off x="4108776" y="-85843"/>
              <a:ext cx="1065191" cy="6008926"/>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9" name="组合 108"/>
          <p:cNvGrpSpPr/>
          <p:nvPr/>
        </p:nvGrpSpPr>
        <p:grpSpPr>
          <a:xfrm>
            <a:off x="1377875" y="1474499"/>
            <a:ext cx="1400825" cy="607100"/>
            <a:chOff x="798513" y="1725613"/>
            <a:chExt cx="1930400" cy="836612"/>
          </a:xfrm>
        </p:grpSpPr>
        <p:sp>
          <p:nvSpPr>
            <p:cNvPr id="110" name="AutoShape 20"/>
            <p:cNvSpPr>
              <a:spLocks noChangeArrowheads="1"/>
            </p:cNvSpPr>
            <p:nvPr/>
          </p:nvSpPr>
          <p:spPr bwMode="auto">
            <a:xfrm rot="10800000">
              <a:off x="798513" y="1725613"/>
              <a:ext cx="1930400" cy="836612"/>
            </a:xfrm>
            <a:prstGeom prst="roundRect">
              <a:avLst>
                <a:gd name="adj" fmla="val 12144"/>
              </a:avLst>
            </a:prstGeom>
            <a:gradFill rotWithShape="1">
              <a:gsLst>
                <a:gs pos="0">
                  <a:srgbClr val="FF0517"/>
                </a:gs>
                <a:gs pos="100000">
                  <a:srgbClr val="BC000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11" name="WordArt 36"/>
            <p:cNvSpPr>
              <a:spLocks noChangeArrowheads="1" noChangeShapeType="1"/>
            </p:cNvSpPr>
            <p:nvPr/>
          </p:nvSpPr>
          <p:spPr bwMode="auto">
            <a:xfrm>
              <a:off x="1360488" y="1941513"/>
              <a:ext cx="792162" cy="4381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Tree>
    <p:custDataLst>
      <p:tags r:id="rId1"/>
    </p:custDataLst>
    <p:extLst>
      <p:ext uri="{BB962C8B-B14F-4D97-AF65-F5344CB8AC3E}">
        <p14:creationId xmlns:p14="http://schemas.microsoft.com/office/powerpoint/2010/main" val="314949158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1+#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additive="base">
                                        <p:cTn id="11" dur="500" fill="hold"/>
                                        <p:tgtEl>
                                          <p:spTgt spid="109"/>
                                        </p:tgtEl>
                                        <p:attrNameLst>
                                          <p:attrName>ppt_x</p:attrName>
                                        </p:attrNameLst>
                                      </p:cBhvr>
                                      <p:tavLst>
                                        <p:tav tm="0">
                                          <p:val>
                                            <p:strVal val="0-#ppt_w/2"/>
                                          </p:val>
                                        </p:tav>
                                        <p:tav tm="100000">
                                          <p:val>
                                            <p:strVal val="#ppt_x"/>
                                          </p:val>
                                        </p:tav>
                                      </p:tavLst>
                                    </p:anim>
                                    <p:anim calcmode="lin" valueType="num">
                                      <p:cBhvr additive="base">
                                        <p:cTn id="12" dur="500" fill="hold"/>
                                        <p:tgtEl>
                                          <p:spTgt spid="109"/>
                                        </p:tgtEl>
                                        <p:attrNameLst>
                                          <p:attrName>ppt_y</p:attrName>
                                        </p:attrNameLst>
                                      </p:cBhvr>
                                      <p:tavLst>
                                        <p:tav tm="0">
                                          <p:val>
                                            <p:strVal val="#ppt_y"/>
                                          </p:val>
                                        </p:tav>
                                        <p:tav tm="100000">
                                          <p:val>
                                            <p:strVal val="#ppt_y"/>
                                          </p:val>
                                        </p:tav>
                                      </p:tavLst>
                                    </p:anim>
                                  </p:childTnLst>
                                </p:cTn>
                              </p:par>
                              <p:par>
                                <p:cTn id="13" presetID="22" presetClass="entr" presetSubtype="1" fill="hold" nodeType="withEffect">
                                  <p:stCondLst>
                                    <p:cond delay="500"/>
                                  </p:stCondLst>
                                  <p:childTnLst>
                                    <p:set>
                                      <p:cBhvr>
                                        <p:cTn id="14" dur="1" fill="hold">
                                          <p:stCondLst>
                                            <p:cond delay="0"/>
                                          </p:stCondLst>
                                        </p:cTn>
                                        <p:tgtEl>
                                          <p:spTgt spid="105"/>
                                        </p:tgtEl>
                                        <p:attrNameLst>
                                          <p:attrName>style.visibility</p:attrName>
                                        </p:attrNameLst>
                                      </p:cBhvr>
                                      <p:to>
                                        <p:strVal val="visible"/>
                                      </p:to>
                                    </p:set>
                                    <p:animEffect transition="in" filter="wipe(up)">
                                      <p:cBhvr>
                                        <p:cTn id="15" dur="500"/>
                                        <p:tgtEl>
                                          <p:spTgt spid="105"/>
                                        </p:tgtEl>
                                      </p:cBhvr>
                                    </p:animEffect>
                                  </p:childTnLst>
                                </p:cTn>
                              </p:par>
                              <p:par>
                                <p:cTn id="16" presetID="53" presetClass="entr" presetSubtype="16" fill="hold" nodeType="withEffect">
                                  <p:stCondLst>
                                    <p:cond delay="1100"/>
                                  </p:stCondLst>
                                  <p:childTnLst>
                                    <p:set>
                                      <p:cBhvr>
                                        <p:cTn id="17" dur="1" fill="hold">
                                          <p:stCondLst>
                                            <p:cond delay="0"/>
                                          </p:stCondLst>
                                        </p:cTn>
                                        <p:tgtEl>
                                          <p:spTgt spid="84"/>
                                        </p:tgtEl>
                                        <p:attrNameLst>
                                          <p:attrName>style.visibility</p:attrName>
                                        </p:attrNameLst>
                                      </p:cBhvr>
                                      <p:to>
                                        <p:strVal val="visible"/>
                                      </p:to>
                                    </p:set>
                                    <p:anim calcmode="lin" valueType="num">
                                      <p:cBhvr>
                                        <p:cTn id="18" dur="500" fill="hold"/>
                                        <p:tgtEl>
                                          <p:spTgt spid="84"/>
                                        </p:tgtEl>
                                        <p:attrNameLst>
                                          <p:attrName>ppt_w</p:attrName>
                                        </p:attrNameLst>
                                      </p:cBhvr>
                                      <p:tavLst>
                                        <p:tav tm="0">
                                          <p:val>
                                            <p:fltVal val="0"/>
                                          </p:val>
                                        </p:tav>
                                        <p:tav tm="100000">
                                          <p:val>
                                            <p:strVal val="#ppt_w"/>
                                          </p:val>
                                        </p:tav>
                                      </p:tavLst>
                                    </p:anim>
                                    <p:anim calcmode="lin" valueType="num">
                                      <p:cBhvr>
                                        <p:cTn id="19" dur="500" fill="hold"/>
                                        <p:tgtEl>
                                          <p:spTgt spid="84"/>
                                        </p:tgtEl>
                                        <p:attrNameLst>
                                          <p:attrName>ppt_h</p:attrName>
                                        </p:attrNameLst>
                                      </p:cBhvr>
                                      <p:tavLst>
                                        <p:tav tm="0">
                                          <p:val>
                                            <p:fltVal val="0"/>
                                          </p:val>
                                        </p:tav>
                                        <p:tav tm="100000">
                                          <p:val>
                                            <p:strVal val="#ppt_h"/>
                                          </p:val>
                                        </p:tav>
                                      </p:tavLst>
                                    </p:anim>
                                    <p:animEffect transition="in" filter="fade">
                                      <p:cBhvr>
                                        <p:cTn id="20" dur="500"/>
                                        <p:tgtEl>
                                          <p:spTgt spid="84"/>
                                        </p:tgtEl>
                                      </p:cBhvr>
                                    </p:animEffect>
                                  </p:childTnLst>
                                </p:cTn>
                              </p:par>
                              <p:par>
                                <p:cTn id="21" presetID="53" presetClass="entr" presetSubtype="16" fill="hold" nodeType="withEffect">
                                  <p:stCondLst>
                                    <p:cond delay="120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par>
                                <p:cTn id="26" presetID="53" presetClass="entr" presetSubtype="16" fill="hold" nodeType="withEffect">
                                  <p:stCondLst>
                                    <p:cond delay="1300"/>
                                  </p:stCondLst>
                                  <p:childTnLst>
                                    <p:set>
                                      <p:cBhvr>
                                        <p:cTn id="27" dur="1" fill="hold">
                                          <p:stCondLst>
                                            <p:cond delay="0"/>
                                          </p:stCondLst>
                                        </p:cTn>
                                        <p:tgtEl>
                                          <p:spTgt spid="98"/>
                                        </p:tgtEl>
                                        <p:attrNameLst>
                                          <p:attrName>style.visibility</p:attrName>
                                        </p:attrNameLst>
                                      </p:cBhvr>
                                      <p:to>
                                        <p:strVal val="visible"/>
                                      </p:to>
                                    </p:set>
                                    <p:anim calcmode="lin" valueType="num">
                                      <p:cBhvr>
                                        <p:cTn id="28" dur="500" fill="hold"/>
                                        <p:tgtEl>
                                          <p:spTgt spid="98"/>
                                        </p:tgtEl>
                                        <p:attrNameLst>
                                          <p:attrName>ppt_w</p:attrName>
                                        </p:attrNameLst>
                                      </p:cBhvr>
                                      <p:tavLst>
                                        <p:tav tm="0">
                                          <p:val>
                                            <p:fltVal val="0"/>
                                          </p:val>
                                        </p:tav>
                                        <p:tav tm="100000">
                                          <p:val>
                                            <p:strVal val="#ppt_w"/>
                                          </p:val>
                                        </p:tav>
                                      </p:tavLst>
                                    </p:anim>
                                    <p:anim calcmode="lin" valueType="num">
                                      <p:cBhvr>
                                        <p:cTn id="29" dur="500" fill="hold"/>
                                        <p:tgtEl>
                                          <p:spTgt spid="98"/>
                                        </p:tgtEl>
                                        <p:attrNameLst>
                                          <p:attrName>ppt_h</p:attrName>
                                        </p:attrNameLst>
                                      </p:cBhvr>
                                      <p:tavLst>
                                        <p:tav tm="0">
                                          <p:val>
                                            <p:fltVal val="0"/>
                                          </p:val>
                                        </p:tav>
                                        <p:tav tm="100000">
                                          <p:val>
                                            <p:strVal val="#ppt_h"/>
                                          </p:val>
                                        </p:tav>
                                      </p:tavLst>
                                    </p:anim>
                                    <p:animEffect transition="in" filter="fade">
                                      <p:cBhvr>
                                        <p:cTn id="30" dur="500"/>
                                        <p:tgtEl>
                                          <p:spTgt spid="98"/>
                                        </p:tgtEl>
                                      </p:cBhvr>
                                    </p:animEffect>
                                  </p:childTnLst>
                                </p:cTn>
                              </p:par>
                              <p:par>
                                <p:cTn id="31" presetID="2" presetClass="entr" presetSubtype="4" fill="hold" nodeType="withEffect">
                                  <p:stCondLst>
                                    <p:cond delay="140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500" fill="hold"/>
                                        <p:tgtEl>
                                          <p:spTgt spid="68"/>
                                        </p:tgtEl>
                                        <p:attrNameLst>
                                          <p:attrName>ppt_x</p:attrName>
                                        </p:attrNameLst>
                                      </p:cBhvr>
                                      <p:tavLst>
                                        <p:tav tm="0">
                                          <p:val>
                                            <p:strVal val="#ppt_x"/>
                                          </p:val>
                                        </p:tav>
                                        <p:tav tm="100000">
                                          <p:val>
                                            <p:strVal val="#ppt_x"/>
                                          </p:val>
                                        </p:tav>
                                      </p:tavLst>
                                    </p:anim>
                                    <p:anim calcmode="lin" valueType="num">
                                      <p:cBhvr additive="base">
                                        <p:cTn id="34" dur="500" fill="hold"/>
                                        <p:tgtEl>
                                          <p:spTgt spid="6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600"/>
                                  </p:stCondLst>
                                  <p:childTnLst>
                                    <p:set>
                                      <p:cBhvr>
                                        <p:cTn id="36" dur="1" fill="hold">
                                          <p:stCondLst>
                                            <p:cond delay="0"/>
                                          </p:stCondLst>
                                        </p:cTn>
                                        <p:tgtEl>
                                          <p:spTgt spid="73"/>
                                        </p:tgtEl>
                                        <p:attrNameLst>
                                          <p:attrName>style.visibility</p:attrName>
                                        </p:attrNameLst>
                                      </p:cBhvr>
                                      <p:to>
                                        <p:strVal val="visible"/>
                                      </p:to>
                                    </p:set>
                                    <p:anim calcmode="lin" valueType="num">
                                      <p:cBhvr additive="base">
                                        <p:cTn id="37" dur="500" fill="hold"/>
                                        <p:tgtEl>
                                          <p:spTgt spid="73"/>
                                        </p:tgtEl>
                                        <p:attrNameLst>
                                          <p:attrName>ppt_x</p:attrName>
                                        </p:attrNameLst>
                                      </p:cBhvr>
                                      <p:tavLst>
                                        <p:tav tm="0">
                                          <p:val>
                                            <p:strVal val="#ppt_x"/>
                                          </p:val>
                                        </p:tav>
                                        <p:tav tm="100000">
                                          <p:val>
                                            <p:strVal val="#ppt_x"/>
                                          </p:val>
                                        </p:tav>
                                      </p:tavLst>
                                    </p:anim>
                                    <p:anim calcmode="lin" valueType="num">
                                      <p:cBhvr additive="base">
                                        <p:cTn id="38" dur="500" fill="hold"/>
                                        <p:tgtEl>
                                          <p:spTgt spid="7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1800"/>
                                  </p:stCondLst>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500" fill="hold"/>
                                        <p:tgtEl>
                                          <p:spTgt spid="78"/>
                                        </p:tgtEl>
                                        <p:attrNameLst>
                                          <p:attrName>ppt_x</p:attrName>
                                        </p:attrNameLst>
                                      </p:cBhvr>
                                      <p:tavLst>
                                        <p:tav tm="0">
                                          <p:val>
                                            <p:strVal val="#ppt_x"/>
                                          </p:val>
                                        </p:tav>
                                        <p:tav tm="100000">
                                          <p:val>
                                            <p:strVal val="#ppt_x"/>
                                          </p:val>
                                        </p:tav>
                                      </p:tavLst>
                                    </p:anim>
                                    <p:anim calcmode="lin" valueType="num">
                                      <p:cBhvr additive="base">
                                        <p:cTn id="42"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8"/>
          <p:cNvSpPr>
            <a:spLocks/>
          </p:cNvSpPr>
          <p:nvPr/>
        </p:nvSpPr>
        <p:spPr bwMode="auto">
          <a:xfrm>
            <a:off x="2462479" y="1193007"/>
            <a:ext cx="2051685" cy="390525"/>
          </a:xfrm>
          <a:prstGeom prst="accentCallout1">
            <a:avLst>
              <a:gd name="adj1" fmla="val 21949"/>
              <a:gd name="adj2" fmla="val -3343"/>
              <a:gd name="adj3" fmla="val 118903"/>
              <a:gd name="adj4" fmla="val -36630"/>
            </a:avLst>
          </a:prstGeom>
          <a:noFill/>
          <a:ln w="9525" cmpd="sng">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单击添加段落文字单击添加段落文字</a:t>
            </a:r>
          </a:p>
        </p:txBody>
      </p:sp>
      <p:sp>
        <p:nvSpPr>
          <p:cNvPr id="27" name="AutoShape 9"/>
          <p:cNvSpPr>
            <a:spLocks/>
          </p:cNvSpPr>
          <p:nvPr/>
        </p:nvSpPr>
        <p:spPr bwMode="auto">
          <a:xfrm>
            <a:off x="4489875" y="1500188"/>
            <a:ext cx="2051685" cy="390525"/>
          </a:xfrm>
          <a:prstGeom prst="accentCallout1">
            <a:avLst>
              <a:gd name="adj1" fmla="val 21949"/>
              <a:gd name="adj2" fmla="val -3343"/>
              <a:gd name="adj3" fmla="val 118903"/>
              <a:gd name="adj4" fmla="val -36630"/>
            </a:avLst>
          </a:prstGeom>
          <a:noFill/>
          <a:ln w="9525" cmpd="sng">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zh-CN" altLang="en-US" sz="1440" b="1"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单击添加段落文字单击添加段落文字</a:t>
            </a:r>
          </a:p>
        </p:txBody>
      </p:sp>
      <p:sp>
        <p:nvSpPr>
          <p:cNvPr id="28" name="AutoShape 10"/>
          <p:cNvSpPr>
            <a:spLocks/>
          </p:cNvSpPr>
          <p:nvPr/>
        </p:nvSpPr>
        <p:spPr bwMode="auto">
          <a:xfrm>
            <a:off x="1596657" y="3633789"/>
            <a:ext cx="1908810" cy="390525"/>
          </a:xfrm>
          <a:prstGeom prst="accentCallout1">
            <a:avLst>
              <a:gd name="adj1" fmla="val 21949"/>
              <a:gd name="adj2" fmla="val 103593"/>
              <a:gd name="adj3" fmla="val 1523"/>
              <a:gd name="adj4" fmla="val 134880"/>
            </a:avLst>
          </a:prstGeom>
          <a:noFill/>
          <a:ln w="9525" cmpd="sng">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单击添加段落文字单击添加段落文字</a:t>
            </a:r>
          </a:p>
        </p:txBody>
      </p:sp>
      <p:grpSp>
        <p:nvGrpSpPr>
          <p:cNvPr id="29" name="组合 28"/>
          <p:cNvGrpSpPr/>
          <p:nvPr/>
        </p:nvGrpSpPr>
        <p:grpSpPr>
          <a:xfrm>
            <a:off x="915143" y="1659731"/>
            <a:ext cx="7515225" cy="2849166"/>
            <a:chOff x="539750" y="2371725"/>
            <a:chExt cx="8350250" cy="3798888"/>
          </a:xfrm>
        </p:grpSpPr>
        <p:grpSp>
          <p:nvGrpSpPr>
            <p:cNvPr id="30" name="Group 3"/>
            <p:cNvGrpSpPr>
              <a:grpSpLocks/>
            </p:cNvGrpSpPr>
            <p:nvPr/>
          </p:nvGrpSpPr>
          <p:grpSpPr bwMode="auto">
            <a:xfrm>
              <a:off x="539750" y="2371725"/>
              <a:ext cx="2355850" cy="836613"/>
              <a:chOff x="0" y="0"/>
              <a:chExt cx="1484" cy="527"/>
            </a:xfrm>
          </p:grpSpPr>
          <p:sp>
            <p:nvSpPr>
              <p:cNvPr id="38"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Lst>
                <a:ahLst/>
                <a:cxnLst>
                  <a:cxn ang="0">
                    <a:pos x="T0" y="T1"/>
                  </a:cxn>
                  <a:cxn ang="0">
                    <a:pos x="T2" y="T3"/>
                  </a:cxn>
                  <a:cxn ang="0">
                    <a:pos x="T4" y="T5"/>
                  </a:cxn>
                  <a:cxn ang="0">
                    <a:pos x="T6" y="T7"/>
                  </a:cxn>
                  <a:cxn ang="0">
                    <a:pos x="T8" y="T9"/>
                  </a:cxn>
                </a:cxnLst>
                <a:rect l="0" t="0" r="r" b="b"/>
                <a:pathLst>
                  <a:path w="1400" h="527">
                    <a:moveTo>
                      <a:pt x="0" y="108"/>
                    </a:moveTo>
                    <a:lnTo>
                      <a:pt x="837" y="527"/>
                    </a:lnTo>
                    <a:lnTo>
                      <a:pt x="1400" y="332"/>
                    </a:lnTo>
                    <a:lnTo>
                      <a:pt x="281" y="0"/>
                    </a:lnTo>
                    <a:lnTo>
                      <a:pt x="0" y="108"/>
                    </a:lnTo>
                    <a:close/>
                  </a:path>
                </a:pathLst>
              </a:custGeom>
              <a:gradFill rotWithShape="1">
                <a:gsLst>
                  <a:gs pos="0">
                    <a:srgbClr val="C0C0C0"/>
                  </a:gs>
                  <a:gs pos="100000">
                    <a:srgbClr val="4D4D4D"/>
                  </a:gs>
                </a:gsLst>
                <a:lin ang="2700000" scaled="1"/>
              </a:gradFill>
              <a:ln>
                <a:noFill/>
              </a:ln>
              <a:effectLst/>
              <a:scene3d>
                <a:camera prst="legacyObliqueBottom"/>
                <a:lightRig rig="legacyFlat3" dir="b"/>
              </a:scene3d>
              <a:sp3d extrusionH="227000" prstMaterial="legacyMatte">
                <a:bevelT w="13500" h="13500" prst="angle"/>
                <a:bevelB w="13500" h="13500" prst="angle"/>
                <a:extrusionClr>
                  <a:srgbClr val="4D4D4D"/>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9" name="AutoShape 5"/>
              <p:cNvSpPr>
                <a:spLocks noChangeArrowheads="1"/>
              </p:cNvSpPr>
              <p:nvPr/>
            </p:nvSpPr>
            <p:spPr bwMode="auto">
              <a:xfrm rot="12420000">
                <a:off x="0" y="380"/>
                <a:ext cx="942" cy="144"/>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31" name="组合 30"/>
            <p:cNvGrpSpPr/>
            <p:nvPr/>
          </p:nvGrpSpPr>
          <p:grpSpPr>
            <a:xfrm>
              <a:off x="2062163" y="2454275"/>
              <a:ext cx="2724150" cy="1720850"/>
              <a:chOff x="2062163" y="2454275"/>
              <a:chExt cx="2724150" cy="1720850"/>
            </a:xfrm>
          </p:grpSpPr>
          <p:sp>
            <p:nvSpPr>
              <p:cNvPr id="36" name="未知"/>
              <p:cNvSpPr>
                <a:spLocks/>
              </p:cNvSpPr>
              <p:nvPr/>
            </p:nvSpPr>
            <p:spPr bwMode="auto">
              <a:xfrm>
                <a:off x="2062163" y="3087688"/>
                <a:ext cx="2600325" cy="1087437"/>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solidFill>
                <a:srgbClr val="C0C0C0">
                  <a:alpha val="37999"/>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7" name="未知"/>
              <p:cNvSpPr>
                <a:spLocks/>
              </p:cNvSpPr>
              <p:nvPr/>
            </p:nvSpPr>
            <p:spPr bwMode="auto">
              <a:xfrm>
                <a:off x="2185988" y="2454275"/>
                <a:ext cx="2600325" cy="1087438"/>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gradFill rotWithShape="1">
                <a:gsLst>
                  <a:gs pos="0">
                    <a:srgbClr val="FF0517"/>
                  </a:gs>
                  <a:gs pos="100000">
                    <a:srgbClr val="BC000D">
                      <a:alpha val="89999"/>
                    </a:srgbClr>
                  </a:gs>
                </a:gsLst>
                <a:lin ang="2700000" scaled="1"/>
              </a:gradFill>
              <a:ln>
                <a:noFill/>
              </a:ln>
              <a:effectLst/>
              <a:scene3d>
                <a:camera prst="legacyObliqueBottom"/>
                <a:lightRig rig="legacyFlat3" dir="b"/>
              </a:scene3d>
              <a:sp3d extrusionH="227000" prstMaterial="legacyMatte">
                <a:bevelT w="13500" h="13500" prst="angle"/>
                <a:bevelB w="13500" h="13500" prst="angle"/>
                <a:extrusionClr>
                  <a:srgbClr val="BC000D"/>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32" name="组合 31"/>
            <p:cNvGrpSpPr/>
            <p:nvPr/>
          </p:nvGrpSpPr>
          <p:grpSpPr>
            <a:xfrm>
              <a:off x="3525838" y="3530600"/>
              <a:ext cx="5364162" cy="2640013"/>
              <a:chOff x="3525838" y="3530600"/>
              <a:chExt cx="5364162" cy="2640013"/>
            </a:xfrm>
          </p:grpSpPr>
          <p:sp>
            <p:nvSpPr>
              <p:cNvPr id="33" name="AutoShape 11"/>
              <p:cNvSpPr>
                <a:spLocks noChangeArrowheads="1"/>
              </p:cNvSpPr>
              <p:nvPr/>
            </p:nvSpPr>
            <p:spPr bwMode="auto">
              <a:xfrm rot="12420000">
                <a:off x="3525838" y="4618038"/>
                <a:ext cx="1966912" cy="228600"/>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4" name="未知"/>
              <p:cNvSpPr>
                <a:spLocks/>
              </p:cNvSpPr>
              <p:nvPr/>
            </p:nvSpPr>
            <p:spPr bwMode="auto">
              <a:xfrm>
                <a:off x="3675063" y="3530600"/>
                <a:ext cx="5211762" cy="2203450"/>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C0C0C0"/>
                  </a:gs>
                  <a:gs pos="100000">
                    <a:srgbClr val="4D4D4D"/>
                  </a:gs>
                </a:gsLst>
                <a:lin ang="2700000" scaled="1"/>
              </a:gradFill>
              <a:ln>
                <a:noFill/>
              </a:ln>
              <a:effectLst/>
              <a:scene3d>
                <a:camera prst="legacyObliqueBottom"/>
                <a:lightRig rig="legacyFlat3" dir="b"/>
              </a:scene3d>
              <a:sp3d extrusionH="227000" prstMaterial="legacyMatte">
                <a:bevelT w="13500" h="13500" prst="angle"/>
                <a:bevelB w="13500" h="13500" prst="angle"/>
                <a:extrusionClr>
                  <a:srgbClr val="4D4D4D"/>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5" name="AutoShape 13"/>
              <p:cNvSpPr>
                <a:spLocks noChangeArrowheads="1"/>
              </p:cNvSpPr>
              <p:nvPr/>
            </p:nvSpPr>
            <p:spPr bwMode="auto">
              <a:xfrm rot="10800000">
                <a:off x="3949700" y="5851525"/>
                <a:ext cx="4940300" cy="3190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spTree>
    <p:custDataLst>
      <p:tags r:id="rId1"/>
    </p:custDataLst>
    <p:extLst>
      <p:ext uri="{BB962C8B-B14F-4D97-AF65-F5344CB8AC3E}">
        <p14:creationId xmlns:p14="http://schemas.microsoft.com/office/powerpoint/2010/main" val="399968424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20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70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par>
                                <p:cTn id="12" presetID="22" presetClass="entr" presetSubtype="8" fill="hold" grpId="0" nodeType="withEffect">
                                  <p:stCondLst>
                                    <p:cond delay="90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par>
                                <p:cTn id="15" presetID="22" presetClass="entr" presetSubtype="2" fill="hold" grpId="0" nodeType="withEffect">
                                  <p:stCondLst>
                                    <p:cond delay="110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0219" y="1600917"/>
            <a:ext cx="2871462" cy="2707184"/>
          </a:xfrm>
          <a:prstGeom prst="rect">
            <a:avLst/>
          </a:prstGeom>
        </p:spPr>
      </p:pic>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9531" y="2708653"/>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6" name="TextBox 19"/>
          <p:cNvSpPr txBox="1"/>
          <p:nvPr/>
        </p:nvSpPr>
        <p:spPr>
          <a:xfrm>
            <a:off x="2252154" y="2754454"/>
            <a:ext cx="4288353"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主题四：单击此处添加您的标题内容</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TextBox 19"/>
          <p:cNvSpPr txBox="1"/>
          <p:nvPr/>
        </p:nvSpPr>
        <p:spPr>
          <a:xfrm>
            <a:off x="3142511" y="769920"/>
            <a:ext cx="2646878"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rPr>
              <a:t>第四部分</a:t>
            </a:r>
            <a:endParaRPr kumimoji="0" lang="zh-CN" altLang="en-US" sz="4800" b="1" i="0" u="none" strike="noStrike" kern="1200" cap="none" spc="0" normalizeH="0" baseline="0" noProof="0" dirty="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2237" y="0"/>
            <a:ext cx="2101763" cy="1891476"/>
          </a:xfrm>
          <a:prstGeom prst="rect">
            <a:avLst/>
          </a:prstGeom>
        </p:spPr>
      </p:pic>
    </p:spTree>
    <p:extLst>
      <p:ext uri="{BB962C8B-B14F-4D97-AF65-F5344CB8AC3E}">
        <p14:creationId xmlns:p14="http://schemas.microsoft.com/office/powerpoint/2010/main" val="187432419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iterate type="lt">
                                    <p:tmPct val="15000"/>
                                  </p:iterate>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34"/>
          <p:cNvSpPr/>
          <p:nvPr/>
        </p:nvSpPr>
        <p:spPr>
          <a:xfrm>
            <a:off x="1141569" y="1817390"/>
            <a:ext cx="3499009" cy="2017395"/>
          </a:xfrm>
          <a:prstGeom prst="roundRect">
            <a:avLst>
              <a:gd name="adj" fmla="val 8586"/>
            </a:avLst>
          </a:prstGeom>
          <a:noFill/>
          <a:ln w="12700">
            <a:solidFill>
              <a:srgbClr val="004274"/>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87" name="组合 28"/>
          <p:cNvGrpSpPr>
            <a:grpSpLocks/>
          </p:cNvGrpSpPr>
          <p:nvPr/>
        </p:nvGrpSpPr>
        <p:grpSpPr bwMode="auto">
          <a:xfrm>
            <a:off x="1400173" y="3306147"/>
            <a:ext cx="282893" cy="284321"/>
            <a:chOff x="5940153" y="4725144"/>
            <a:chExt cx="628790" cy="628790"/>
          </a:xfrm>
        </p:grpSpPr>
        <p:sp>
          <p:nvSpPr>
            <p:cNvPr id="88" name="泪滴形 87"/>
            <p:cNvSpPr/>
            <p:nvPr/>
          </p:nvSpPr>
          <p:spPr>
            <a:xfrm>
              <a:off x="5940153" y="4725144"/>
              <a:ext cx="628790" cy="628790"/>
            </a:xfrm>
            <a:prstGeom prst="teardrop">
              <a:avLst/>
            </a:prstGeom>
            <a:solidFill>
              <a:srgbClr val="FF19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9" name="椭圆​​ 16"/>
            <p:cNvSpPr/>
            <p:nvPr/>
          </p:nvSpPr>
          <p:spPr>
            <a:xfrm>
              <a:off x="6102113" y="4895771"/>
              <a:ext cx="295342" cy="297017"/>
            </a:xfrm>
            <a:prstGeom prst="ellipse">
              <a:avLst/>
            </a:prstGeom>
            <a:solidFill>
              <a:schemeClr val="bg1"/>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90" name="组合 29"/>
          <p:cNvGrpSpPr>
            <a:grpSpLocks/>
          </p:cNvGrpSpPr>
          <p:nvPr/>
        </p:nvGrpSpPr>
        <p:grpSpPr bwMode="auto">
          <a:xfrm>
            <a:off x="1400173" y="2877523"/>
            <a:ext cx="282893" cy="282893"/>
            <a:chOff x="7452319" y="4725144"/>
            <a:chExt cx="628790" cy="628790"/>
          </a:xfrm>
        </p:grpSpPr>
        <p:sp>
          <p:nvSpPr>
            <p:cNvPr id="91" name="泪滴形 90"/>
            <p:cNvSpPr/>
            <p:nvPr/>
          </p:nvSpPr>
          <p:spPr>
            <a:xfrm flipH="1">
              <a:off x="7452319" y="4725144"/>
              <a:ext cx="628790" cy="628790"/>
            </a:xfrm>
            <a:prstGeom prst="teardrop">
              <a:avLst/>
            </a:prstGeom>
            <a:solidFill>
              <a:srgbClr val="FF2D2D"/>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2" name="椭圆​​ 19"/>
            <p:cNvSpPr/>
            <p:nvPr/>
          </p:nvSpPr>
          <p:spPr>
            <a:xfrm flipH="1">
              <a:off x="7611104" y="4896632"/>
              <a:ext cx="295340" cy="295340"/>
            </a:xfrm>
            <a:prstGeom prst="ellipse">
              <a:avLst/>
            </a:prstGeom>
            <a:solidFill>
              <a:schemeClr val="bg1"/>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93" name="组合 26"/>
          <p:cNvGrpSpPr>
            <a:grpSpLocks/>
          </p:cNvGrpSpPr>
          <p:nvPr/>
        </p:nvGrpSpPr>
        <p:grpSpPr bwMode="auto">
          <a:xfrm>
            <a:off x="1400173" y="2017415"/>
            <a:ext cx="282893" cy="282893"/>
            <a:chOff x="5004048" y="1923583"/>
            <a:chExt cx="628790" cy="628790"/>
          </a:xfrm>
          <a:solidFill>
            <a:srgbClr val="FF0000"/>
          </a:solidFill>
        </p:grpSpPr>
        <p:sp>
          <p:nvSpPr>
            <p:cNvPr id="94" name="泪滴形 93"/>
            <p:cNvSpPr/>
            <p:nvPr/>
          </p:nvSpPr>
          <p:spPr>
            <a:xfrm rot="10800000" flipH="1">
              <a:off x="5004048" y="1923583"/>
              <a:ext cx="628790" cy="62879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5" name="椭圆​​ 22"/>
            <p:cNvSpPr/>
            <p:nvPr/>
          </p:nvSpPr>
          <p:spPr>
            <a:xfrm rot="10800000" flipH="1">
              <a:off x="5166008" y="2098246"/>
              <a:ext cx="295342" cy="295342"/>
            </a:xfrm>
            <a:prstGeom prst="ellipse">
              <a:avLst/>
            </a:prstGeom>
            <a:grp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96" name="组合 27"/>
          <p:cNvGrpSpPr>
            <a:grpSpLocks/>
          </p:cNvGrpSpPr>
          <p:nvPr/>
        </p:nvGrpSpPr>
        <p:grpSpPr bwMode="auto">
          <a:xfrm>
            <a:off x="1400173" y="2447468"/>
            <a:ext cx="282893" cy="282893"/>
            <a:chOff x="5147890" y="2714704"/>
            <a:chExt cx="628790" cy="628790"/>
          </a:xfrm>
        </p:grpSpPr>
        <p:sp>
          <p:nvSpPr>
            <p:cNvPr id="97" name="泪滴形 96"/>
            <p:cNvSpPr/>
            <p:nvPr/>
          </p:nvSpPr>
          <p:spPr>
            <a:xfrm rot="16200000" flipH="1">
              <a:off x="5147890" y="2714704"/>
              <a:ext cx="628790" cy="628790"/>
            </a:xfrm>
            <a:prstGeom prst="teardrop">
              <a:avLst/>
            </a:prstGeom>
            <a:solidFill>
              <a:srgbClr val="FFD0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8" name="椭圆​​ 25"/>
            <p:cNvSpPr/>
            <p:nvPr/>
          </p:nvSpPr>
          <p:spPr>
            <a:xfrm rot="16200000" flipH="1">
              <a:off x="5306675" y="2889369"/>
              <a:ext cx="295340" cy="295340"/>
            </a:xfrm>
            <a:prstGeom prst="ellipse">
              <a:avLst/>
            </a:prstGeom>
            <a:solidFill>
              <a:schemeClr val="bg1"/>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99" name="矩形​​ 30"/>
          <p:cNvSpPr>
            <a:spLocks noChangeArrowheads="1"/>
          </p:cNvSpPr>
          <p:nvPr/>
        </p:nvSpPr>
        <p:spPr bwMode="auto">
          <a:xfrm>
            <a:off x="2042001" y="1991698"/>
            <a:ext cx="1739580"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点击此处录入标题内容</a:t>
            </a:r>
          </a:p>
        </p:txBody>
      </p:sp>
      <p:sp>
        <p:nvSpPr>
          <p:cNvPr id="100" name="矩形​​ 31"/>
          <p:cNvSpPr>
            <a:spLocks noChangeArrowheads="1"/>
          </p:cNvSpPr>
          <p:nvPr/>
        </p:nvSpPr>
        <p:spPr bwMode="auto">
          <a:xfrm>
            <a:off x="2042001" y="2426038"/>
            <a:ext cx="1739580"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点击此处录入标题内容</a:t>
            </a:r>
          </a:p>
        </p:txBody>
      </p:sp>
      <p:sp>
        <p:nvSpPr>
          <p:cNvPr id="101" name="矩形​​ 32"/>
          <p:cNvSpPr>
            <a:spLocks noChangeArrowheads="1"/>
          </p:cNvSpPr>
          <p:nvPr/>
        </p:nvSpPr>
        <p:spPr bwMode="auto">
          <a:xfrm>
            <a:off x="2042001" y="2828945"/>
            <a:ext cx="1739580"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点击此处录入标题内容</a:t>
            </a:r>
          </a:p>
        </p:txBody>
      </p:sp>
      <p:sp>
        <p:nvSpPr>
          <p:cNvPr id="102" name="矩形​​ 33"/>
          <p:cNvSpPr>
            <a:spLocks noChangeArrowheads="1"/>
          </p:cNvSpPr>
          <p:nvPr/>
        </p:nvSpPr>
        <p:spPr bwMode="auto">
          <a:xfrm>
            <a:off x="2042001" y="3254713"/>
            <a:ext cx="1739580"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点击此处录入标题内容</a:t>
            </a:r>
          </a:p>
        </p:txBody>
      </p:sp>
      <p:grpSp>
        <p:nvGrpSpPr>
          <p:cNvPr id="103" name="组合 102"/>
          <p:cNvGrpSpPr/>
          <p:nvPr/>
        </p:nvGrpSpPr>
        <p:grpSpPr>
          <a:xfrm>
            <a:off x="6215336" y="1268765"/>
            <a:ext cx="1417281" cy="1417281"/>
            <a:chOff x="6397928" y="1409738"/>
            <a:chExt cx="1574757" cy="1574757"/>
          </a:xfrm>
        </p:grpSpPr>
        <p:grpSp>
          <p:nvGrpSpPr>
            <p:cNvPr id="104" name="组合 103"/>
            <p:cNvGrpSpPr/>
            <p:nvPr/>
          </p:nvGrpSpPr>
          <p:grpSpPr>
            <a:xfrm rot="16200000" flipH="1">
              <a:off x="6397928" y="1409738"/>
              <a:ext cx="1574757" cy="1574757"/>
              <a:chOff x="1187624" y="4077072"/>
              <a:chExt cx="1728192" cy="1728192"/>
            </a:xfrm>
            <a:effectLst>
              <a:outerShdw blurRad="50800" dist="38100" dir="2700000" algn="tl" rotWithShape="0">
                <a:prstClr val="black">
                  <a:alpha val="40000"/>
                </a:prstClr>
              </a:outerShdw>
            </a:effectLst>
          </p:grpSpPr>
          <p:sp>
            <p:nvSpPr>
              <p:cNvPr id="106" name="泪滴形 105"/>
              <p:cNvSpPr/>
              <p:nvPr/>
            </p:nvSpPr>
            <p:spPr>
              <a:xfrm>
                <a:off x="1187624" y="4077072"/>
                <a:ext cx="1728192" cy="1728192"/>
              </a:xfrm>
              <a:prstGeom prst="teardrop">
                <a:avLst/>
              </a:prstGeom>
              <a:solidFill>
                <a:srgbClr val="FFD0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7" name="椭圆​​ 13"/>
              <p:cNvSpPr/>
              <p:nvPr/>
            </p:nvSpPr>
            <p:spPr>
              <a:xfrm>
                <a:off x="1369740" y="4567120"/>
                <a:ext cx="1056027" cy="1056027"/>
              </a:xfrm>
              <a:prstGeom prst="ellipse">
                <a:avLst/>
              </a:prstGeom>
              <a:solidFill>
                <a:schemeClr val="bg1"/>
              </a:solidFill>
              <a:ln w="3175">
                <a:solidFill>
                  <a:schemeClr val="bg1">
                    <a:lumMod val="95000"/>
                  </a:schemeClr>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05" name="矩形​​ 44"/>
            <p:cNvSpPr>
              <a:spLocks noChangeArrowheads="1"/>
            </p:cNvSpPr>
            <p:nvPr/>
          </p:nvSpPr>
          <p:spPr bwMode="auto">
            <a:xfrm>
              <a:off x="6909761" y="1772663"/>
              <a:ext cx="819669" cy="59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grpSp>
        <p:nvGrpSpPr>
          <p:cNvPr id="108" name="组合 107"/>
          <p:cNvGrpSpPr/>
          <p:nvPr/>
        </p:nvGrpSpPr>
        <p:grpSpPr>
          <a:xfrm>
            <a:off x="4769985" y="2763105"/>
            <a:ext cx="1368497" cy="1368497"/>
            <a:chOff x="4791983" y="3070117"/>
            <a:chExt cx="1520552" cy="1520552"/>
          </a:xfrm>
        </p:grpSpPr>
        <p:grpSp>
          <p:nvGrpSpPr>
            <p:cNvPr id="109" name="组合 108"/>
            <p:cNvGrpSpPr/>
            <p:nvPr/>
          </p:nvGrpSpPr>
          <p:grpSpPr>
            <a:xfrm>
              <a:off x="4791983" y="3070117"/>
              <a:ext cx="1520552" cy="1520552"/>
              <a:chOff x="1187624" y="4077072"/>
              <a:chExt cx="1728192" cy="1728192"/>
            </a:xfrm>
            <a:effectLst>
              <a:outerShdw blurRad="50800" dist="38100" dir="2700000" algn="tl" rotWithShape="0">
                <a:prstClr val="black">
                  <a:alpha val="40000"/>
                </a:prstClr>
              </a:outerShdw>
            </a:effectLst>
          </p:grpSpPr>
          <p:sp>
            <p:nvSpPr>
              <p:cNvPr id="111" name="泪滴形 110"/>
              <p:cNvSpPr/>
              <p:nvPr/>
            </p:nvSpPr>
            <p:spPr>
              <a:xfrm>
                <a:off x="1187624" y="4077072"/>
                <a:ext cx="1728192" cy="1728192"/>
              </a:xfrm>
              <a:prstGeom prst="teardrop">
                <a:avLst/>
              </a:prstGeom>
              <a:solidFill>
                <a:srgbClr val="FF2D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2" name="椭圆​​ 3"/>
              <p:cNvSpPr/>
              <p:nvPr/>
            </p:nvSpPr>
            <p:spPr>
              <a:xfrm>
                <a:off x="1369740" y="4495805"/>
                <a:ext cx="1127342" cy="1127342"/>
              </a:xfrm>
              <a:prstGeom prst="ellipse">
                <a:avLst/>
              </a:prstGeom>
              <a:solidFill>
                <a:schemeClr val="bg1"/>
              </a:solidFill>
              <a:ln w="3175">
                <a:solidFill>
                  <a:schemeClr val="bg1">
                    <a:lumMod val="85000"/>
                  </a:schemeClr>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10" name="矩形​​ 45"/>
            <p:cNvSpPr>
              <a:spLocks noChangeArrowheads="1"/>
            </p:cNvSpPr>
            <p:nvPr/>
          </p:nvSpPr>
          <p:spPr bwMode="auto">
            <a:xfrm>
              <a:off x="5061912" y="3645912"/>
              <a:ext cx="819669" cy="5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grpSp>
        <p:nvGrpSpPr>
          <p:cNvPr id="113" name="组合 112"/>
          <p:cNvGrpSpPr/>
          <p:nvPr/>
        </p:nvGrpSpPr>
        <p:grpSpPr>
          <a:xfrm>
            <a:off x="6222992" y="2763105"/>
            <a:ext cx="1562208" cy="1562208"/>
            <a:chOff x="6406435" y="3070116"/>
            <a:chExt cx="1735787" cy="1735787"/>
          </a:xfrm>
        </p:grpSpPr>
        <p:grpSp>
          <p:nvGrpSpPr>
            <p:cNvPr id="114" name="组合 113"/>
            <p:cNvGrpSpPr/>
            <p:nvPr/>
          </p:nvGrpSpPr>
          <p:grpSpPr>
            <a:xfrm flipH="1">
              <a:off x="6406435" y="3070116"/>
              <a:ext cx="1735787" cy="1735787"/>
              <a:chOff x="1187624" y="4077072"/>
              <a:chExt cx="1728192" cy="1728192"/>
            </a:xfrm>
            <a:effectLst>
              <a:outerShdw blurRad="50800" dist="38100" dir="2700000" algn="tl" rotWithShape="0">
                <a:prstClr val="black">
                  <a:alpha val="40000"/>
                </a:prstClr>
              </a:outerShdw>
            </a:effectLst>
          </p:grpSpPr>
          <p:sp>
            <p:nvSpPr>
              <p:cNvPr id="116" name="泪滴形 115"/>
              <p:cNvSpPr/>
              <p:nvPr/>
            </p:nvSpPr>
            <p:spPr>
              <a:xfrm>
                <a:off x="1187624" y="4077072"/>
                <a:ext cx="1728192" cy="1728192"/>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7" name="椭圆​​ 7"/>
              <p:cNvSpPr/>
              <p:nvPr/>
            </p:nvSpPr>
            <p:spPr>
              <a:xfrm>
                <a:off x="1369741" y="4577646"/>
                <a:ext cx="1045501" cy="1045501"/>
              </a:xfrm>
              <a:prstGeom prst="ellipse">
                <a:avLst/>
              </a:prstGeom>
              <a:solidFill>
                <a:schemeClr val="bg1"/>
              </a:solidFill>
              <a:ln w="3175">
                <a:solidFill>
                  <a:schemeClr val="bg1">
                    <a:lumMod val="85000"/>
                  </a:schemeClr>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15" name="矩形​​ 46"/>
            <p:cNvSpPr>
              <a:spLocks noChangeArrowheads="1"/>
            </p:cNvSpPr>
            <p:nvPr/>
          </p:nvSpPr>
          <p:spPr bwMode="auto">
            <a:xfrm>
              <a:off x="6997075" y="3823712"/>
              <a:ext cx="819669" cy="59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sp>
        <p:nvSpPr>
          <p:cNvPr id="118" name="新月形 117"/>
          <p:cNvSpPr/>
          <p:nvPr/>
        </p:nvSpPr>
        <p:spPr>
          <a:xfrm rot="3501444">
            <a:off x="5059175" y="1087535"/>
            <a:ext cx="644769" cy="1542368"/>
          </a:xfrm>
          <a:prstGeom prst="moon">
            <a:avLst>
              <a:gd name="adj" fmla="val 27473"/>
            </a:avLst>
          </a:prstGeom>
          <a:gradFill flip="none" rotWithShape="1">
            <a:gsLst>
              <a:gs pos="69000">
                <a:schemeClr val="bg1">
                  <a:alpha val="38000"/>
                </a:schemeClr>
              </a:gs>
              <a:gs pos="0">
                <a:schemeClr val="bg1">
                  <a:alpha val="0"/>
                  <a:lumMod val="91000"/>
                  <a:lumOff val="9000"/>
                </a:schemeClr>
              </a:gs>
              <a:gs pos="35000">
                <a:schemeClr val="bg1">
                  <a:lumMod val="96000"/>
                  <a:alpha val="7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19" name="组合 118"/>
          <p:cNvGrpSpPr/>
          <p:nvPr/>
        </p:nvGrpSpPr>
        <p:grpSpPr>
          <a:xfrm>
            <a:off x="4915472" y="1489668"/>
            <a:ext cx="1223010" cy="1223010"/>
            <a:chOff x="4953635" y="1655187"/>
            <a:chExt cx="1358900" cy="1358900"/>
          </a:xfrm>
        </p:grpSpPr>
        <p:sp>
          <p:nvSpPr>
            <p:cNvPr id="120" name="泪滴形 119"/>
            <p:cNvSpPr/>
            <p:nvPr/>
          </p:nvSpPr>
          <p:spPr>
            <a:xfrm rot="10800000" flipH="1">
              <a:off x="4953635" y="1655187"/>
              <a:ext cx="1358900" cy="1358900"/>
            </a:xfrm>
            <a:prstGeom prst="teardrop">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21" name="组合 120"/>
            <p:cNvGrpSpPr/>
            <p:nvPr/>
          </p:nvGrpSpPr>
          <p:grpSpPr>
            <a:xfrm>
              <a:off x="5071696" y="1798062"/>
              <a:ext cx="812800" cy="812800"/>
              <a:chOff x="5071696" y="1798062"/>
              <a:chExt cx="812800" cy="812800"/>
            </a:xfrm>
          </p:grpSpPr>
          <p:sp>
            <p:nvSpPr>
              <p:cNvPr id="122" name="椭圆​​ 10"/>
              <p:cNvSpPr/>
              <p:nvPr/>
            </p:nvSpPr>
            <p:spPr>
              <a:xfrm rot="10800000" flipH="1">
                <a:off x="5071696" y="1798062"/>
                <a:ext cx="812800" cy="812800"/>
              </a:xfrm>
              <a:prstGeom prst="ellipse">
                <a:avLst/>
              </a:prstGeom>
              <a:solidFill>
                <a:schemeClr val="bg1"/>
              </a:solidFill>
              <a:ln w="3175">
                <a:solidFill>
                  <a:schemeClr val="bg1">
                    <a:lumMod val="75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3" name="矩形​​ 43"/>
              <p:cNvSpPr>
                <a:spLocks noChangeArrowheads="1"/>
              </p:cNvSpPr>
              <p:nvPr/>
            </p:nvSpPr>
            <p:spPr bwMode="auto">
              <a:xfrm>
                <a:off x="5099315" y="1979038"/>
                <a:ext cx="744862" cy="533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grpSp>
      <p:sp>
        <p:nvSpPr>
          <p:cNvPr id="124" name="新月形 123"/>
          <p:cNvSpPr/>
          <p:nvPr/>
        </p:nvSpPr>
        <p:spPr>
          <a:xfrm rot="8052732">
            <a:off x="7048053" y="2473854"/>
            <a:ext cx="644769" cy="1523966"/>
          </a:xfrm>
          <a:prstGeom prst="moon">
            <a:avLst>
              <a:gd name="adj" fmla="val 27473"/>
            </a:avLst>
          </a:prstGeom>
          <a:gradFill flip="none" rotWithShape="1">
            <a:gsLst>
              <a:gs pos="69000">
                <a:schemeClr val="bg1">
                  <a:alpha val="38000"/>
                </a:schemeClr>
              </a:gs>
              <a:gs pos="0">
                <a:schemeClr val="bg1">
                  <a:alpha val="0"/>
                  <a:lumMod val="91000"/>
                  <a:lumOff val="9000"/>
                </a:schemeClr>
              </a:gs>
              <a:gs pos="35000">
                <a:schemeClr val="bg1">
                  <a:lumMod val="96000"/>
                  <a:alpha val="7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ustDataLst>
      <p:tags r:id="rId1"/>
    </p:custDataLst>
    <p:extLst>
      <p:ext uri="{BB962C8B-B14F-4D97-AF65-F5344CB8AC3E}">
        <p14:creationId xmlns:p14="http://schemas.microsoft.com/office/powerpoint/2010/main" val="10732564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2500"/>
                                  </p:stCondLst>
                                  <p:childTnLst>
                                    <p:set>
                                      <p:cBhvr>
                                        <p:cTn id="6" dur="1" fill="hold">
                                          <p:stCondLst>
                                            <p:cond delay="0"/>
                                          </p:stCondLst>
                                        </p:cTn>
                                        <p:tgtEl>
                                          <p:spTgt spid="119"/>
                                        </p:tgtEl>
                                        <p:attrNameLst>
                                          <p:attrName>style.visibility</p:attrName>
                                        </p:attrNameLst>
                                      </p:cBhvr>
                                      <p:to>
                                        <p:strVal val="visible"/>
                                      </p:to>
                                    </p:set>
                                    <p:animEffect transition="in" filter="wipe(right)">
                                      <p:cBhvr>
                                        <p:cTn id="7" dur="500"/>
                                        <p:tgtEl>
                                          <p:spTgt spid="119"/>
                                        </p:tgtEl>
                                      </p:cBhvr>
                                    </p:animEffect>
                                  </p:childTnLst>
                                </p:cTn>
                              </p:par>
                            </p:childTnLst>
                          </p:cTn>
                        </p:par>
                        <p:par>
                          <p:cTn id="8" fill="hold">
                            <p:stCondLst>
                              <p:cond delay="3000"/>
                            </p:stCondLst>
                            <p:childTnLst>
                              <p:par>
                                <p:cTn id="9" presetID="22" presetClass="entr" presetSubtype="8"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3500"/>
                            </p:stCondLst>
                            <p:childTnLst>
                              <p:par>
                                <p:cTn id="13" presetID="22" presetClass="entr" presetSubtype="1" fill="hold" nodeType="afterEffect">
                                  <p:stCondLst>
                                    <p:cond delay="0"/>
                                  </p:stCondLst>
                                  <p:childTnLst>
                                    <p:set>
                                      <p:cBhvr>
                                        <p:cTn id="14" dur="1" fill="hold">
                                          <p:stCondLst>
                                            <p:cond delay="0"/>
                                          </p:stCondLst>
                                        </p:cTn>
                                        <p:tgtEl>
                                          <p:spTgt spid="113"/>
                                        </p:tgtEl>
                                        <p:attrNameLst>
                                          <p:attrName>style.visibility</p:attrName>
                                        </p:attrNameLst>
                                      </p:cBhvr>
                                      <p:to>
                                        <p:strVal val="visible"/>
                                      </p:to>
                                    </p:set>
                                    <p:animEffect transition="in" filter="wipe(up)">
                                      <p:cBhvr>
                                        <p:cTn id="15" dur="500"/>
                                        <p:tgtEl>
                                          <p:spTgt spid="113"/>
                                        </p:tgtEl>
                                      </p:cBhvr>
                                    </p:animEffect>
                                  </p:childTnLst>
                                </p:cTn>
                              </p:par>
                            </p:childTnLst>
                          </p:cTn>
                        </p:par>
                        <p:par>
                          <p:cTn id="16" fill="hold">
                            <p:stCondLst>
                              <p:cond delay="4000"/>
                            </p:stCondLst>
                            <p:childTnLst>
                              <p:par>
                                <p:cTn id="17" presetID="22" presetClass="entr" presetSubtype="1"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ipe(up)">
                                      <p:cBhvr>
                                        <p:cTn id="19" dur="500"/>
                                        <p:tgtEl>
                                          <p:spTgt spid="108"/>
                                        </p:tgtEl>
                                      </p:cBhvr>
                                    </p:animEffect>
                                  </p:childTnLst>
                                </p:cTn>
                              </p:par>
                            </p:childTnLst>
                          </p:cTn>
                        </p:par>
                        <p:par>
                          <p:cTn id="20" fill="hold">
                            <p:stCondLst>
                              <p:cond delay="4500"/>
                            </p:stCondLst>
                            <p:childTnLst>
                              <p:par>
                                <p:cTn id="21" presetID="52"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Scale>
                                      <p:cBhvr>
                                        <p:cTn id="23"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6"/>
                                        </p:tgtEl>
                                        <p:attrNameLst>
                                          <p:attrName>ppt_x</p:attrName>
                                          <p:attrName>ppt_y</p:attrName>
                                        </p:attrNameLst>
                                      </p:cBhvr>
                                    </p:animMotion>
                                    <p:animEffect transition="in" filter="fade">
                                      <p:cBhvr>
                                        <p:cTn id="25" dur="1000"/>
                                        <p:tgtEl>
                                          <p:spTgt spid="86"/>
                                        </p:tgtEl>
                                      </p:cBhvr>
                                    </p:animEffect>
                                  </p:childTnLst>
                                </p:cTn>
                              </p:par>
                            </p:childTnLst>
                          </p:cTn>
                        </p:par>
                        <p:par>
                          <p:cTn id="26" fill="hold">
                            <p:stCondLst>
                              <p:cond delay="5500"/>
                            </p:stCondLst>
                            <p:childTnLst>
                              <p:par>
                                <p:cTn id="27" presetID="10" presetClass="entr" presetSubtype="0" fill="hold" nodeType="after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500"/>
                                        <p:tgtEl>
                                          <p:spTgt spid="99"/>
                                        </p:tgtEl>
                                      </p:cBhvr>
                                    </p:animEffect>
                                  </p:childTnLst>
                                </p:cTn>
                              </p:par>
                            </p:childTnLst>
                          </p:cTn>
                        </p:par>
                        <p:par>
                          <p:cTn id="34" fill="hold">
                            <p:stCondLst>
                              <p:cond delay="6500"/>
                            </p:stCondLst>
                            <p:childTnLst>
                              <p:par>
                                <p:cTn id="35" presetID="10" presetClass="entr" presetSubtype="0" fill="hold" nodeType="after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500"/>
                                        <p:tgtEl>
                                          <p:spTgt spid="96"/>
                                        </p:tgtEl>
                                      </p:cBhvr>
                                    </p:animEffect>
                                  </p:childTnLst>
                                </p:cTn>
                              </p:par>
                            </p:childTnLst>
                          </p:cTn>
                        </p:par>
                        <p:par>
                          <p:cTn id="38" fill="hold">
                            <p:stCondLst>
                              <p:cond delay="7000"/>
                            </p:stCondLst>
                            <p:childTnLst>
                              <p:par>
                                <p:cTn id="39" presetID="10" presetClass="entr" presetSubtype="0" fill="hold" grpId="0"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childTnLst>
                                </p:cTn>
                              </p:par>
                            </p:childTnLst>
                          </p:cTn>
                        </p:par>
                        <p:par>
                          <p:cTn id="42" fill="hold">
                            <p:stCondLst>
                              <p:cond delay="7500"/>
                            </p:stCondLst>
                            <p:childTnLst>
                              <p:par>
                                <p:cTn id="43" presetID="10" presetClass="entr" presetSubtype="0"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childTnLst>
                                </p:cTn>
                              </p:par>
                            </p:childTnLst>
                          </p:cTn>
                        </p:par>
                        <p:par>
                          <p:cTn id="46" fill="hold">
                            <p:stCondLst>
                              <p:cond delay="8000"/>
                            </p:stCondLst>
                            <p:childTnLst>
                              <p:par>
                                <p:cTn id="47" presetID="10" presetClass="entr" presetSubtype="0" fill="hold" grpId="0" nodeType="after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par>
                                <p:cTn id="50" presetID="10" presetClass="entr" presetSubtype="0" fill="hold"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childTnLst>
                          </p:cTn>
                        </p:par>
                        <p:par>
                          <p:cTn id="53" fill="hold">
                            <p:stCondLst>
                              <p:cond delay="8500"/>
                            </p:stCondLst>
                            <p:childTnLst>
                              <p:par>
                                <p:cTn id="54" presetID="10" presetClass="entr" presetSubtype="0" fill="hold" grpId="0" nodeType="afterEffect">
                                  <p:stCondLst>
                                    <p:cond delay="0"/>
                                  </p:stCondLst>
                                  <p:childTnLst>
                                    <p:set>
                                      <p:cBhvr>
                                        <p:cTn id="55" dur="1" fill="hold">
                                          <p:stCondLst>
                                            <p:cond delay="0"/>
                                          </p:stCondLst>
                                        </p:cTn>
                                        <p:tgtEl>
                                          <p:spTgt spid="102"/>
                                        </p:tgtEl>
                                        <p:attrNameLst>
                                          <p:attrName>style.visibility</p:attrName>
                                        </p:attrNameLst>
                                      </p:cBhvr>
                                      <p:to>
                                        <p:strVal val="visible"/>
                                      </p:to>
                                    </p:set>
                                    <p:animEffect transition="in" filter="fade">
                                      <p:cBhvr>
                                        <p:cTn id="5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99" grpId="0"/>
      <p:bldP spid="100" grpId="0"/>
      <p:bldP spid="101" grpId="0"/>
      <p:bldP spid="1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a:grpSpLocks/>
          </p:cNvGrpSpPr>
          <p:nvPr/>
        </p:nvGrpSpPr>
        <p:grpSpPr bwMode="auto">
          <a:xfrm>
            <a:off x="4113372" y="1341597"/>
            <a:ext cx="4214813" cy="1573053"/>
            <a:chOff x="4212010" y="1305485"/>
            <a:chExt cx="4248150" cy="1585912"/>
          </a:xfrm>
        </p:grpSpPr>
        <p:grpSp>
          <p:nvGrpSpPr>
            <p:cNvPr id="25" name="Group 2"/>
            <p:cNvGrpSpPr>
              <a:grpSpLocks/>
            </p:cNvGrpSpPr>
            <p:nvPr/>
          </p:nvGrpSpPr>
          <p:grpSpPr bwMode="auto">
            <a:xfrm>
              <a:off x="4212010" y="1305485"/>
              <a:ext cx="4248150" cy="1585912"/>
              <a:chOff x="612" y="1253"/>
              <a:chExt cx="3203" cy="1196"/>
            </a:xfrm>
          </p:grpSpPr>
          <p:sp>
            <p:nvSpPr>
              <p:cNvPr id="29" name="Oval 3"/>
              <p:cNvSpPr>
                <a:spLocks noChangeArrowheads="1"/>
              </p:cNvSpPr>
              <p:nvPr/>
            </p:nvSpPr>
            <p:spPr bwMode="auto">
              <a:xfrm>
                <a:off x="1696" y="2016"/>
                <a:ext cx="1048"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0" name="Oval 4"/>
              <p:cNvSpPr>
                <a:spLocks noChangeArrowheads="1"/>
              </p:cNvSpPr>
              <p:nvPr/>
            </p:nvSpPr>
            <p:spPr bwMode="auto">
              <a:xfrm>
                <a:off x="1705" y="1253"/>
                <a:ext cx="1009"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1"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2"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3"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4" name="Oval 8"/>
              <p:cNvSpPr>
                <a:spLocks noChangeArrowheads="1"/>
              </p:cNvSpPr>
              <p:nvPr/>
            </p:nvSpPr>
            <p:spPr bwMode="auto">
              <a:xfrm>
                <a:off x="621" y="1253"/>
                <a:ext cx="1011"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5" name="Oval 9"/>
              <p:cNvSpPr>
                <a:spLocks noChangeArrowheads="1"/>
              </p:cNvSpPr>
              <p:nvPr/>
            </p:nvSpPr>
            <p:spPr bwMode="auto">
              <a:xfrm>
                <a:off x="820" y="1379"/>
                <a:ext cx="168"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6"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7"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8" name="Oval 12"/>
              <p:cNvSpPr>
                <a:spLocks noChangeArrowheads="1"/>
              </p:cNvSpPr>
              <p:nvPr/>
            </p:nvSpPr>
            <p:spPr bwMode="auto">
              <a:xfrm>
                <a:off x="2778" y="1253"/>
                <a:ext cx="1009"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39"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40" name="Freeform 14"/>
              <p:cNvSpPr>
                <a:spLocks/>
              </p:cNvSpPr>
              <p:nvPr/>
            </p:nvSpPr>
            <p:spPr bwMode="auto">
              <a:xfrm>
                <a:off x="2846"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26" name="Text Box 36"/>
            <p:cNvSpPr txBox="1">
              <a:spLocks noChangeArrowheads="1"/>
            </p:cNvSpPr>
            <p:nvPr/>
          </p:nvSpPr>
          <p:spPr bwMode="auto">
            <a:xfrm>
              <a:off x="4284013" y="1661271"/>
              <a:ext cx="1224043" cy="274609"/>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17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99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7" name="Text Box 37"/>
            <p:cNvSpPr txBox="1">
              <a:spLocks noChangeArrowheads="1"/>
            </p:cNvSpPr>
            <p:nvPr/>
          </p:nvSpPr>
          <p:spPr bwMode="auto">
            <a:xfrm>
              <a:off x="5722623" y="1661271"/>
              <a:ext cx="1224043" cy="274609"/>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17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117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8" name="Text Box 38"/>
            <p:cNvSpPr txBox="1">
              <a:spLocks noChangeArrowheads="1"/>
            </p:cNvSpPr>
            <p:nvPr/>
          </p:nvSpPr>
          <p:spPr bwMode="auto">
            <a:xfrm>
              <a:off x="7128113" y="1661271"/>
              <a:ext cx="1224043" cy="274609"/>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170"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99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41" name="组合 40"/>
          <p:cNvGrpSpPr>
            <a:grpSpLocks/>
          </p:cNvGrpSpPr>
          <p:nvPr/>
        </p:nvGrpSpPr>
        <p:grpSpPr bwMode="auto">
          <a:xfrm>
            <a:off x="4593432" y="1991678"/>
            <a:ext cx="3236118" cy="1825943"/>
            <a:chOff x="4696198" y="1961122"/>
            <a:chExt cx="3262312" cy="1839913"/>
          </a:xfrm>
        </p:grpSpPr>
        <p:grpSp>
          <p:nvGrpSpPr>
            <p:cNvPr id="64" name="Group 15"/>
            <p:cNvGrpSpPr>
              <a:grpSpLocks/>
            </p:cNvGrpSpPr>
            <p:nvPr/>
          </p:nvGrpSpPr>
          <p:grpSpPr bwMode="auto">
            <a:xfrm>
              <a:off x="6351960" y="1961122"/>
              <a:ext cx="1606550" cy="1839913"/>
              <a:chOff x="2449" y="2701"/>
              <a:chExt cx="1212" cy="1387"/>
            </a:xfrm>
          </p:grpSpPr>
          <p:sp>
            <p:nvSpPr>
              <p:cNvPr id="73"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74" name="Group 17"/>
              <p:cNvGrpSpPr>
                <a:grpSpLocks/>
              </p:cNvGrpSpPr>
              <p:nvPr/>
            </p:nvGrpSpPr>
            <p:grpSpPr bwMode="auto">
              <a:xfrm>
                <a:off x="2459" y="2701"/>
                <a:ext cx="1170" cy="1166"/>
                <a:chOff x="549" y="2205"/>
                <a:chExt cx="1406" cy="1402"/>
              </a:xfrm>
            </p:grpSpPr>
            <p:sp>
              <p:nvSpPr>
                <p:cNvPr id="76" name="Oval 18"/>
                <p:cNvSpPr>
                  <a:spLocks noChangeArrowheads="1"/>
                </p:cNvSpPr>
                <p:nvPr/>
              </p:nvSpPr>
              <p:spPr bwMode="auto">
                <a:xfrm>
                  <a:off x="547" y="2205"/>
                  <a:ext cx="1406" cy="1402"/>
                </a:xfrm>
                <a:prstGeom prst="ellipse">
                  <a:avLst/>
                </a:prstGeom>
                <a:gradFill rotWithShape="1">
                  <a:gsLst>
                    <a:gs pos="0">
                      <a:srgbClr val="B2B2B2">
                        <a:gamma/>
                        <a:tint val="39216"/>
                        <a:invGamma/>
                      </a:srgbClr>
                    </a:gs>
                    <a:gs pos="100000">
                      <a:srgbClr val="B2B2B2"/>
                    </a:gs>
                  </a:gsLst>
                  <a:lin ang="5400000" scaled="1"/>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77"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75" name="Freeform 20"/>
              <p:cNvSpPr>
                <a:spLocks/>
              </p:cNvSpPr>
              <p:nvPr/>
            </p:nvSpPr>
            <p:spPr bwMode="auto">
              <a:xfrm>
                <a:off x="2541" y="2721"/>
                <a:ext cx="996"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grpSp>
          <p:nvGrpSpPr>
            <p:cNvPr id="65" name="Group 21"/>
            <p:cNvGrpSpPr>
              <a:grpSpLocks/>
            </p:cNvGrpSpPr>
            <p:nvPr/>
          </p:nvGrpSpPr>
          <p:grpSpPr bwMode="auto">
            <a:xfrm>
              <a:off x="4696198" y="1961122"/>
              <a:ext cx="1608137" cy="1839913"/>
              <a:chOff x="2449" y="2701"/>
              <a:chExt cx="1212" cy="1387"/>
            </a:xfrm>
          </p:grpSpPr>
          <p:sp>
            <p:nvSpPr>
              <p:cNvPr id="68" name="Oval 22"/>
              <p:cNvSpPr>
                <a:spLocks noChangeArrowheads="1"/>
              </p:cNvSpPr>
              <p:nvPr/>
            </p:nvSpPr>
            <p:spPr bwMode="auto">
              <a:xfrm>
                <a:off x="2449" y="3586"/>
                <a:ext cx="1214"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69" name="Group 23"/>
              <p:cNvGrpSpPr>
                <a:grpSpLocks/>
              </p:cNvGrpSpPr>
              <p:nvPr/>
            </p:nvGrpSpPr>
            <p:grpSpPr bwMode="auto">
              <a:xfrm>
                <a:off x="2459" y="2701"/>
                <a:ext cx="1170" cy="1166"/>
                <a:chOff x="549" y="2205"/>
                <a:chExt cx="1406" cy="1402"/>
              </a:xfrm>
            </p:grpSpPr>
            <p:sp>
              <p:nvSpPr>
                <p:cNvPr id="71" name="Oval 24"/>
                <p:cNvSpPr>
                  <a:spLocks noChangeArrowheads="1"/>
                </p:cNvSpPr>
                <p:nvPr/>
              </p:nvSpPr>
              <p:spPr bwMode="auto">
                <a:xfrm>
                  <a:off x="546" y="2205"/>
                  <a:ext cx="1409" cy="1402"/>
                </a:xfrm>
                <a:prstGeom prst="ellipse">
                  <a:avLst/>
                </a:prstGeom>
                <a:gradFill rotWithShape="1">
                  <a:gsLst>
                    <a:gs pos="0">
                      <a:srgbClr val="B2B2B2">
                        <a:gamma/>
                        <a:tint val="39216"/>
                        <a:invGamma/>
                      </a:srgbClr>
                    </a:gs>
                    <a:gs pos="100000">
                      <a:srgbClr val="B2B2B2"/>
                    </a:gs>
                  </a:gsLst>
                  <a:lin ang="5400000" scaled="1"/>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72"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70" name="Freeform 26"/>
              <p:cNvSpPr>
                <a:spLocks/>
              </p:cNvSpPr>
              <p:nvPr/>
            </p:nvSpPr>
            <p:spPr bwMode="auto">
              <a:xfrm>
                <a:off x="2539" y="2721"/>
                <a:ext cx="1000"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66" name="Text Box 34"/>
            <p:cNvSpPr txBox="1">
              <a:spLocks noChangeArrowheads="1"/>
            </p:cNvSpPr>
            <p:nvPr/>
          </p:nvSpPr>
          <p:spPr bwMode="auto">
            <a:xfrm>
              <a:off x="4822946" y="2302327"/>
              <a:ext cx="1297723" cy="27446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170"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rPr>
                <a:t>单击添加文字</a:t>
              </a:r>
              <a:endParaRPr kumimoji="1" lang="en-US" altLang="ko-KR" sz="1170" b="1"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67" name="Text Box 35"/>
            <p:cNvSpPr txBox="1">
              <a:spLocks noChangeArrowheads="1"/>
            </p:cNvSpPr>
            <p:nvPr/>
          </p:nvSpPr>
          <p:spPr bwMode="auto">
            <a:xfrm>
              <a:off x="6405851" y="2302327"/>
              <a:ext cx="1441755" cy="27446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1" lang="zh-CN" altLang="en-US" sz="1170"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rPr>
                <a:t>单击添加文字</a:t>
              </a:r>
              <a:endParaRPr kumimoji="1" lang="en-US" altLang="ko-KR" sz="1170" b="1"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grpSp>
      <p:grpSp>
        <p:nvGrpSpPr>
          <p:cNvPr id="78" name="组合 77"/>
          <p:cNvGrpSpPr>
            <a:grpSpLocks/>
          </p:cNvGrpSpPr>
          <p:nvPr/>
        </p:nvGrpSpPr>
        <p:grpSpPr bwMode="auto">
          <a:xfrm>
            <a:off x="1007270" y="1495902"/>
            <a:ext cx="3430428" cy="2636565"/>
            <a:chOff x="611560" y="1280085"/>
            <a:chExt cx="3024188" cy="2656641"/>
          </a:xfrm>
        </p:grpSpPr>
        <p:sp>
          <p:nvSpPr>
            <p:cNvPr id="79" name="Rectangle 39"/>
            <p:cNvSpPr>
              <a:spLocks noChangeArrowheads="1"/>
            </p:cNvSpPr>
            <p:nvPr/>
          </p:nvSpPr>
          <p:spPr bwMode="auto">
            <a:xfrm>
              <a:off x="611560" y="1280085"/>
              <a:ext cx="3024188" cy="281434"/>
            </a:xfrm>
            <a:prstGeom prst="rect">
              <a:avLst/>
            </a:prstGeom>
            <a:noFill/>
            <a:ln>
              <a:noFill/>
            </a:ln>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rPr>
                <a:t>单击此处添加标题文字</a:t>
              </a:r>
            </a:p>
          </p:txBody>
        </p:sp>
        <p:sp>
          <p:nvSpPr>
            <p:cNvPr id="80" name="Rectangle 40"/>
            <p:cNvSpPr>
              <a:spLocks noChangeArrowheads="1"/>
            </p:cNvSpPr>
            <p:nvPr/>
          </p:nvSpPr>
          <p:spPr bwMode="auto">
            <a:xfrm>
              <a:off x="611560" y="1639992"/>
              <a:ext cx="3024188" cy="927647"/>
            </a:xfrm>
            <a:prstGeom prst="rect">
              <a:avLst/>
            </a:prstGeom>
            <a:noFill/>
            <a:ln>
              <a:noFill/>
            </a:ln>
            <a:extLst/>
          </p:spPr>
          <p:txBody>
            <a:bodyPr>
              <a:spAutoFit/>
            </a:bodyPr>
            <a:lstStyle/>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117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117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117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a:t>
              </a:r>
            </a:p>
          </p:txBody>
        </p:sp>
        <p:sp>
          <p:nvSpPr>
            <p:cNvPr id="81" name="Rectangle 41"/>
            <p:cNvSpPr>
              <a:spLocks noChangeArrowheads="1"/>
            </p:cNvSpPr>
            <p:nvPr/>
          </p:nvSpPr>
          <p:spPr bwMode="auto">
            <a:xfrm>
              <a:off x="611560" y="2649172"/>
              <a:ext cx="3024188" cy="281434"/>
            </a:xfrm>
            <a:prstGeom prst="rect">
              <a:avLst/>
            </a:prstGeom>
            <a:noFill/>
            <a:ln>
              <a:noFill/>
            </a:ln>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rPr>
                <a:t>单击此处添加标题文字</a:t>
              </a:r>
            </a:p>
          </p:txBody>
        </p:sp>
        <p:sp>
          <p:nvSpPr>
            <p:cNvPr id="82" name="Rectangle 42"/>
            <p:cNvSpPr>
              <a:spLocks noChangeArrowheads="1"/>
            </p:cNvSpPr>
            <p:nvPr/>
          </p:nvSpPr>
          <p:spPr bwMode="auto">
            <a:xfrm>
              <a:off x="611560" y="3009079"/>
              <a:ext cx="3024188" cy="927647"/>
            </a:xfrm>
            <a:prstGeom prst="rect">
              <a:avLst/>
            </a:prstGeom>
            <a:noFill/>
            <a:ln>
              <a:noFill/>
            </a:ln>
            <a:extLst/>
          </p:spPr>
          <p:txBody>
            <a:bodyPr>
              <a:spAutoFit/>
            </a:bodyPr>
            <a:lstStyle/>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117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117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117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a:t>
              </a:r>
            </a:p>
          </p:txBody>
        </p:sp>
      </p:grpSp>
      <p:grpSp>
        <p:nvGrpSpPr>
          <p:cNvPr id="83" name="组合 82"/>
          <p:cNvGrpSpPr>
            <a:grpSpLocks/>
          </p:cNvGrpSpPr>
          <p:nvPr/>
        </p:nvGrpSpPr>
        <p:grpSpPr bwMode="auto">
          <a:xfrm>
            <a:off x="5220653" y="2616042"/>
            <a:ext cx="1944529" cy="2224563"/>
            <a:chOff x="5328023" y="2589772"/>
            <a:chExt cx="1960562" cy="2241550"/>
          </a:xfrm>
        </p:grpSpPr>
        <p:sp>
          <p:nvSpPr>
            <p:cNvPr id="84" name="Oval 27"/>
            <p:cNvSpPr>
              <a:spLocks noChangeArrowheads="1"/>
            </p:cNvSpPr>
            <p:nvPr/>
          </p:nvSpPr>
          <p:spPr bwMode="auto">
            <a:xfrm>
              <a:off x="5328023" y="4020794"/>
              <a:ext cx="1960562" cy="810528"/>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85" name="Group 28"/>
            <p:cNvGrpSpPr>
              <a:grpSpLocks/>
            </p:cNvGrpSpPr>
            <p:nvPr/>
          </p:nvGrpSpPr>
          <p:grpSpPr bwMode="auto">
            <a:xfrm>
              <a:off x="5343898" y="2589772"/>
              <a:ext cx="1892300" cy="1884363"/>
              <a:chOff x="3275" y="2470"/>
              <a:chExt cx="1192" cy="1187"/>
            </a:xfrm>
          </p:grpSpPr>
          <p:grpSp>
            <p:nvGrpSpPr>
              <p:cNvPr id="86" name="Group 29"/>
              <p:cNvGrpSpPr>
                <a:grpSpLocks/>
              </p:cNvGrpSpPr>
              <p:nvPr/>
            </p:nvGrpSpPr>
            <p:grpSpPr bwMode="auto">
              <a:xfrm>
                <a:off x="3275" y="2470"/>
                <a:ext cx="1192" cy="1187"/>
                <a:chOff x="549" y="2205"/>
                <a:chExt cx="1406" cy="1402"/>
              </a:xfrm>
            </p:grpSpPr>
            <p:sp>
              <p:nvSpPr>
                <p:cNvPr id="89" name="Oval 30"/>
                <p:cNvSpPr>
                  <a:spLocks noChangeArrowheads="1"/>
                </p:cNvSpPr>
                <p:nvPr/>
              </p:nvSpPr>
              <p:spPr bwMode="auto">
                <a:xfrm>
                  <a:off x="549" y="2205"/>
                  <a:ext cx="1406" cy="1402"/>
                </a:xfrm>
                <a:prstGeom prst="ellipse">
                  <a:avLst/>
                </a:prstGeom>
                <a:gradFill rotWithShape="1">
                  <a:gsLst>
                    <a:gs pos="0">
                      <a:srgbClr val="FF0000"/>
                    </a:gs>
                    <a:gs pos="100000">
                      <a:srgbClr val="BC1310"/>
                    </a:gs>
                  </a:gsLst>
                  <a:lin ang="27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0" name="Oval 31"/>
                <p:cNvSpPr>
                  <a:spLocks noChangeArrowheads="1"/>
                </p:cNvSpPr>
                <p:nvPr/>
              </p:nvSpPr>
              <p:spPr bwMode="auto">
                <a:xfrm>
                  <a:off x="827" y="2381"/>
                  <a:ext cx="234" cy="237"/>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87" name="Text Box 32"/>
              <p:cNvSpPr txBox="1">
                <a:spLocks noChangeArrowheads="1"/>
              </p:cNvSpPr>
              <p:nvPr/>
            </p:nvSpPr>
            <p:spPr bwMode="auto">
              <a:xfrm>
                <a:off x="3489" y="2840"/>
                <a:ext cx="761" cy="445"/>
              </a:xfrm>
              <a:prstGeom prst="rect">
                <a:avLst/>
              </a:prstGeom>
              <a:noFill/>
              <a:ln>
                <a:noFill/>
              </a:ln>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98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98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添加文字</a:t>
                </a:r>
                <a:endParaRPr kumimoji="1" lang="en-US" altLang="ko-KR" sz="198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p:txBody>
          </p:sp>
          <p:sp>
            <p:nvSpPr>
              <p:cNvPr id="88"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grpSp>
    </p:spTree>
    <p:custDataLst>
      <p:tags r:id="rId1"/>
    </p:custDataLst>
    <p:extLst>
      <p:ext uri="{BB962C8B-B14F-4D97-AF65-F5344CB8AC3E}">
        <p14:creationId xmlns:p14="http://schemas.microsoft.com/office/powerpoint/2010/main" val="195561692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anim calcmode="lin" valueType="num">
                                      <p:cBhvr>
                                        <p:cTn id="20" dur="500" fill="hold"/>
                                        <p:tgtEl>
                                          <p:spTgt spid="78"/>
                                        </p:tgtEl>
                                        <p:attrNameLst>
                                          <p:attrName>ppt_x</p:attrName>
                                        </p:attrNameLst>
                                      </p:cBhvr>
                                      <p:tavLst>
                                        <p:tav tm="0">
                                          <p:val>
                                            <p:strVal val="#ppt_x"/>
                                          </p:val>
                                        </p:tav>
                                        <p:tav tm="100000">
                                          <p:val>
                                            <p:strVal val="#ppt_x"/>
                                          </p:val>
                                        </p:tav>
                                      </p:tavLst>
                                    </p:anim>
                                    <p:anim calcmode="lin" valueType="num">
                                      <p:cBhvr>
                                        <p:cTn id="21"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角星 2"/>
          <p:cNvSpPr/>
          <p:nvPr/>
        </p:nvSpPr>
        <p:spPr>
          <a:xfrm>
            <a:off x="2864162" y="1271390"/>
            <a:ext cx="2944886" cy="2944886"/>
          </a:xfrm>
          <a:prstGeom prst="star5">
            <a:avLst>
              <a:gd name="adj" fmla="val 31063"/>
              <a:gd name="hf" fmla="val 105146"/>
              <a:gd name="vf" fmla="val 110557"/>
            </a:avLst>
          </a:prstGeom>
          <a:gradFill flip="none" rotWithShape="1">
            <a:gsLst>
              <a:gs pos="0">
                <a:srgbClr val="C00000"/>
              </a:gs>
              <a:gs pos="16700">
                <a:srgbClr val="FF0000"/>
              </a:gs>
              <a:gs pos="100000">
                <a:srgbClr val="C00000"/>
              </a:gs>
            </a:gsLst>
            <a:lin ang="16200000" scaled="0"/>
            <a:tileRect/>
          </a:gradFill>
          <a:ln w="19050">
            <a:noFill/>
          </a:ln>
          <a:effectLst/>
          <a:scene3d>
            <a:camera prst="isometricTopUp"/>
            <a:lightRig rig="soft" dir="t">
              <a:rot lat="0" lon="0" rev="7800000"/>
            </a:lightRig>
          </a:scene3d>
          <a:sp3d extrusionH="762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任意多边形 3"/>
          <p:cNvSpPr/>
          <p:nvPr/>
        </p:nvSpPr>
        <p:spPr>
          <a:xfrm flipH="1">
            <a:off x="2376740" y="1810877"/>
            <a:ext cx="907025" cy="388542"/>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 name="任意多边形 4"/>
          <p:cNvSpPr/>
          <p:nvPr/>
        </p:nvSpPr>
        <p:spPr>
          <a:xfrm flipH="1">
            <a:off x="2136968" y="2801023"/>
            <a:ext cx="907025" cy="388542"/>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 name="TextBox 5"/>
          <p:cNvSpPr txBox="1"/>
          <p:nvPr/>
        </p:nvSpPr>
        <p:spPr>
          <a:xfrm>
            <a:off x="1245705" y="1675037"/>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7" name="TextBox 6"/>
          <p:cNvSpPr txBox="1"/>
          <p:nvPr/>
        </p:nvSpPr>
        <p:spPr>
          <a:xfrm>
            <a:off x="1005934" y="2739433"/>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8" name="TextBox 7"/>
          <p:cNvSpPr txBox="1"/>
          <p:nvPr/>
        </p:nvSpPr>
        <p:spPr>
          <a:xfrm>
            <a:off x="6161027" y="1511162"/>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9" name="TextBox 8"/>
          <p:cNvSpPr txBox="1"/>
          <p:nvPr/>
        </p:nvSpPr>
        <p:spPr>
          <a:xfrm>
            <a:off x="7079283" y="2485935"/>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0" name="任意多边形 9"/>
          <p:cNvSpPr/>
          <p:nvPr/>
        </p:nvSpPr>
        <p:spPr>
          <a:xfrm>
            <a:off x="5141995" y="1636558"/>
            <a:ext cx="907025" cy="388542"/>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 name="任意多边形 10"/>
          <p:cNvSpPr/>
          <p:nvPr/>
        </p:nvSpPr>
        <p:spPr>
          <a:xfrm>
            <a:off x="6004676" y="2561250"/>
            <a:ext cx="907025" cy="388542"/>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 name="TextBox 11"/>
          <p:cNvSpPr txBox="1"/>
          <p:nvPr/>
        </p:nvSpPr>
        <p:spPr>
          <a:xfrm>
            <a:off x="5809046" y="4109977"/>
            <a:ext cx="1156086" cy="480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3" name="任意多边形 12"/>
          <p:cNvSpPr/>
          <p:nvPr/>
        </p:nvSpPr>
        <p:spPr>
          <a:xfrm flipV="1">
            <a:off x="4730279" y="3817878"/>
            <a:ext cx="907025" cy="388542"/>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34790176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25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750" fill="hold"/>
                                            <p:tgtEl>
                                              <p:spTgt spid="3"/>
                                            </p:tgtEl>
                                            <p:attrNameLst>
                                              <p:attrName>ppt_x</p:attrName>
                                            </p:attrNameLst>
                                          </p:cBhvr>
                                          <p:tavLst>
                                            <p:tav tm="0">
                                              <p:val>
                                                <p:strVal val="0-#ppt_w/2"/>
                                              </p:val>
                                            </p:tav>
                                            <p:tav tm="100000">
                                              <p:val>
                                                <p:strVal val="#ppt_x"/>
                                              </p:val>
                                            </p:tav>
                                          </p:tavLst>
                                        </p:anim>
                                        <p:anim calcmode="lin" valueType="num" p14:bounceEnd="52000">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325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375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4250"/>
                                </p:stCondLst>
                                <p:childTnLst>
                                  <p:par>
                                    <p:cTn id="19" presetID="26" presetClass="emph" presetSubtype="0" fill="hold" grpId="1" nodeType="after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475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25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5750"/>
                                </p:stCondLst>
                                <p:childTnLst>
                                  <p:par>
                                    <p:cTn id="32" presetID="26" presetClass="emph" presetSubtype="0" fill="hold" grpId="1"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625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675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7250"/>
                                </p:stCondLst>
                                <p:childTnLst>
                                  <p:par>
                                    <p:cTn id="45" presetID="26" presetClass="emph" presetSubtype="0" fill="hold" grpId="1" nodeType="afterEffect">
                                      <p:stCondLst>
                                        <p:cond delay="0"/>
                                      </p:stCondLst>
                                      <p:childTnLst>
                                        <p:animEffect transition="out" filter="fade">
                                          <p:cBhvr>
                                            <p:cTn id="46" dur="500" tmFilter="0, 0; .2, .5; .8, .5; 1, 0"/>
                                            <p:tgtEl>
                                              <p:spTgt spid="8"/>
                                            </p:tgtEl>
                                          </p:cBhvr>
                                        </p:animEffect>
                                        <p:animScale>
                                          <p:cBhvr>
                                            <p:cTn id="47" dur="250" autoRev="1" fill="hold"/>
                                            <p:tgtEl>
                                              <p:spTgt spid="8"/>
                                            </p:tgtEl>
                                          </p:cBhvr>
                                          <p:by x="105000" y="105000"/>
                                        </p:animScale>
                                      </p:childTnLst>
                                    </p:cTn>
                                  </p:par>
                                </p:childTnLst>
                              </p:cTn>
                            </p:par>
                            <p:par>
                              <p:cTn id="48" fill="hold">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825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8750"/>
                                </p:stCondLst>
                                <p:childTnLst>
                                  <p:par>
                                    <p:cTn id="58" presetID="26" presetClass="emph" presetSubtype="0" fill="hold" grpId="1" nodeType="afterEffect">
                                      <p:stCondLst>
                                        <p:cond delay="0"/>
                                      </p:stCondLst>
                                      <p:childTnLst>
                                        <p:animEffect transition="out" filter="fade">
                                          <p:cBhvr>
                                            <p:cTn id="59" dur="500" tmFilter="0, 0; .2, .5; .8, .5; 1, 0"/>
                                            <p:tgtEl>
                                              <p:spTgt spid="9"/>
                                            </p:tgtEl>
                                          </p:cBhvr>
                                        </p:animEffect>
                                        <p:animScale>
                                          <p:cBhvr>
                                            <p:cTn id="60" dur="250" autoRev="1" fill="hold"/>
                                            <p:tgtEl>
                                              <p:spTgt spid="9"/>
                                            </p:tgtEl>
                                          </p:cBhvr>
                                          <p:by x="105000" y="105000"/>
                                        </p:animScale>
                                      </p:childTnLst>
                                    </p:cTn>
                                  </p:par>
                                </p:childTnLst>
                              </p:cTn>
                            </p:par>
                            <p:par>
                              <p:cTn id="61" fill="hold">
                                <p:stCondLst>
                                  <p:cond delay="9250"/>
                                </p:stCondLst>
                                <p:childTnLst>
                                  <p:par>
                                    <p:cTn id="62" presetID="10"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9750"/>
                                </p:stCondLst>
                                <p:childTnLst>
                                  <p:par>
                                    <p:cTn id="66" presetID="2" presetClass="entr" presetSubtype="2"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1+#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childTnLst>
                              </p:cTn>
                            </p:par>
                            <p:par>
                              <p:cTn id="70" fill="hold">
                                <p:stCondLst>
                                  <p:cond delay="10250"/>
                                </p:stCondLst>
                                <p:childTnLst>
                                  <p:par>
                                    <p:cTn id="71" presetID="26" presetClass="emph" presetSubtype="0" fill="hold" grpId="1" nodeType="afterEffect">
                                      <p:stCondLst>
                                        <p:cond delay="0"/>
                                      </p:stCondLst>
                                      <p:childTnLst>
                                        <p:animEffect transition="out" filter="fade">
                                          <p:cBhvr>
                                            <p:cTn id="72" dur="500" tmFilter="0, 0; .2, .5; .8, .5; 1, 0"/>
                                            <p:tgtEl>
                                              <p:spTgt spid="12"/>
                                            </p:tgtEl>
                                          </p:cBhvr>
                                        </p:animEffect>
                                        <p:animScale>
                                          <p:cBhvr>
                                            <p:cTn id="73"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6" grpId="1"/>
          <p:bldP spid="7" grpId="0"/>
          <p:bldP spid="7" grpId="1"/>
          <p:bldP spid="8" grpId="0"/>
          <p:bldP spid="8" grpId="1"/>
          <p:bldP spid="9" grpId="0"/>
          <p:bldP spid="9" grpId="1"/>
          <p:bldP spid="10" grpId="0" animBg="1"/>
          <p:bldP spid="11" grpId="0" animBg="1"/>
          <p:bldP spid="12" grpId="0"/>
          <p:bldP spid="12" grpId="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325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375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4250"/>
                                </p:stCondLst>
                                <p:childTnLst>
                                  <p:par>
                                    <p:cTn id="19" presetID="26" presetClass="emph" presetSubtype="0" fill="hold" grpId="1" nodeType="after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475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25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5750"/>
                                </p:stCondLst>
                                <p:childTnLst>
                                  <p:par>
                                    <p:cTn id="32" presetID="26" presetClass="emph" presetSubtype="0" fill="hold" grpId="1"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625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675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7250"/>
                                </p:stCondLst>
                                <p:childTnLst>
                                  <p:par>
                                    <p:cTn id="45" presetID="26" presetClass="emph" presetSubtype="0" fill="hold" grpId="1" nodeType="afterEffect">
                                      <p:stCondLst>
                                        <p:cond delay="0"/>
                                      </p:stCondLst>
                                      <p:childTnLst>
                                        <p:animEffect transition="out" filter="fade">
                                          <p:cBhvr>
                                            <p:cTn id="46" dur="500" tmFilter="0, 0; .2, .5; .8, .5; 1, 0"/>
                                            <p:tgtEl>
                                              <p:spTgt spid="8"/>
                                            </p:tgtEl>
                                          </p:cBhvr>
                                        </p:animEffect>
                                        <p:animScale>
                                          <p:cBhvr>
                                            <p:cTn id="47" dur="250" autoRev="1" fill="hold"/>
                                            <p:tgtEl>
                                              <p:spTgt spid="8"/>
                                            </p:tgtEl>
                                          </p:cBhvr>
                                          <p:by x="105000" y="105000"/>
                                        </p:animScale>
                                      </p:childTnLst>
                                    </p:cTn>
                                  </p:par>
                                </p:childTnLst>
                              </p:cTn>
                            </p:par>
                            <p:par>
                              <p:cTn id="48" fill="hold">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825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8750"/>
                                </p:stCondLst>
                                <p:childTnLst>
                                  <p:par>
                                    <p:cTn id="58" presetID="26" presetClass="emph" presetSubtype="0" fill="hold" grpId="1" nodeType="afterEffect">
                                      <p:stCondLst>
                                        <p:cond delay="0"/>
                                      </p:stCondLst>
                                      <p:childTnLst>
                                        <p:animEffect transition="out" filter="fade">
                                          <p:cBhvr>
                                            <p:cTn id="59" dur="500" tmFilter="0, 0; .2, .5; .8, .5; 1, 0"/>
                                            <p:tgtEl>
                                              <p:spTgt spid="9"/>
                                            </p:tgtEl>
                                          </p:cBhvr>
                                        </p:animEffect>
                                        <p:animScale>
                                          <p:cBhvr>
                                            <p:cTn id="60" dur="250" autoRev="1" fill="hold"/>
                                            <p:tgtEl>
                                              <p:spTgt spid="9"/>
                                            </p:tgtEl>
                                          </p:cBhvr>
                                          <p:by x="105000" y="105000"/>
                                        </p:animScale>
                                      </p:childTnLst>
                                    </p:cTn>
                                  </p:par>
                                </p:childTnLst>
                              </p:cTn>
                            </p:par>
                            <p:par>
                              <p:cTn id="61" fill="hold">
                                <p:stCondLst>
                                  <p:cond delay="9250"/>
                                </p:stCondLst>
                                <p:childTnLst>
                                  <p:par>
                                    <p:cTn id="62" presetID="10"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9750"/>
                                </p:stCondLst>
                                <p:childTnLst>
                                  <p:par>
                                    <p:cTn id="66" presetID="2" presetClass="entr" presetSubtype="2"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1+#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childTnLst>
                              </p:cTn>
                            </p:par>
                            <p:par>
                              <p:cTn id="70" fill="hold">
                                <p:stCondLst>
                                  <p:cond delay="10250"/>
                                </p:stCondLst>
                                <p:childTnLst>
                                  <p:par>
                                    <p:cTn id="71" presetID="26" presetClass="emph" presetSubtype="0" fill="hold" grpId="1" nodeType="afterEffect">
                                      <p:stCondLst>
                                        <p:cond delay="0"/>
                                      </p:stCondLst>
                                      <p:childTnLst>
                                        <p:animEffect transition="out" filter="fade">
                                          <p:cBhvr>
                                            <p:cTn id="72" dur="500" tmFilter="0, 0; .2, .5; .8, .5; 1, 0"/>
                                            <p:tgtEl>
                                              <p:spTgt spid="12"/>
                                            </p:tgtEl>
                                          </p:cBhvr>
                                        </p:animEffect>
                                        <p:animScale>
                                          <p:cBhvr>
                                            <p:cTn id="73"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6" grpId="1"/>
          <p:bldP spid="7" grpId="0"/>
          <p:bldP spid="7" grpId="1"/>
          <p:bldP spid="8" grpId="0"/>
          <p:bldP spid="8" grpId="1"/>
          <p:bldP spid="9" grpId="0"/>
          <p:bldP spid="9" grpId="1"/>
          <p:bldP spid="10" grpId="0" animBg="1"/>
          <p:bldP spid="11" grpId="0" animBg="1"/>
          <p:bldP spid="12" grpId="0"/>
          <p:bldP spid="12" grpId="1"/>
          <p:bldP spid="13"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AutoShape 8"/>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05934" y="1178591"/>
            <a:ext cx="7050024" cy="3780130"/>
          </a:xfrm>
          <a:prstGeom prst="rect">
            <a:avLst/>
          </a:prstGeom>
          <a:noFill/>
          <a:ln w="9525">
            <a:noFill/>
            <a:miter lim="800000"/>
            <a:headEnd/>
            <a:tailEnd/>
          </a:ln>
        </p:spPr>
      </p:pic>
      <p:sp>
        <p:nvSpPr>
          <p:cNvPr id="74" name="矩形 3"/>
          <p:cNvSpPr>
            <a:spLocks noChangeArrowheads="1"/>
          </p:cNvSpPr>
          <p:nvPr/>
        </p:nvSpPr>
        <p:spPr bwMode="auto">
          <a:xfrm>
            <a:off x="1480451" y="917302"/>
            <a:ext cx="1955958" cy="279307"/>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添加标题</a:t>
            </a:r>
            <a:endParaRPr kumimoji="0" lang="zh-CN" altLang="en-US" sz="1215" b="0" i="0" u="none" strike="noStrike" kern="0" cap="none" spc="0" normalizeH="0" baseline="0" noProof="0" dirty="0">
              <a:ln>
                <a:noFill/>
              </a:ln>
              <a:solidFill>
                <a:sysClr val="windowText" lastClr="000000"/>
              </a:solidFill>
              <a:effectLst/>
              <a:uLnTx/>
              <a:uFillTx/>
              <a:latin typeface="Calibri" pitchFamily="34" charset="0"/>
              <a:ea typeface="等线" panose="02010600030101010101" pitchFamily="2" charset="-122"/>
              <a:cs typeface="+mn-cs"/>
            </a:endParaRPr>
          </a:p>
        </p:txBody>
      </p:sp>
      <p:sp>
        <p:nvSpPr>
          <p:cNvPr id="86" name="AutoShape 3"/>
          <p:cNvSpPr>
            <a:spLocks noChangeArrowheads="1"/>
          </p:cNvSpPr>
          <p:nvPr/>
        </p:nvSpPr>
        <p:spPr bwMode="auto">
          <a:xfrm>
            <a:off x="1963368" y="1855991"/>
            <a:ext cx="3214688" cy="258603"/>
          </a:xfrm>
          <a:prstGeom prst="roundRect">
            <a:avLst>
              <a:gd name="adj" fmla="val 0"/>
            </a:avLst>
          </a:prstGeom>
          <a:gradFill>
            <a:gsLst>
              <a:gs pos="0">
                <a:srgbClr val="FF0000"/>
              </a:gs>
              <a:gs pos="100000">
                <a:srgbClr val="C00000"/>
              </a:gs>
            </a:gsLst>
            <a:lin ang="5400000" scaled="0"/>
          </a:gradFill>
          <a:ln w="3175" cmpd="sng">
            <a:solidFill>
              <a:srgbClr val="FFFFFF"/>
            </a:solidFill>
            <a:round/>
            <a:headEnd/>
            <a:tailEnd/>
          </a:ln>
          <a:effectLst>
            <a:outerShdw dist="38100" dir="5400000" algn="ctr" rotWithShape="0">
              <a:srgbClr val="000000">
                <a:alpha val="37999"/>
              </a:srgbClr>
            </a:outerShdw>
          </a:effectLst>
        </p:spPr>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215" b="0" i="0" u="none" strike="noStrike" kern="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sp>
        <p:nvSpPr>
          <p:cNvPr id="87" name="矩形 19"/>
          <p:cNvSpPr>
            <a:spLocks noChangeArrowheads="1"/>
          </p:cNvSpPr>
          <p:nvPr/>
        </p:nvSpPr>
        <p:spPr bwMode="auto">
          <a:xfrm>
            <a:off x="1296141" y="1837417"/>
            <a:ext cx="571500" cy="313932"/>
          </a:xfrm>
          <a:prstGeom prst="rect">
            <a:avLst/>
          </a:prstGeom>
          <a:noFill/>
          <a:ln>
            <a:noFill/>
          </a:ln>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dirty="0">
                <a:ln>
                  <a:noFill/>
                </a:ln>
                <a:solidFill>
                  <a:srgbClr val="FF0000"/>
                </a:solidFill>
                <a:effectLst/>
                <a:uLnTx/>
                <a:uFillTx/>
                <a:latin typeface="Calibri" pitchFamily="34" charset="0"/>
                <a:ea typeface="微软雅黑" pitchFamily="34" charset="-122"/>
                <a:cs typeface="+mn-cs"/>
              </a:rPr>
              <a:t>北京</a:t>
            </a:r>
            <a:endParaRPr kumimoji="0" lang="zh-CN" altLang="en-US" sz="1215" b="0" i="0" u="none" strike="noStrike" kern="0" cap="none" spc="0" normalizeH="0" baseline="0" noProof="0" dirty="0">
              <a:ln>
                <a:noFill/>
              </a:ln>
              <a:solidFill>
                <a:srgbClr val="FF0000"/>
              </a:solidFill>
              <a:effectLst/>
              <a:uLnTx/>
              <a:uFillTx/>
              <a:latin typeface="Calibri" pitchFamily="34" charset="0"/>
              <a:ea typeface="等线" panose="02010600030101010101" pitchFamily="2" charset="-122"/>
              <a:cs typeface="+mn-cs"/>
            </a:endParaRPr>
          </a:p>
        </p:txBody>
      </p:sp>
      <p:sp>
        <p:nvSpPr>
          <p:cNvPr id="88" name="AutoShape 3"/>
          <p:cNvSpPr>
            <a:spLocks noChangeArrowheads="1"/>
          </p:cNvSpPr>
          <p:nvPr/>
        </p:nvSpPr>
        <p:spPr bwMode="auto">
          <a:xfrm>
            <a:off x="1963368" y="2387486"/>
            <a:ext cx="2688908" cy="258603"/>
          </a:xfrm>
          <a:prstGeom prst="roundRect">
            <a:avLst>
              <a:gd name="adj" fmla="val 0"/>
            </a:avLst>
          </a:prstGeom>
          <a:gradFill rotWithShape="0">
            <a:gsLst>
              <a:gs pos="0">
                <a:srgbClr val="BFBFBF"/>
              </a:gs>
              <a:gs pos="75000">
                <a:srgbClr val="595959"/>
              </a:gs>
              <a:gs pos="100000">
                <a:srgbClr val="595959"/>
              </a:gs>
            </a:gsLst>
            <a:lin ang="3000000"/>
          </a:gradFill>
          <a:ln w="3175" cmpd="sng">
            <a:solidFill>
              <a:srgbClr val="FFFFFF"/>
            </a:solidFill>
            <a:round/>
            <a:headEnd/>
            <a:tailEnd/>
          </a:ln>
          <a:effectLst>
            <a:outerShdw dist="38100" dir="5400000" algn="ctr" rotWithShape="0">
              <a:srgbClr val="000000">
                <a:alpha val="37999"/>
              </a:srgbClr>
            </a:outerShdw>
          </a:effectLst>
        </p:spPr>
        <p:txBody>
          <a:bodyPr anchor="ctr"/>
          <a:lstStyle/>
          <a:p>
            <a:pPr marL="0" marR="0" lvl="2" indent="0" algn="ctr" defTabSz="821532" rtl="0" eaLnBrk="0" fontAlgn="auto"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215" b="0" i="0" u="none" strike="noStrike" kern="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sp>
        <p:nvSpPr>
          <p:cNvPr id="89" name="AutoShape 3"/>
          <p:cNvSpPr>
            <a:spLocks noChangeArrowheads="1"/>
          </p:cNvSpPr>
          <p:nvPr/>
        </p:nvSpPr>
        <p:spPr bwMode="auto">
          <a:xfrm>
            <a:off x="1963368" y="2918981"/>
            <a:ext cx="1717358" cy="260033"/>
          </a:xfrm>
          <a:prstGeom prst="roundRect">
            <a:avLst>
              <a:gd name="adj" fmla="val 0"/>
            </a:avLst>
          </a:prstGeom>
          <a:gradFill>
            <a:gsLst>
              <a:gs pos="0">
                <a:srgbClr val="FF0000"/>
              </a:gs>
              <a:gs pos="100000">
                <a:srgbClr val="C00000"/>
              </a:gs>
            </a:gsLst>
            <a:lin ang="5400000" scaled="0"/>
          </a:gradFill>
          <a:ln w="3175" cmpd="sng">
            <a:solidFill>
              <a:srgbClr val="FFFFFF"/>
            </a:solidFill>
            <a:round/>
            <a:headEnd/>
            <a:tailEnd/>
          </a:ln>
          <a:effectLst>
            <a:outerShdw dist="38100" dir="5400000" algn="ctr" rotWithShape="0">
              <a:srgbClr val="000000">
                <a:alpha val="37999"/>
              </a:srgbClr>
            </a:outerShdw>
          </a:effectLst>
        </p:spPr>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215" b="0" i="0" u="none" strike="noStrike" kern="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sp>
        <p:nvSpPr>
          <p:cNvPr id="149" name="AutoShape 3"/>
          <p:cNvSpPr>
            <a:spLocks noChangeArrowheads="1"/>
          </p:cNvSpPr>
          <p:nvPr/>
        </p:nvSpPr>
        <p:spPr bwMode="auto">
          <a:xfrm>
            <a:off x="1963368" y="3451904"/>
            <a:ext cx="2105978" cy="258604"/>
          </a:xfrm>
          <a:prstGeom prst="roundRect">
            <a:avLst>
              <a:gd name="adj" fmla="val 0"/>
            </a:avLst>
          </a:prstGeom>
          <a:gradFill rotWithShape="0">
            <a:gsLst>
              <a:gs pos="0">
                <a:srgbClr val="BFBFBF"/>
              </a:gs>
              <a:gs pos="75000">
                <a:srgbClr val="595959"/>
              </a:gs>
              <a:gs pos="100000">
                <a:srgbClr val="595959"/>
              </a:gs>
            </a:gsLst>
            <a:lin ang="3000000"/>
          </a:gradFill>
          <a:ln w="3175" cmpd="sng">
            <a:solidFill>
              <a:srgbClr val="FFFFFF"/>
            </a:solidFill>
            <a:round/>
            <a:headEnd/>
            <a:tailEnd/>
          </a:ln>
          <a:effectLst>
            <a:outerShdw dist="38100" dir="5400000" algn="ctr" rotWithShape="0">
              <a:srgbClr val="000000">
                <a:alpha val="37999"/>
              </a:srgbClr>
            </a:outerShdw>
          </a:effectLst>
        </p:spPr>
        <p:txBody>
          <a:bodyPr anchor="ctr"/>
          <a:lstStyle/>
          <a:p>
            <a:pPr marL="0" marR="0" lvl="2" indent="0" algn="ctr" defTabSz="821532" rtl="0" eaLnBrk="0" fontAlgn="auto"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215" b="0" i="0" u="none" strike="noStrike" kern="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cxnSp>
        <p:nvCxnSpPr>
          <p:cNvPr id="150" name="直接连接符 10"/>
          <p:cNvCxnSpPr>
            <a:cxnSpLocks noChangeShapeType="1"/>
          </p:cNvCxnSpPr>
          <p:nvPr/>
        </p:nvCxnSpPr>
        <p:spPr bwMode="auto">
          <a:xfrm rot="5400000">
            <a:off x="4056485" y="3036137"/>
            <a:ext cx="3174683" cy="0"/>
          </a:xfrm>
          <a:prstGeom prst="line">
            <a:avLst/>
          </a:prstGeom>
          <a:noFill/>
          <a:ln w="19050">
            <a:solidFill>
              <a:schemeClr val="tx1"/>
            </a:solidFill>
            <a:prstDash val="sysDash"/>
            <a:round/>
            <a:headEnd/>
            <a:tailEnd/>
          </a:ln>
        </p:spPr>
      </p:cxnSp>
      <p:sp>
        <p:nvSpPr>
          <p:cNvPr id="151" name="矩形 10"/>
          <p:cNvSpPr>
            <a:spLocks noChangeArrowheads="1"/>
          </p:cNvSpPr>
          <p:nvPr/>
        </p:nvSpPr>
        <p:spPr bwMode="auto">
          <a:xfrm>
            <a:off x="5658116" y="887299"/>
            <a:ext cx="1957388" cy="279307"/>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添加标题</a:t>
            </a:r>
            <a:endParaRPr kumimoji="0" lang="zh-CN" altLang="en-US" sz="1215" b="0" i="0" u="none" strike="noStrike" kern="0" cap="none" spc="0" normalizeH="0" baseline="0" noProof="0" dirty="0">
              <a:ln>
                <a:noFill/>
              </a:ln>
              <a:solidFill>
                <a:sysClr val="windowText" lastClr="000000"/>
              </a:solidFill>
              <a:effectLst/>
              <a:uLnTx/>
              <a:uFillTx/>
              <a:latin typeface="Calibri" pitchFamily="34" charset="0"/>
              <a:ea typeface="等线" panose="02010600030101010101" pitchFamily="2" charset="-122"/>
              <a:cs typeface="+mn-cs"/>
            </a:endParaRPr>
          </a:p>
        </p:txBody>
      </p:sp>
      <p:sp>
        <p:nvSpPr>
          <p:cNvPr id="152" name="AutoShape 3"/>
          <p:cNvSpPr>
            <a:spLocks noChangeArrowheads="1"/>
          </p:cNvSpPr>
          <p:nvPr/>
        </p:nvSpPr>
        <p:spPr bwMode="auto">
          <a:xfrm>
            <a:off x="1963368" y="3983399"/>
            <a:ext cx="745808" cy="260033"/>
          </a:xfrm>
          <a:prstGeom prst="roundRect">
            <a:avLst>
              <a:gd name="adj" fmla="val 0"/>
            </a:avLst>
          </a:prstGeom>
          <a:gradFill>
            <a:gsLst>
              <a:gs pos="0">
                <a:srgbClr val="FF0000"/>
              </a:gs>
              <a:gs pos="100000">
                <a:srgbClr val="C00000"/>
              </a:gs>
            </a:gsLst>
            <a:lin ang="5400000" scaled="0"/>
          </a:gradFill>
          <a:ln w="3175" cmpd="sng">
            <a:solidFill>
              <a:srgbClr val="FFFFFF"/>
            </a:solidFill>
            <a:round/>
            <a:headEnd/>
            <a:tailEnd/>
          </a:ln>
          <a:effectLst>
            <a:outerShdw dist="38100" dir="5400000" algn="ctr" rotWithShape="0">
              <a:srgbClr val="000000">
                <a:alpha val="37999"/>
              </a:srgbClr>
            </a:outerShdw>
          </a:effectLst>
        </p:spPr>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215" b="0" i="0" u="none" strike="noStrike" kern="0" cap="none" spc="0" normalizeH="0" baseline="0" noProof="0">
              <a:ln>
                <a:noFill/>
              </a:ln>
              <a:solidFill>
                <a:srgbClr val="FFFFFF"/>
              </a:solidFill>
              <a:effectLst/>
              <a:uLnTx/>
              <a:uFillTx/>
              <a:latin typeface="Calibri" pitchFamily="34" charset="0"/>
              <a:ea typeface="等线" panose="02010600030101010101" pitchFamily="2" charset="-122"/>
              <a:cs typeface="+mn-cs"/>
            </a:endParaRPr>
          </a:p>
        </p:txBody>
      </p:sp>
      <p:sp>
        <p:nvSpPr>
          <p:cNvPr id="153" name="矩形 19"/>
          <p:cNvSpPr>
            <a:spLocks noChangeArrowheads="1"/>
          </p:cNvSpPr>
          <p:nvPr/>
        </p:nvSpPr>
        <p:spPr bwMode="auto">
          <a:xfrm>
            <a:off x="1296141" y="2368912"/>
            <a:ext cx="571500" cy="313932"/>
          </a:xfrm>
          <a:prstGeom prst="rect">
            <a:avLst/>
          </a:prstGeom>
          <a:noFill/>
          <a:ln>
            <a:noFill/>
          </a:ln>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a:ln>
                  <a:noFill/>
                </a:ln>
                <a:solidFill>
                  <a:srgbClr val="FF0000"/>
                </a:solidFill>
                <a:effectLst/>
                <a:uLnTx/>
                <a:uFillTx/>
                <a:latin typeface="Calibri" pitchFamily="34" charset="0"/>
                <a:ea typeface="微软雅黑" pitchFamily="34" charset="-122"/>
                <a:cs typeface="+mn-cs"/>
              </a:rPr>
              <a:t>上海</a:t>
            </a:r>
            <a:endParaRPr kumimoji="0" lang="zh-CN" altLang="en-US" sz="1215" b="0" i="0" u="none" strike="noStrike" kern="0" cap="none" spc="0" normalizeH="0" baseline="0" noProof="0">
              <a:ln>
                <a:noFill/>
              </a:ln>
              <a:solidFill>
                <a:srgbClr val="FF0000"/>
              </a:solidFill>
              <a:effectLst/>
              <a:uLnTx/>
              <a:uFillTx/>
              <a:latin typeface="Calibri" pitchFamily="34" charset="0"/>
              <a:ea typeface="等线" panose="02010600030101010101" pitchFamily="2" charset="-122"/>
              <a:cs typeface="+mn-cs"/>
            </a:endParaRPr>
          </a:p>
        </p:txBody>
      </p:sp>
      <p:sp>
        <p:nvSpPr>
          <p:cNvPr id="154" name="矩形 19"/>
          <p:cNvSpPr>
            <a:spLocks noChangeArrowheads="1"/>
          </p:cNvSpPr>
          <p:nvPr/>
        </p:nvSpPr>
        <p:spPr bwMode="auto">
          <a:xfrm>
            <a:off x="1296141" y="2898978"/>
            <a:ext cx="571500" cy="313932"/>
          </a:xfrm>
          <a:prstGeom prst="rect">
            <a:avLst/>
          </a:prstGeom>
          <a:noFill/>
          <a:ln>
            <a:noFill/>
          </a:ln>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a:ln>
                  <a:noFill/>
                </a:ln>
                <a:solidFill>
                  <a:srgbClr val="FF0000"/>
                </a:solidFill>
                <a:effectLst/>
                <a:uLnTx/>
                <a:uFillTx/>
                <a:latin typeface="Calibri" pitchFamily="34" charset="0"/>
                <a:ea typeface="微软雅黑" pitchFamily="34" charset="-122"/>
                <a:cs typeface="+mn-cs"/>
              </a:rPr>
              <a:t>广州</a:t>
            </a:r>
            <a:endParaRPr kumimoji="0" lang="zh-CN" altLang="en-US" sz="1215" b="0" i="0" u="none" strike="noStrike" kern="0" cap="none" spc="0" normalizeH="0" baseline="0" noProof="0">
              <a:ln>
                <a:noFill/>
              </a:ln>
              <a:solidFill>
                <a:srgbClr val="FF0000"/>
              </a:solidFill>
              <a:effectLst/>
              <a:uLnTx/>
              <a:uFillTx/>
              <a:latin typeface="Calibri" pitchFamily="34" charset="0"/>
              <a:ea typeface="等线" panose="02010600030101010101" pitchFamily="2" charset="-122"/>
              <a:cs typeface="+mn-cs"/>
            </a:endParaRPr>
          </a:p>
        </p:txBody>
      </p:sp>
      <p:sp>
        <p:nvSpPr>
          <p:cNvPr id="155" name="矩形 19"/>
          <p:cNvSpPr>
            <a:spLocks noChangeArrowheads="1"/>
          </p:cNvSpPr>
          <p:nvPr/>
        </p:nvSpPr>
        <p:spPr bwMode="auto">
          <a:xfrm>
            <a:off x="1296141" y="3429044"/>
            <a:ext cx="571500" cy="313932"/>
          </a:xfrm>
          <a:prstGeom prst="rect">
            <a:avLst/>
          </a:prstGeom>
          <a:noFill/>
          <a:ln>
            <a:noFill/>
          </a:ln>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dirty="0">
                <a:ln>
                  <a:noFill/>
                </a:ln>
                <a:solidFill>
                  <a:srgbClr val="FF0000"/>
                </a:solidFill>
                <a:effectLst/>
                <a:uLnTx/>
                <a:uFillTx/>
                <a:latin typeface="Calibri" pitchFamily="34" charset="0"/>
                <a:ea typeface="微软雅黑" pitchFamily="34" charset="-122"/>
                <a:cs typeface="+mn-cs"/>
              </a:rPr>
              <a:t>长沙</a:t>
            </a:r>
            <a:endParaRPr kumimoji="0" lang="zh-CN" altLang="en-US" sz="1215" b="0" i="0" u="none" strike="noStrike" kern="0" cap="none" spc="0" normalizeH="0" baseline="0" noProof="0" dirty="0">
              <a:ln>
                <a:noFill/>
              </a:ln>
              <a:solidFill>
                <a:srgbClr val="FF0000"/>
              </a:solidFill>
              <a:effectLst/>
              <a:uLnTx/>
              <a:uFillTx/>
              <a:latin typeface="Calibri" pitchFamily="34" charset="0"/>
              <a:ea typeface="等线" panose="02010600030101010101" pitchFamily="2" charset="-122"/>
              <a:cs typeface="+mn-cs"/>
            </a:endParaRPr>
          </a:p>
        </p:txBody>
      </p:sp>
      <p:sp>
        <p:nvSpPr>
          <p:cNvPr id="156" name="矩形 155"/>
          <p:cNvSpPr>
            <a:spLocks noChangeArrowheads="1"/>
          </p:cNvSpPr>
          <p:nvPr/>
        </p:nvSpPr>
        <p:spPr bwMode="auto">
          <a:xfrm>
            <a:off x="1296141" y="3959111"/>
            <a:ext cx="571500" cy="313932"/>
          </a:xfrm>
          <a:prstGeom prst="rect">
            <a:avLst/>
          </a:prstGeom>
          <a:noFill/>
          <a:ln>
            <a:noFill/>
          </a:ln>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dirty="0">
                <a:ln>
                  <a:noFill/>
                </a:ln>
                <a:solidFill>
                  <a:srgbClr val="FF0000"/>
                </a:solidFill>
                <a:effectLst/>
                <a:uLnTx/>
                <a:uFillTx/>
                <a:latin typeface="Calibri" pitchFamily="34" charset="0"/>
                <a:ea typeface="微软雅黑" pitchFamily="34" charset="-122"/>
                <a:cs typeface="+mn-cs"/>
              </a:rPr>
              <a:t>重庆</a:t>
            </a:r>
            <a:endParaRPr kumimoji="0" lang="zh-CN" altLang="en-US" sz="1215" b="0" i="0" u="none" strike="noStrike" kern="0" cap="none" spc="0" normalizeH="0" baseline="0" noProof="0" dirty="0">
              <a:ln>
                <a:noFill/>
              </a:ln>
              <a:solidFill>
                <a:srgbClr val="FF0000"/>
              </a:solidFill>
              <a:effectLst/>
              <a:uLnTx/>
              <a:uFillTx/>
              <a:latin typeface="Calibri" pitchFamily="34" charset="0"/>
              <a:ea typeface="等线" panose="02010600030101010101" pitchFamily="2" charset="-122"/>
              <a:cs typeface="+mn-cs"/>
            </a:endParaRPr>
          </a:p>
        </p:txBody>
      </p:sp>
      <p:sp>
        <p:nvSpPr>
          <p:cNvPr id="157" name="矩形 19"/>
          <p:cNvSpPr>
            <a:spLocks noChangeArrowheads="1"/>
          </p:cNvSpPr>
          <p:nvPr/>
        </p:nvSpPr>
        <p:spPr bwMode="auto">
          <a:xfrm>
            <a:off x="6089598" y="1860277"/>
            <a:ext cx="1364456" cy="313932"/>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点击添加文本</a:t>
            </a:r>
            <a:endParaRPr kumimoji="0" lang="zh-CN" altLang="en-US" sz="1215" b="0" i="0" u="none" strike="noStrike" kern="0" cap="none" spc="0" normalizeH="0" baseline="0" noProof="0" dirty="0">
              <a:ln>
                <a:noFill/>
              </a:ln>
              <a:solidFill>
                <a:prstClr val="black"/>
              </a:solidFill>
              <a:effectLst/>
              <a:uLnTx/>
              <a:uFillTx/>
              <a:latin typeface="Calibri" pitchFamily="34" charset="0"/>
              <a:ea typeface="等线" panose="02010600030101010101" pitchFamily="2" charset="-122"/>
              <a:cs typeface="+mn-cs"/>
            </a:endParaRPr>
          </a:p>
        </p:txBody>
      </p:sp>
      <p:sp>
        <p:nvSpPr>
          <p:cNvPr id="158" name="矩形 19"/>
          <p:cNvSpPr>
            <a:spLocks noChangeArrowheads="1"/>
          </p:cNvSpPr>
          <p:nvPr/>
        </p:nvSpPr>
        <p:spPr bwMode="auto">
          <a:xfrm>
            <a:off x="6089598" y="2400344"/>
            <a:ext cx="1364456" cy="313932"/>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点击添加文本</a:t>
            </a:r>
            <a:endParaRPr kumimoji="0" lang="zh-CN" altLang="en-US" sz="1215" b="0" i="0" u="none" strike="noStrike" kern="0" cap="none" spc="0" normalizeH="0" baseline="0" noProof="0" dirty="0">
              <a:ln>
                <a:noFill/>
              </a:ln>
              <a:solidFill>
                <a:prstClr val="black"/>
              </a:solidFill>
              <a:effectLst/>
              <a:uLnTx/>
              <a:uFillTx/>
              <a:latin typeface="Calibri" pitchFamily="34" charset="0"/>
              <a:ea typeface="等线" panose="02010600030101010101" pitchFamily="2" charset="-122"/>
              <a:cs typeface="+mn-cs"/>
            </a:endParaRPr>
          </a:p>
        </p:txBody>
      </p:sp>
      <p:sp>
        <p:nvSpPr>
          <p:cNvPr id="159" name="矩形 19"/>
          <p:cNvSpPr>
            <a:spLocks noChangeArrowheads="1"/>
          </p:cNvSpPr>
          <p:nvPr/>
        </p:nvSpPr>
        <p:spPr bwMode="auto">
          <a:xfrm>
            <a:off x="6089598" y="2941841"/>
            <a:ext cx="1364456" cy="313932"/>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endParaRPr kumimoji="0" lang="zh-CN" altLang="en-US" sz="1215" b="0" i="0" u="none" strike="noStrike" kern="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160" name="矩形 20"/>
          <p:cNvSpPr>
            <a:spLocks noChangeArrowheads="1"/>
          </p:cNvSpPr>
          <p:nvPr/>
        </p:nvSpPr>
        <p:spPr bwMode="auto">
          <a:xfrm>
            <a:off x="6089598" y="3483337"/>
            <a:ext cx="1364456" cy="313932"/>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endParaRPr kumimoji="0" lang="zh-CN" altLang="en-US" sz="1215" b="0" i="0" u="none" strike="noStrike" kern="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
        <p:nvSpPr>
          <p:cNvPr id="161" name="矩形 19"/>
          <p:cNvSpPr>
            <a:spLocks noChangeArrowheads="1"/>
          </p:cNvSpPr>
          <p:nvPr/>
        </p:nvSpPr>
        <p:spPr bwMode="auto">
          <a:xfrm>
            <a:off x="6089598" y="4023404"/>
            <a:ext cx="1364456" cy="313932"/>
          </a:xfrm>
          <a:prstGeom prst="rect">
            <a:avLst/>
          </a:prstGeom>
          <a:noFill/>
          <a:ln>
            <a:noFill/>
          </a:ln>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rPr>
              <a:t>点击添加文本</a:t>
            </a:r>
            <a:endParaRPr kumimoji="0" lang="zh-CN" altLang="en-US" sz="1215" b="0" i="0" u="none" strike="noStrike" kern="0" cap="none" spc="0" normalizeH="0" baseline="0" noProof="0">
              <a:ln>
                <a:noFill/>
              </a:ln>
              <a:solidFill>
                <a:prstClr val="black"/>
              </a:solidFill>
              <a:effectLst/>
              <a:uLnTx/>
              <a:uFillTx/>
              <a:latin typeface="Calibri" pitchFamily="34" charset="0"/>
              <a:ea typeface="等线" panose="02010600030101010101" pitchFamily="2" charset="-122"/>
              <a:cs typeface="+mn-cs"/>
            </a:endParaRPr>
          </a:p>
        </p:txBody>
      </p:sp>
    </p:spTree>
    <p:custDataLst>
      <p:tags r:id="rId1"/>
    </p:custDataLst>
    <p:extLst>
      <p:ext uri="{BB962C8B-B14F-4D97-AF65-F5344CB8AC3E}">
        <p14:creationId xmlns:p14="http://schemas.microsoft.com/office/powerpoint/2010/main" val="9194120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3500"/>
                            </p:stCondLst>
                            <p:childTnLst>
                              <p:par>
                                <p:cTn id="11" presetID="2" presetClass="entr" presetSubtype="8"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fill="hold"/>
                                        <p:tgtEl>
                                          <p:spTgt spid="74"/>
                                        </p:tgtEl>
                                        <p:attrNameLst>
                                          <p:attrName>ppt_x</p:attrName>
                                        </p:attrNameLst>
                                      </p:cBhvr>
                                      <p:tavLst>
                                        <p:tav tm="0">
                                          <p:val>
                                            <p:strVal val="0-#ppt_w/2"/>
                                          </p:val>
                                        </p:tav>
                                        <p:tav tm="100000">
                                          <p:val>
                                            <p:strVal val="#ppt_x"/>
                                          </p:val>
                                        </p:tav>
                                      </p:tavLst>
                                    </p:anim>
                                    <p:anim calcmode="lin" valueType="num">
                                      <p:cBhvr additive="base">
                                        <p:cTn id="14" dur="500" fill="hold"/>
                                        <p:tgtEl>
                                          <p:spTgt spid="7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51"/>
                                        </p:tgtEl>
                                        <p:attrNameLst>
                                          <p:attrName>style.visibility</p:attrName>
                                        </p:attrNameLst>
                                      </p:cBhvr>
                                      <p:to>
                                        <p:strVal val="visible"/>
                                      </p:to>
                                    </p:set>
                                    <p:anim calcmode="lin" valueType="num">
                                      <p:cBhvr additive="base">
                                        <p:cTn id="17" dur="500" fill="hold"/>
                                        <p:tgtEl>
                                          <p:spTgt spid="151"/>
                                        </p:tgtEl>
                                        <p:attrNameLst>
                                          <p:attrName>ppt_x</p:attrName>
                                        </p:attrNameLst>
                                      </p:cBhvr>
                                      <p:tavLst>
                                        <p:tav tm="0">
                                          <p:val>
                                            <p:strVal val="1+#ppt_w/2"/>
                                          </p:val>
                                        </p:tav>
                                        <p:tav tm="100000">
                                          <p:val>
                                            <p:strVal val="#ppt_x"/>
                                          </p:val>
                                        </p:tav>
                                      </p:tavLst>
                                    </p:anim>
                                    <p:anim calcmode="lin" valueType="num">
                                      <p:cBhvr additive="base">
                                        <p:cTn id="18" dur="500" fill="hold"/>
                                        <p:tgtEl>
                                          <p:spTgt spid="151"/>
                                        </p:tgtEl>
                                        <p:attrNameLst>
                                          <p:attrName>ppt_y</p:attrName>
                                        </p:attrNameLst>
                                      </p:cBhvr>
                                      <p:tavLst>
                                        <p:tav tm="0">
                                          <p:val>
                                            <p:strVal val="#ppt_y"/>
                                          </p:val>
                                        </p:tav>
                                        <p:tav tm="100000">
                                          <p:val>
                                            <p:strVal val="#ppt_y"/>
                                          </p:val>
                                        </p:tav>
                                      </p:tavLst>
                                    </p:anim>
                                  </p:childTnLst>
                                </p:cTn>
                              </p:par>
                              <p:par>
                                <p:cTn id="19" presetID="22" presetClass="entr" presetSubtype="8" fill="hold" grpId="0" nodeType="withEffect">
                                  <p:stCondLst>
                                    <p:cond delay="500"/>
                                  </p:stCondLst>
                                  <p:childTnLst>
                                    <p:set>
                                      <p:cBhvr>
                                        <p:cTn id="20" dur="1" fill="hold">
                                          <p:stCondLst>
                                            <p:cond delay="0"/>
                                          </p:stCondLst>
                                        </p:cTn>
                                        <p:tgtEl>
                                          <p:spTgt spid="152"/>
                                        </p:tgtEl>
                                        <p:attrNameLst>
                                          <p:attrName>style.visibility</p:attrName>
                                        </p:attrNameLst>
                                      </p:cBhvr>
                                      <p:to>
                                        <p:strVal val="visible"/>
                                      </p:to>
                                    </p:set>
                                    <p:animEffect transition="in" filter="wipe(left)">
                                      <p:cBhvr>
                                        <p:cTn id="21" dur="500"/>
                                        <p:tgtEl>
                                          <p:spTgt spid="152"/>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56"/>
                                        </p:tgtEl>
                                        <p:attrNameLst>
                                          <p:attrName>style.visibility</p:attrName>
                                        </p:attrNameLst>
                                      </p:cBhvr>
                                      <p:to>
                                        <p:strVal val="visible"/>
                                      </p:to>
                                    </p:set>
                                    <p:animEffect transition="in" filter="fade">
                                      <p:cBhvr>
                                        <p:cTn id="24" dur="500"/>
                                        <p:tgtEl>
                                          <p:spTgt spid="156"/>
                                        </p:tgtEl>
                                      </p:cBhvr>
                                    </p:animEffect>
                                  </p:childTnLst>
                                </p:cTn>
                              </p:par>
                              <p:par>
                                <p:cTn id="25" presetID="22" presetClass="entr" presetSubtype="8" fill="hold" grpId="0" nodeType="withEffect">
                                  <p:stCondLst>
                                    <p:cond delay="750"/>
                                  </p:stCondLst>
                                  <p:childTnLst>
                                    <p:set>
                                      <p:cBhvr>
                                        <p:cTn id="26" dur="1" fill="hold">
                                          <p:stCondLst>
                                            <p:cond delay="0"/>
                                          </p:stCondLst>
                                        </p:cTn>
                                        <p:tgtEl>
                                          <p:spTgt spid="149"/>
                                        </p:tgtEl>
                                        <p:attrNameLst>
                                          <p:attrName>style.visibility</p:attrName>
                                        </p:attrNameLst>
                                      </p:cBhvr>
                                      <p:to>
                                        <p:strVal val="visible"/>
                                      </p:to>
                                    </p:set>
                                    <p:animEffect transition="in" filter="wipe(left)">
                                      <p:cBhvr>
                                        <p:cTn id="27" dur="500"/>
                                        <p:tgtEl>
                                          <p:spTgt spid="149"/>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155"/>
                                        </p:tgtEl>
                                        <p:attrNameLst>
                                          <p:attrName>style.visibility</p:attrName>
                                        </p:attrNameLst>
                                      </p:cBhvr>
                                      <p:to>
                                        <p:strVal val="visible"/>
                                      </p:to>
                                    </p:set>
                                    <p:animEffect transition="in" filter="fade">
                                      <p:cBhvr>
                                        <p:cTn id="30" dur="500"/>
                                        <p:tgtEl>
                                          <p:spTgt spid="155"/>
                                        </p:tgtEl>
                                      </p:cBhvr>
                                    </p:animEffect>
                                  </p:childTnLst>
                                </p:cTn>
                              </p:par>
                              <p:par>
                                <p:cTn id="31" presetID="22" presetClass="entr" presetSubtype="8" fill="hold" grpId="0" nodeType="withEffect">
                                  <p:stCondLst>
                                    <p:cond delay="1000"/>
                                  </p:stCondLst>
                                  <p:childTnLst>
                                    <p:set>
                                      <p:cBhvr>
                                        <p:cTn id="32" dur="1" fill="hold">
                                          <p:stCondLst>
                                            <p:cond delay="0"/>
                                          </p:stCondLst>
                                        </p:cTn>
                                        <p:tgtEl>
                                          <p:spTgt spid="89"/>
                                        </p:tgtEl>
                                        <p:attrNameLst>
                                          <p:attrName>style.visibility</p:attrName>
                                        </p:attrNameLst>
                                      </p:cBhvr>
                                      <p:to>
                                        <p:strVal val="visible"/>
                                      </p:to>
                                    </p:set>
                                    <p:animEffect transition="in" filter="wipe(left)">
                                      <p:cBhvr>
                                        <p:cTn id="33" dur="500"/>
                                        <p:tgtEl>
                                          <p:spTgt spid="89"/>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154"/>
                                        </p:tgtEl>
                                        <p:attrNameLst>
                                          <p:attrName>style.visibility</p:attrName>
                                        </p:attrNameLst>
                                      </p:cBhvr>
                                      <p:to>
                                        <p:strVal val="visible"/>
                                      </p:to>
                                    </p:set>
                                    <p:animEffect transition="in" filter="fade">
                                      <p:cBhvr>
                                        <p:cTn id="36" dur="500"/>
                                        <p:tgtEl>
                                          <p:spTgt spid="154"/>
                                        </p:tgtEl>
                                      </p:cBhvr>
                                    </p:animEffect>
                                  </p:childTnLst>
                                </p:cTn>
                              </p:par>
                              <p:par>
                                <p:cTn id="37" presetID="22" presetClass="entr" presetSubtype="8" fill="hold" grpId="0" nodeType="withEffect">
                                  <p:stCondLst>
                                    <p:cond delay="125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par>
                                <p:cTn id="40" presetID="10" presetClass="entr" presetSubtype="0" fill="hold" grpId="0" nodeType="withEffect">
                                  <p:stCondLst>
                                    <p:cond delay="175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500"/>
                                        <p:tgtEl>
                                          <p:spTgt spid="153"/>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86"/>
                                        </p:tgtEl>
                                        <p:attrNameLst>
                                          <p:attrName>style.visibility</p:attrName>
                                        </p:attrNameLst>
                                      </p:cBhvr>
                                      <p:to>
                                        <p:strVal val="visible"/>
                                      </p:to>
                                    </p:set>
                                    <p:animEffect transition="in" filter="wipe(left)">
                                      <p:cBhvr>
                                        <p:cTn id="45" dur="500"/>
                                        <p:tgtEl>
                                          <p:spTgt spid="86"/>
                                        </p:tgtEl>
                                      </p:cBhvr>
                                    </p:animEffect>
                                  </p:childTnLst>
                                </p:cTn>
                              </p:par>
                              <p:par>
                                <p:cTn id="46" presetID="10" presetClass="entr" presetSubtype="0" fill="hold" grpId="0" nodeType="withEffect">
                                  <p:stCondLst>
                                    <p:cond delay="200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6000"/>
                            </p:stCondLst>
                            <p:childTnLst>
                              <p:par>
                                <p:cTn id="50" presetID="22" presetClass="entr" presetSubtype="4" fill="hold" nodeType="afterEffect">
                                  <p:stCondLst>
                                    <p:cond delay="0"/>
                                  </p:stCondLst>
                                  <p:childTnLst>
                                    <p:set>
                                      <p:cBhvr>
                                        <p:cTn id="51" dur="1" fill="hold">
                                          <p:stCondLst>
                                            <p:cond delay="0"/>
                                          </p:stCondLst>
                                        </p:cTn>
                                        <p:tgtEl>
                                          <p:spTgt spid="150"/>
                                        </p:tgtEl>
                                        <p:attrNameLst>
                                          <p:attrName>style.visibility</p:attrName>
                                        </p:attrNameLst>
                                      </p:cBhvr>
                                      <p:to>
                                        <p:strVal val="visible"/>
                                      </p:to>
                                    </p:set>
                                    <p:animEffect transition="in" filter="wipe(down)">
                                      <p:cBhvr>
                                        <p:cTn id="52" dur="500"/>
                                        <p:tgtEl>
                                          <p:spTgt spid="150"/>
                                        </p:tgtEl>
                                      </p:cBhvr>
                                    </p:animEffect>
                                  </p:childTnLst>
                                </p:cTn>
                              </p:par>
                              <p:par>
                                <p:cTn id="53" presetID="2" presetClass="entr" presetSubtype="2" fill="hold" grpId="0" nodeType="withEffect">
                                  <p:stCondLst>
                                    <p:cond delay="500"/>
                                  </p:stCondLst>
                                  <p:childTnLst>
                                    <p:set>
                                      <p:cBhvr>
                                        <p:cTn id="54" dur="1" fill="hold">
                                          <p:stCondLst>
                                            <p:cond delay="0"/>
                                          </p:stCondLst>
                                        </p:cTn>
                                        <p:tgtEl>
                                          <p:spTgt spid="157"/>
                                        </p:tgtEl>
                                        <p:attrNameLst>
                                          <p:attrName>style.visibility</p:attrName>
                                        </p:attrNameLst>
                                      </p:cBhvr>
                                      <p:to>
                                        <p:strVal val="visible"/>
                                      </p:to>
                                    </p:set>
                                    <p:anim calcmode="lin" valueType="num">
                                      <p:cBhvr additive="base">
                                        <p:cTn id="55" dur="500" fill="hold"/>
                                        <p:tgtEl>
                                          <p:spTgt spid="157"/>
                                        </p:tgtEl>
                                        <p:attrNameLst>
                                          <p:attrName>ppt_x</p:attrName>
                                        </p:attrNameLst>
                                      </p:cBhvr>
                                      <p:tavLst>
                                        <p:tav tm="0">
                                          <p:val>
                                            <p:strVal val="1+#ppt_w/2"/>
                                          </p:val>
                                        </p:tav>
                                        <p:tav tm="100000">
                                          <p:val>
                                            <p:strVal val="#ppt_x"/>
                                          </p:val>
                                        </p:tav>
                                      </p:tavLst>
                                    </p:anim>
                                    <p:anim calcmode="lin" valueType="num">
                                      <p:cBhvr additive="base">
                                        <p:cTn id="56" dur="500" fill="hold"/>
                                        <p:tgtEl>
                                          <p:spTgt spid="15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750"/>
                                  </p:stCondLst>
                                  <p:childTnLst>
                                    <p:set>
                                      <p:cBhvr>
                                        <p:cTn id="58" dur="1" fill="hold">
                                          <p:stCondLst>
                                            <p:cond delay="0"/>
                                          </p:stCondLst>
                                        </p:cTn>
                                        <p:tgtEl>
                                          <p:spTgt spid="158"/>
                                        </p:tgtEl>
                                        <p:attrNameLst>
                                          <p:attrName>style.visibility</p:attrName>
                                        </p:attrNameLst>
                                      </p:cBhvr>
                                      <p:to>
                                        <p:strVal val="visible"/>
                                      </p:to>
                                    </p:set>
                                    <p:anim calcmode="lin" valueType="num">
                                      <p:cBhvr additive="base">
                                        <p:cTn id="59" dur="500" fill="hold"/>
                                        <p:tgtEl>
                                          <p:spTgt spid="158"/>
                                        </p:tgtEl>
                                        <p:attrNameLst>
                                          <p:attrName>ppt_x</p:attrName>
                                        </p:attrNameLst>
                                      </p:cBhvr>
                                      <p:tavLst>
                                        <p:tav tm="0">
                                          <p:val>
                                            <p:strVal val="1+#ppt_w/2"/>
                                          </p:val>
                                        </p:tav>
                                        <p:tav tm="100000">
                                          <p:val>
                                            <p:strVal val="#ppt_x"/>
                                          </p:val>
                                        </p:tav>
                                      </p:tavLst>
                                    </p:anim>
                                    <p:anim calcmode="lin" valueType="num">
                                      <p:cBhvr additive="base">
                                        <p:cTn id="60" dur="500" fill="hold"/>
                                        <p:tgtEl>
                                          <p:spTgt spid="15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159"/>
                                        </p:tgtEl>
                                        <p:attrNameLst>
                                          <p:attrName>style.visibility</p:attrName>
                                        </p:attrNameLst>
                                      </p:cBhvr>
                                      <p:to>
                                        <p:strVal val="visible"/>
                                      </p:to>
                                    </p:set>
                                    <p:anim calcmode="lin" valueType="num">
                                      <p:cBhvr additive="base">
                                        <p:cTn id="63" dur="500" fill="hold"/>
                                        <p:tgtEl>
                                          <p:spTgt spid="159"/>
                                        </p:tgtEl>
                                        <p:attrNameLst>
                                          <p:attrName>ppt_x</p:attrName>
                                        </p:attrNameLst>
                                      </p:cBhvr>
                                      <p:tavLst>
                                        <p:tav tm="0">
                                          <p:val>
                                            <p:strVal val="1+#ppt_w/2"/>
                                          </p:val>
                                        </p:tav>
                                        <p:tav tm="100000">
                                          <p:val>
                                            <p:strVal val="#ppt_x"/>
                                          </p:val>
                                        </p:tav>
                                      </p:tavLst>
                                    </p:anim>
                                    <p:anim calcmode="lin" valueType="num">
                                      <p:cBhvr additive="base">
                                        <p:cTn id="64" dur="500" fill="hold"/>
                                        <p:tgtEl>
                                          <p:spTgt spid="15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250"/>
                                  </p:stCondLst>
                                  <p:childTnLst>
                                    <p:set>
                                      <p:cBhvr>
                                        <p:cTn id="66" dur="1" fill="hold">
                                          <p:stCondLst>
                                            <p:cond delay="0"/>
                                          </p:stCondLst>
                                        </p:cTn>
                                        <p:tgtEl>
                                          <p:spTgt spid="160"/>
                                        </p:tgtEl>
                                        <p:attrNameLst>
                                          <p:attrName>style.visibility</p:attrName>
                                        </p:attrNameLst>
                                      </p:cBhvr>
                                      <p:to>
                                        <p:strVal val="visible"/>
                                      </p:to>
                                    </p:set>
                                    <p:anim calcmode="lin" valueType="num">
                                      <p:cBhvr additive="base">
                                        <p:cTn id="67" dur="500" fill="hold"/>
                                        <p:tgtEl>
                                          <p:spTgt spid="160"/>
                                        </p:tgtEl>
                                        <p:attrNameLst>
                                          <p:attrName>ppt_x</p:attrName>
                                        </p:attrNameLst>
                                      </p:cBhvr>
                                      <p:tavLst>
                                        <p:tav tm="0">
                                          <p:val>
                                            <p:strVal val="1+#ppt_w/2"/>
                                          </p:val>
                                        </p:tav>
                                        <p:tav tm="100000">
                                          <p:val>
                                            <p:strVal val="#ppt_x"/>
                                          </p:val>
                                        </p:tav>
                                      </p:tavLst>
                                    </p:anim>
                                    <p:anim calcmode="lin" valueType="num">
                                      <p:cBhvr additive="base">
                                        <p:cTn id="68" dur="500" fill="hold"/>
                                        <p:tgtEl>
                                          <p:spTgt spid="160"/>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500"/>
                                  </p:stCondLst>
                                  <p:childTnLst>
                                    <p:set>
                                      <p:cBhvr>
                                        <p:cTn id="70" dur="1" fill="hold">
                                          <p:stCondLst>
                                            <p:cond delay="0"/>
                                          </p:stCondLst>
                                        </p:cTn>
                                        <p:tgtEl>
                                          <p:spTgt spid="161"/>
                                        </p:tgtEl>
                                        <p:attrNameLst>
                                          <p:attrName>style.visibility</p:attrName>
                                        </p:attrNameLst>
                                      </p:cBhvr>
                                      <p:to>
                                        <p:strVal val="visible"/>
                                      </p:to>
                                    </p:set>
                                    <p:anim calcmode="lin" valueType="num">
                                      <p:cBhvr additive="base">
                                        <p:cTn id="71" dur="500" fill="hold"/>
                                        <p:tgtEl>
                                          <p:spTgt spid="161"/>
                                        </p:tgtEl>
                                        <p:attrNameLst>
                                          <p:attrName>ppt_x</p:attrName>
                                        </p:attrNameLst>
                                      </p:cBhvr>
                                      <p:tavLst>
                                        <p:tav tm="0">
                                          <p:val>
                                            <p:strVal val="1+#ppt_w/2"/>
                                          </p:val>
                                        </p:tav>
                                        <p:tav tm="100000">
                                          <p:val>
                                            <p:strVal val="#ppt_x"/>
                                          </p:val>
                                        </p:tav>
                                      </p:tavLst>
                                    </p:anim>
                                    <p:anim calcmode="lin" valueType="num">
                                      <p:cBhvr additive="base">
                                        <p:cTn id="72" dur="500" fill="hold"/>
                                        <p:tgtEl>
                                          <p:spTgt spid="1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86" grpId="0" animBg="1"/>
      <p:bldP spid="87" grpId="0"/>
      <p:bldP spid="88" grpId="0" animBg="1"/>
      <p:bldP spid="89" grpId="0" animBg="1"/>
      <p:bldP spid="149" grpId="0" animBg="1"/>
      <p:bldP spid="151" grpId="0"/>
      <p:bldP spid="152" grpId="0" animBg="1"/>
      <p:bldP spid="153" grpId="0"/>
      <p:bldP spid="154" grpId="0"/>
      <p:bldP spid="155" grpId="0"/>
      <p:bldP spid="156" grpId="0"/>
      <p:bldP spid="157" grpId="0"/>
      <p:bldP spid="158" grpId="0"/>
      <p:bldP spid="159" grpId="0"/>
      <p:bldP spid="160" grpId="0"/>
      <p:bldP spid="16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18987"/>
            <a:ext cx="9144000" cy="2805113"/>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305175"/>
            <a:ext cx="2135731" cy="1871472"/>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008269" y="3305175"/>
            <a:ext cx="2135731" cy="1871472"/>
          </a:xfrm>
          <a:prstGeom prst="rect">
            <a:avLst/>
          </a:prstGeom>
        </p:spPr>
      </p:pic>
      <p:sp>
        <p:nvSpPr>
          <p:cNvPr id="12" name="圆角矩形 11"/>
          <p:cNvSpPr/>
          <p:nvPr/>
        </p:nvSpPr>
        <p:spPr>
          <a:xfrm>
            <a:off x="2738437" y="3530935"/>
            <a:ext cx="3667125" cy="42367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请在这里输入单位名称</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95537" y="45536"/>
            <a:ext cx="4352925" cy="2428875"/>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3127" y="770341"/>
            <a:ext cx="2620750" cy="1684937"/>
          </a:xfrm>
          <a:prstGeom prst="rect">
            <a:avLst/>
          </a:prstGeom>
          <a:effectLst>
            <a:outerShdw blurRad="50800" dist="38100" dir="2700000" algn="tl" rotWithShape="0">
              <a:prstClr val="black">
                <a:alpha val="40000"/>
              </a:prstClr>
            </a:outerShdw>
          </a:effectLst>
        </p:spPr>
      </p:pic>
      <p:sp>
        <p:nvSpPr>
          <p:cNvPr id="13" name="TextBox 93"/>
          <p:cNvSpPr txBox="1"/>
          <p:nvPr/>
        </p:nvSpPr>
        <p:spPr>
          <a:xfrm>
            <a:off x="166903" y="2092669"/>
            <a:ext cx="8463855" cy="1266947"/>
          </a:xfrm>
          <a:prstGeom prst="rect">
            <a:avLst/>
          </a:prstGeom>
          <a:noFill/>
          <a:scene3d>
            <a:camera prst="perspectiveFront"/>
            <a:lightRig rig="sunset" dir="t">
              <a:rot lat="0" lon="0" rev="0"/>
            </a:lightRig>
          </a:scene3d>
          <a:sp3d extrusionH="76200"/>
        </p:spPr>
        <p:txBody>
          <a:bodyPr lIns="248854" tIns="124427" rIns="248854" bIns="124427">
            <a:spAutoFit/>
            <a:sp3d extrusionH="254000">
              <a:bevelT w="57150" h="38100" prst="artDeco"/>
              <a:extrusionClr>
                <a:srgbClr val="FF0000"/>
              </a:extrusionClr>
              <a:contourClr>
                <a:schemeClr val="tx2">
                  <a:lumMod val="60000"/>
                  <a:lumOff val="40000"/>
                </a:schemeClr>
              </a:contourClr>
            </a:sp3d>
          </a:bodyPr>
          <a:lstStyle/>
          <a:p>
            <a:pPr algn="ctr">
              <a:defRPr/>
            </a:pPr>
            <a:r>
              <a:rPr lang="zh-CN" altLang="en-US" sz="6600" b="1" dirty="0" smtClean="0">
                <a:solidFill>
                  <a:srgbClr val="FFFF00"/>
                </a:solidFill>
                <a:latin typeface="汉仪粗圆简" panose="02010609000101010101" pitchFamily="49" charset="-122"/>
                <a:ea typeface="汉仪粗圆简" panose="02010609000101010101" pitchFamily="49" charset="-122"/>
                <a:cs typeface="经典粗圆简" panose="02010609000101010101" pitchFamily="49" charset="-122"/>
              </a:rPr>
              <a:t>谢谢观看</a:t>
            </a:r>
            <a:endParaRPr lang="zh-CN" altLang="en-US" sz="6600" b="1" dirty="0">
              <a:solidFill>
                <a:srgbClr val="FFFF00"/>
              </a:solidFill>
              <a:effectLst>
                <a:outerShdw blurRad="60007" dist="200025" dir="15000000" sy="30000" kx="-1800000" algn="bl" rotWithShape="0">
                  <a:prstClr val="black">
                    <a:alpha val="32000"/>
                  </a:prstClr>
                </a:outerShdw>
              </a:effectLst>
              <a:latin typeface="汉仪粗圆简" panose="02010609000101010101" pitchFamily="49" charset="-122"/>
              <a:ea typeface="汉仪粗圆简" panose="02010609000101010101" pitchFamily="49" charset="-122"/>
              <a:cs typeface="经典粗圆简" panose="02010609000101010101" pitchFamily="49" charset="-122"/>
            </a:endParaRPr>
          </a:p>
        </p:txBody>
      </p:sp>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00041" y="97536"/>
            <a:ext cx="1495425" cy="1485900"/>
          </a:xfrm>
          <a:prstGeom prst="rect">
            <a:avLst/>
          </a:prstGeom>
        </p:spPr>
      </p:pic>
      <p:pic>
        <p:nvPicPr>
          <p:cNvPr id="21"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0041" y="1362136"/>
            <a:ext cx="618840" cy="690441"/>
          </a:xfrm>
          <a:prstGeom prst="rect">
            <a:avLst/>
          </a:prstGeom>
        </p:spPr>
      </p:pic>
      <p:pic>
        <p:nvPicPr>
          <p:cNvPr id="22" name="图片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76134" y="1010640"/>
            <a:ext cx="352167" cy="392913"/>
          </a:xfrm>
          <a:prstGeom prst="rect">
            <a:avLst/>
          </a:prstGeom>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42237" y="0"/>
            <a:ext cx="2101763" cy="1891476"/>
          </a:xfrm>
          <a:prstGeom prst="rect">
            <a:avLst/>
          </a:prstGeom>
        </p:spPr>
      </p:pic>
    </p:spTree>
    <p:extLst>
      <p:ext uri="{BB962C8B-B14F-4D97-AF65-F5344CB8AC3E}">
        <p14:creationId xmlns:p14="http://schemas.microsoft.com/office/powerpoint/2010/main" val="2180014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071" y="4121523"/>
            <a:ext cx="5446058" cy="30008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网友投稿</a:t>
            </a:r>
            <a:endParaRPr lang="zh-CN" altLang="en-US" dirty="0"/>
          </a:p>
        </p:txBody>
      </p:sp>
    </p:spTree>
    <p:extLst>
      <p:ext uri="{BB962C8B-B14F-4D97-AF65-F5344CB8AC3E}">
        <p14:creationId xmlns:p14="http://schemas.microsoft.com/office/powerpoint/2010/main" val="17576472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135731" y="902133"/>
            <a:ext cx="4673600" cy="491712"/>
            <a:chOff x="3848608" y="1035483"/>
            <a:chExt cx="4673600" cy="491712"/>
          </a:xfrm>
        </p:grpSpPr>
        <p:pic>
          <p:nvPicPr>
            <p:cNvPr id="12" name="图片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48608" y="1035483"/>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4" name="TextBox 19"/>
            <p:cNvSpPr txBox="1"/>
            <p:nvPr/>
          </p:nvSpPr>
          <p:spPr>
            <a:xfrm>
              <a:off x="4839182" y="1112062"/>
              <a:ext cx="3467616"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主题一：单击此处添加您的标题内容</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5" name="组合 14"/>
          <p:cNvGrpSpPr/>
          <p:nvPr/>
        </p:nvGrpSpPr>
        <p:grpSpPr>
          <a:xfrm>
            <a:off x="2135731" y="1877479"/>
            <a:ext cx="4673600" cy="491712"/>
            <a:chOff x="3848608" y="2010829"/>
            <a:chExt cx="4673600" cy="491712"/>
          </a:xfrm>
        </p:grpSpPr>
        <p:pic>
          <p:nvPicPr>
            <p:cNvPr id="16" name="图片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48608" y="2010829"/>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7" name="TextBox 20"/>
            <p:cNvSpPr txBox="1"/>
            <p:nvPr/>
          </p:nvSpPr>
          <p:spPr>
            <a:xfrm>
              <a:off x="4839182" y="2087408"/>
              <a:ext cx="3467616"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主题二：单击此处添加您的标题内容</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8" name="组合 17"/>
          <p:cNvGrpSpPr/>
          <p:nvPr/>
        </p:nvGrpSpPr>
        <p:grpSpPr>
          <a:xfrm>
            <a:off x="2135731" y="2852825"/>
            <a:ext cx="4673600" cy="491712"/>
            <a:chOff x="3848608" y="2986175"/>
            <a:chExt cx="4673600" cy="491712"/>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48608" y="2986175"/>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0" name="TextBox 21"/>
            <p:cNvSpPr txBox="1"/>
            <p:nvPr/>
          </p:nvSpPr>
          <p:spPr>
            <a:xfrm>
              <a:off x="4839182" y="3062754"/>
              <a:ext cx="3467616"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主题三：单击此处添加您的标题内容</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1" name="组合 20"/>
          <p:cNvGrpSpPr/>
          <p:nvPr/>
        </p:nvGrpSpPr>
        <p:grpSpPr>
          <a:xfrm>
            <a:off x="2135731" y="3828170"/>
            <a:ext cx="4673600" cy="491712"/>
            <a:chOff x="3848608" y="3961520"/>
            <a:chExt cx="4673600" cy="491712"/>
          </a:xfrm>
        </p:grpSpPr>
        <p:pic>
          <p:nvPicPr>
            <p:cNvPr id="22" name="图片 2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48608" y="3961520"/>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3" name="TextBox 22"/>
            <p:cNvSpPr txBox="1"/>
            <p:nvPr/>
          </p:nvSpPr>
          <p:spPr>
            <a:xfrm>
              <a:off x="4839182" y="4038099"/>
              <a:ext cx="3467616"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主题四：单击此处添加您的标题内容</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677" y="374960"/>
            <a:ext cx="1189843" cy="764976"/>
          </a:xfrm>
          <a:prstGeom prst="rect">
            <a:avLst/>
          </a:prstGeom>
          <a:effectLst>
            <a:outerShdw blurRad="50800" dist="38100" dir="2700000" algn="tl" rotWithShape="0">
              <a:prstClr val="black">
                <a:alpha val="40000"/>
              </a:prstClr>
            </a:outerShdw>
          </a:effectLst>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2578" y="3332988"/>
            <a:ext cx="1333500" cy="1562100"/>
          </a:xfrm>
          <a:prstGeom prst="rect">
            <a:avLst/>
          </a:prstGeom>
        </p:spPr>
      </p:pic>
    </p:spTree>
    <p:extLst>
      <p:ext uri="{BB962C8B-B14F-4D97-AF65-F5344CB8AC3E}">
        <p14:creationId xmlns:p14="http://schemas.microsoft.com/office/powerpoint/2010/main" val="389131692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0219" y="1600917"/>
            <a:ext cx="2871462" cy="2707184"/>
          </a:xfrm>
          <a:prstGeom prst="rect">
            <a:avLst/>
          </a:prstGeom>
        </p:spPr>
      </p:pic>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9531" y="2708653"/>
            <a:ext cx="4673600" cy="4917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6" name="TextBox 19"/>
          <p:cNvSpPr txBox="1"/>
          <p:nvPr/>
        </p:nvSpPr>
        <p:spPr>
          <a:xfrm>
            <a:off x="2252154" y="2754454"/>
            <a:ext cx="4288353"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主题一：单击此处添加您的标题内容</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TextBox 19"/>
          <p:cNvSpPr txBox="1"/>
          <p:nvPr/>
        </p:nvSpPr>
        <p:spPr>
          <a:xfrm>
            <a:off x="3142511" y="769920"/>
            <a:ext cx="2646878"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rPr>
              <a:t>第一部分</a:t>
            </a:r>
            <a:endParaRPr kumimoji="0" lang="zh-CN" altLang="en-US" sz="4800" b="1" i="0" u="none" strike="noStrike" kern="1200" cap="none" spc="0" normalizeH="0" baseline="0" noProof="0" dirty="0">
              <a:ln>
                <a:noFill/>
              </a:ln>
              <a:solidFill>
                <a:srgbClr val="FFC000">
                  <a:lumMod val="60000"/>
                  <a:lumOff val="40000"/>
                </a:srgb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2237" y="0"/>
            <a:ext cx="2101763" cy="1891476"/>
          </a:xfrm>
          <a:prstGeom prst="rect">
            <a:avLst/>
          </a:prstGeom>
        </p:spPr>
      </p:pic>
    </p:spTree>
    <p:extLst>
      <p:ext uri="{BB962C8B-B14F-4D97-AF65-F5344CB8AC3E}">
        <p14:creationId xmlns:p14="http://schemas.microsoft.com/office/powerpoint/2010/main" val="20278378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iterate type="lt">
                                    <p:tmPct val="15000"/>
                                  </p:iterate>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Line 6"/>
          <p:cNvSpPr>
            <a:spLocks noChangeShapeType="1"/>
          </p:cNvSpPr>
          <p:nvPr/>
        </p:nvSpPr>
        <p:spPr bwMode="auto">
          <a:xfrm flipV="1">
            <a:off x="1143090" y="1063029"/>
            <a:ext cx="0" cy="1269445"/>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61" name="Line 7"/>
          <p:cNvSpPr>
            <a:spLocks noChangeShapeType="1"/>
          </p:cNvSpPr>
          <p:nvPr/>
        </p:nvSpPr>
        <p:spPr bwMode="auto">
          <a:xfrm flipV="1">
            <a:off x="4329961" y="1063029"/>
            <a:ext cx="0" cy="1269445"/>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62" name="Line 8"/>
          <p:cNvSpPr>
            <a:spLocks noChangeShapeType="1"/>
          </p:cNvSpPr>
          <p:nvPr/>
        </p:nvSpPr>
        <p:spPr bwMode="auto">
          <a:xfrm flipV="1">
            <a:off x="3411945" y="3175436"/>
            <a:ext cx="0" cy="1230153"/>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63" name="Line 9"/>
          <p:cNvSpPr>
            <a:spLocks noChangeShapeType="1"/>
          </p:cNvSpPr>
          <p:nvPr/>
        </p:nvSpPr>
        <p:spPr bwMode="auto">
          <a:xfrm flipV="1">
            <a:off x="5420768" y="3175436"/>
            <a:ext cx="0" cy="1230153"/>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nvGrpSpPr>
          <p:cNvPr id="64" name="组合 63"/>
          <p:cNvGrpSpPr/>
          <p:nvPr/>
        </p:nvGrpSpPr>
        <p:grpSpPr>
          <a:xfrm>
            <a:off x="1143090" y="1000833"/>
            <a:ext cx="2916079" cy="1295877"/>
            <a:chOff x="755650" y="1803400"/>
            <a:chExt cx="3240088" cy="1439863"/>
          </a:xfrm>
        </p:grpSpPr>
        <p:sp>
          <p:nvSpPr>
            <p:cNvPr id="65" name="Rectangle 5"/>
            <p:cNvSpPr>
              <a:spLocks noChangeArrowheads="1"/>
            </p:cNvSpPr>
            <p:nvPr/>
          </p:nvSpPr>
          <p:spPr bwMode="auto">
            <a:xfrm>
              <a:off x="755650" y="21209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66" name="Rectangle 10"/>
            <p:cNvSpPr>
              <a:spLocks noChangeArrowheads="1"/>
            </p:cNvSpPr>
            <p:nvPr/>
          </p:nvSpPr>
          <p:spPr bwMode="auto">
            <a:xfrm>
              <a:off x="755650" y="18034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67" name="组合 66"/>
          <p:cNvGrpSpPr/>
          <p:nvPr/>
        </p:nvGrpSpPr>
        <p:grpSpPr>
          <a:xfrm>
            <a:off x="883058" y="3127472"/>
            <a:ext cx="2528888" cy="1295876"/>
            <a:chOff x="466725" y="4706938"/>
            <a:chExt cx="2809875" cy="1439862"/>
          </a:xfrm>
        </p:grpSpPr>
        <p:sp>
          <p:nvSpPr>
            <p:cNvPr id="68" name="Rectangle 4"/>
            <p:cNvSpPr>
              <a:spLocks noChangeArrowheads="1"/>
            </p:cNvSpPr>
            <p:nvPr/>
          </p:nvSpPr>
          <p:spPr bwMode="auto">
            <a:xfrm rot="10800000">
              <a:off x="466725" y="5043488"/>
              <a:ext cx="2809875"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69" name="Rectangle 12"/>
            <p:cNvSpPr>
              <a:spLocks noChangeArrowheads="1"/>
            </p:cNvSpPr>
            <p:nvPr/>
          </p:nvSpPr>
          <p:spPr bwMode="auto">
            <a:xfrm>
              <a:off x="1042988" y="4706938"/>
              <a:ext cx="2233612"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70" name="组合 69"/>
          <p:cNvGrpSpPr/>
          <p:nvPr/>
        </p:nvGrpSpPr>
        <p:grpSpPr>
          <a:xfrm>
            <a:off x="5402194" y="3127472"/>
            <a:ext cx="2787491" cy="1295876"/>
            <a:chOff x="5487988" y="4706938"/>
            <a:chExt cx="3097212" cy="1439862"/>
          </a:xfrm>
        </p:grpSpPr>
        <p:sp>
          <p:nvSpPr>
            <p:cNvPr id="71" name="Rectangle 3"/>
            <p:cNvSpPr>
              <a:spLocks noChangeArrowheads="1"/>
            </p:cNvSpPr>
            <p:nvPr/>
          </p:nvSpPr>
          <p:spPr bwMode="auto">
            <a:xfrm>
              <a:off x="5487988" y="5043488"/>
              <a:ext cx="3097212"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2" name="Rectangle 13"/>
            <p:cNvSpPr>
              <a:spLocks noChangeArrowheads="1"/>
            </p:cNvSpPr>
            <p:nvPr/>
          </p:nvSpPr>
          <p:spPr bwMode="auto">
            <a:xfrm>
              <a:off x="5508625" y="4706938"/>
              <a:ext cx="223361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73" name="Group 14"/>
          <p:cNvGrpSpPr>
            <a:grpSpLocks/>
          </p:cNvGrpSpPr>
          <p:nvPr/>
        </p:nvGrpSpPr>
        <p:grpSpPr bwMode="auto">
          <a:xfrm>
            <a:off x="900203" y="2303899"/>
            <a:ext cx="7275195" cy="831533"/>
            <a:chOff x="0" y="0"/>
            <a:chExt cx="4502" cy="749"/>
          </a:xfrm>
        </p:grpSpPr>
        <p:sp>
          <p:nvSpPr>
            <p:cNvPr id="74" name="AutoShape 15"/>
            <p:cNvSpPr>
              <a:spLocks noChangeArrowheads="1"/>
            </p:cNvSpPr>
            <p:nvPr/>
          </p:nvSpPr>
          <p:spPr bwMode="auto">
            <a:xfrm>
              <a:off x="0" y="0"/>
              <a:ext cx="1009" cy="749"/>
            </a:xfrm>
            <a:prstGeom prst="homePlate">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5" name="AutoShape 16"/>
            <p:cNvSpPr>
              <a:spLocks noChangeArrowheads="1"/>
            </p:cNvSpPr>
            <p:nvPr/>
          </p:nvSpPr>
          <p:spPr bwMode="auto">
            <a:xfrm>
              <a:off x="897"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6" name="AutoShape 17"/>
            <p:cNvSpPr>
              <a:spLocks noChangeArrowheads="1"/>
            </p:cNvSpPr>
            <p:nvPr/>
          </p:nvSpPr>
          <p:spPr bwMode="auto">
            <a:xfrm>
              <a:off x="1770" y="0"/>
              <a:ext cx="1009" cy="749"/>
            </a:xfrm>
            <a:prstGeom prst="chevron">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7" name="AutoShape 18"/>
            <p:cNvSpPr>
              <a:spLocks noChangeArrowheads="1"/>
            </p:cNvSpPr>
            <p:nvPr/>
          </p:nvSpPr>
          <p:spPr bwMode="auto">
            <a:xfrm>
              <a:off x="2631"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8" name="AutoShape 19"/>
            <p:cNvSpPr>
              <a:spLocks noChangeArrowheads="1"/>
            </p:cNvSpPr>
            <p:nvPr/>
          </p:nvSpPr>
          <p:spPr bwMode="auto">
            <a:xfrm>
              <a:off x="3493" y="0"/>
              <a:ext cx="1009" cy="749"/>
            </a:xfrm>
            <a:prstGeom prst="chevron">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79" name="WordArt 20"/>
          <p:cNvSpPr>
            <a:spLocks noChangeArrowheads="1" noChangeShapeType="1"/>
          </p:cNvSpPr>
          <p:nvPr/>
        </p:nvSpPr>
        <p:spPr bwMode="auto">
          <a:xfrm>
            <a:off x="1264534" y="2548215"/>
            <a:ext cx="660083" cy="3714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标题文字</a:t>
            </a:r>
          </a:p>
        </p:txBody>
      </p:sp>
      <p:sp>
        <p:nvSpPr>
          <p:cNvPr id="80" name="WordArt 21"/>
          <p:cNvSpPr>
            <a:spLocks noChangeArrowheads="1" noChangeShapeType="1"/>
          </p:cNvSpPr>
          <p:nvPr/>
        </p:nvSpPr>
        <p:spPr bwMode="auto">
          <a:xfrm>
            <a:off x="2936172" y="2548215"/>
            <a:ext cx="660083" cy="3714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6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60" b="0" i="0" u="none" strike="noStrike" kern="1200" cap="none" spc="0" normalizeH="0" baseline="0" noProof="0">
                <a:ln>
                  <a:noFill/>
                </a:ln>
                <a:solidFill>
                  <a:prstClr val="black"/>
                </a:solidFill>
                <a:effectLst/>
                <a:uLnTx/>
                <a:uFillTx/>
                <a:latin typeface="黑体"/>
                <a:ea typeface="黑体"/>
                <a:cs typeface="+mn-cs"/>
              </a:rPr>
              <a:t>标题文字</a:t>
            </a:r>
          </a:p>
        </p:txBody>
      </p:sp>
      <p:sp>
        <p:nvSpPr>
          <p:cNvPr id="81" name="WordArt 22"/>
          <p:cNvSpPr>
            <a:spLocks noChangeArrowheads="1" noChangeShapeType="1"/>
          </p:cNvSpPr>
          <p:nvPr/>
        </p:nvSpPr>
        <p:spPr bwMode="auto">
          <a:xfrm>
            <a:off x="4360635" y="2548215"/>
            <a:ext cx="660083" cy="3714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sp>
        <p:nvSpPr>
          <p:cNvPr id="82" name="WordArt 23"/>
          <p:cNvSpPr>
            <a:spLocks noChangeArrowheads="1" noChangeShapeType="1"/>
          </p:cNvSpPr>
          <p:nvPr/>
        </p:nvSpPr>
        <p:spPr bwMode="auto">
          <a:xfrm>
            <a:off x="5732235" y="2548215"/>
            <a:ext cx="660083" cy="3714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6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60" b="0" i="0" u="none" strike="noStrike" kern="1200" cap="none" spc="0" normalizeH="0" baseline="0" noProof="0">
                <a:ln>
                  <a:noFill/>
                </a:ln>
                <a:solidFill>
                  <a:prstClr val="black"/>
                </a:solidFill>
                <a:effectLst/>
                <a:uLnTx/>
                <a:uFillTx/>
                <a:latin typeface="黑体"/>
                <a:ea typeface="黑体"/>
                <a:cs typeface="+mn-cs"/>
              </a:rPr>
              <a:t>标题文字</a:t>
            </a:r>
          </a:p>
        </p:txBody>
      </p:sp>
      <p:grpSp>
        <p:nvGrpSpPr>
          <p:cNvPr id="83" name="组合 82"/>
          <p:cNvGrpSpPr/>
          <p:nvPr/>
        </p:nvGrpSpPr>
        <p:grpSpPr>
          <a:xfrm>
            <a:off x="7015253" y="1810980"/>
            <a:ext cx="1041559" cy="1111568"/>
            <a:chOff x="7280275" y="2952750"/>
            <a:chExt cx="1157288" cy="1235075"/>
          </a:xfrm>
        </p:grpSpPr>
        <p:pic>
          <p:nvPicPr>
            <p:cNvPr id="84" name="Picture 24" descr="flag_source_128"/>
            <p:cNvPicPr>
              <a:picLocks noChangeAspect="1" noChangeArrowheads="1"/>
            </p:cNvPicPr>
            <p:nvPr/>
          </p:nvPicPr>
          <p:blipFill>
            <a:blip r:embed="rId4">
              <a:lum bright="100000"/>
              <a:extLst>
                <a:ext uri="{28A0092B-C50C-407E-A947-70E740481C1C}">
                  <a14:useLocalDpi xmlns:a14="http://schemas.microsoft.com/office/drawing/2010/main"/>
                </a:ext>
              </a:extLst>
            </a:blip>
            <a:srcRect/>
            <a:stretch>
              <a:fillRect/>
            </a:stretch>
          </p:blipFill>
          <p:spPr bwMode="auto">
            <a:xfrm rot="20019827">
              <a:off x="7280275" y="3040063"/>
              <a:ext cx="1147763"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25" descr="flag_source_12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20019827">
              <a:off x="7289800" y="2952750"/>
              <a:ext cx="1147763"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6" name="组合 85"/>
          <p:cNvGrpSpPr/>
          <p:nvPr/>
        </p:nvGrpSpPr>
        <p:grpSpPr>
          <a:xfrm>
            <a:off x="4318576" y="1001547"/>
            <a:ext cx="2916079" cy="1295877"/>
            <a:chOff x="908050" y="1955800"/>
            <a:chExt cx="3240088" cy="1439863"/>
          </a:xfrm>
        </p:grpSpPr>
        <p:sp>
          <p:nvSpPr>
            <p:cNvPr id="87" name="Rectangle 5"/>
            <p:cNvSpPr>
              <a:spLocks noChangeArrowheads="1"/>
            </p:cNvSpPr>
            <p:nvPr/>
          </p:nvSpPr>
          <p:spPr bwMode="auto">
            <a:xfrm>
              <a:off x="908050" y="22733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88" name="Rectangle 10"/>
            <p:cNvSpPr>
              <a:spLocks noChangeArrowheads="1"/>
            </p:cNvSpPr>
            <p:nvPr/>
          </p:nvSpPr>
          <p:spPr bwMode="auto">
            <a:xfrm>
              <a:off x="908050" y="19558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2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spTree>
    <p:custDataLst>
      <p:tags r:id="rId1"/>
    </p:custDataLst>
    <p:extLst>
      <p:ext uri="{BB962C8B-B14F-4D97-AF65-F5344CB8AC3E}">
        <p14:creationId xmlns:p14="http://schemas.microsoft.com/office/powerpoint/2010/main" val="206815984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par>
                                <p:cTn id="8" presetID="10" presetClass="entr" presetSubtype="0" fill="hold" nodeType="withEffect">
                                  <p:stCondLst>
                                    <p:cond delay="700"/>
                                  </p:stCondLst>
                                  <p:childTnLst>
                                    <p:set>
                                      <p:cBhvr>
                                        <p:cTn id="9" dur="1" fill="hold">
                                          <p:stCondLst>
                                            <p:cond delay="0"/>
                                          </p:stCondLst>
                                        </p:cTn>
                                        <p:tgtEl>
                                          <p:spTgt spid="83"/>
                                        </p:tgtEl>
                                        <p:attrNameLst>
                                          <p:attrName>style.visibility</p:attrName>
                                        </p:attrNameLst>
                                      </p:cBhvr>
                                      <p:to>
                                        <p:strVal val="visible"/>
                                      </p:to>
                                    </p:set>
                                    <p:animEffect transition="in" filter="fade">
                                      <p:cBhvr>
                                        <p:cTn id="10" dur="500"/>
                                        <p:tgtEl>
                                          <p:spTgt spid="83"/>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22" presetClass="entr" presetSubtype="4" fill="hold" grpId="0" nodeType="withEffect">
                                  <p:stCondLst>
                                    <p:cond delay="700"/>
                                  </p:stCondLst>
                                  <p:childTnLst>
                                    <p:set>
                                      <p:cBhvr>
                                        <p:cTn id="24" dur="1" fill="hold">
                                          <p:stCondLst>
                                            <p:cond delay="0"/>
                                          </p:stCondLst>
                                        </p:cTn>
                                        <p:tgtEl>
                                          <p:spTgt spid="60"/>
                                        </p:tgtEl>
                                        <p:attrNameLst>
                                          <p:attrName>style.visibility</p:attrName>
                                        </p:attrNameLst>
                                      </p:cBhvr>
                                      <p:to>
                                        <p:strVal val="visible"/>
                                      </p:to>
                                    </p:set>
                                    <p:animEffect transition="in" filter="wipe(down)">
                                      <p:cBhvr>
                                        <p:cTn id="25" dur="500"/>
                                        <p:tgtEl>
                                          <p:spTgt spid="60"/>
                                        </p:tgtEl>
                                      </p:cBhvr>
                                    </p:animEffect>
                                  </p:childTnLst>
                                </p:cTn>
                              </p:par>
                              <p:par>
                                <p:cTn id="26" presetID="22" presetClass="entr" presetSubtype="4" fill="hold" grpId="0" nodeType="withEffect">
                                  <p:stCondLst>
                                    <p:cond delay="900"/>
                                  </p:stCondLst>
                                  <p:childTnLst>
                                    <p:set>
                                      <p:cBhvr>
                                        <p:cTn id="27" dur="1" fill="hold">
                                          <p:stCondLst>
                                            <p:cond delay="0"/>
                                          </p:stCondLst>
                                        </p:cTn>
                                        <p:tgtEl>
                                          <p:spTgt spid="61"/>
                                        </p:tgtEl>
                                        <p:attrNameLst>
                                          <p:attrName>style.visibility</p:attrName>
                                        </p:attrNameLst>
                                      </p:cBhvr>
                                      <p:to>
                                        <p:strVal val="visible"/>
                                      </p:to>
                                    </p:set>
                                    <p:animEffect transition="in" filter="wipe(down)">
                                      <p:cBhvr>
                                        <p:cTn id="28" dur="500"/>
                                        <p:tgtEl>
                                          <p:spTgt spid="61"/>
                                        </p:tgtEl>
                                      </p:cBhvr>
                                    </p:animEffect>
                                  </p:childTnLst>
                                </p:cTn>
                              </p:par>
                              <p:par>
                                <p:cTn id="29" presetID="42" presetClass="entr" presetSubtype="0" fill="hold" nodeType="withEffect">
                                  <p:stCondLst>
                                    <p:cond delay="100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1000"/>
                                        <p:tgtEl>
                                          <p:spTgt spid="64"/>
                                        </p:tgtEl>
                                      </p:cBhvr>
                                    </p:animEffect>
                                    <p:anim calcmode="lin" valueType="num">
                                      <p:cBhvr>
                                        <p:cTn id="32" dur="1000" fill="hold"/>
                                        <p:tgtEl>
                                          <p:spTgt spid="64"/>
                                        </p:tgtEl>
                                        <p:attrNameLst>
                                          <p:attrName>ppt_x</p:attrName>
                                        </p:attrNameLst>
                                      </p:cBhvr>
                                      <p:tavLst>
                                        <p:tav tm="0">
                                          <p:val>
                                            <p:strVal val="#ppt_x"/>
                                          </p:val>
                                        </p:tav>
                                        <p:tav tm="100000">
                                          <p:val>
                                            <p:strVal val="#ppt_x"/>
                                          </p:val>
                                        </p:tav>
                                      </p:tavLst>
                                    </p:anim>
                                    <p:anim calcmode="lin" valueType="num">
                                      <p:cBhvr>
                                        <p:cTn id="33" dur="1000" fill="hold"/>
                                        <p:tgtEl>
                                          <p:spTgt spid="6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10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1000"/>
                                        <p:tgtEl>
                                          <p:spTgt spid="86"/>
                                        </p:tgtEl>
                                      </p:cBhvr>
                                    </p:animEffect>
                                    <p:anim calcmode="lin" valueType="num">
                                      <p:cBhvr>
                                        <p:cTn id="37" dur="1000" fill="hold"/>
                                        <p:tgtEl>
                                          <p:spTgt spid="86"/>
                                        </p:tgtEl>
                                        <p:attrNameLst>
                                          <p:attrName>ppt_x</p:attrName>
                                        </p:attrNameLst>
                                      </p:cBhvr>
                                      <p:tavLst>
                                        <p:tav tm="0">
                                          <p:val>
                                            <p:strVal val="#ppt_x"/>
                                          </p:val>
                                        </p:tav>
                                        <p:tav tm="100000">
                                          <p:val>
                                            <p:strVal val="#ppt_x"/>
                                          </p:val>
                                        </p:tav>
                                      </p:tavLst>
                                    </p:anim>
                                    <p:anim calcmode="lin" valueType="num">
                                      <p:cBhvr>
                                        <p:cTn id="38" dur="1000" fill="hold"/>
                                        <p:tgtEl>
                                          <p:spTgt spid="86"/>
                                        </p:tgtEl>
                                        <p:attrNameLst>
                                          <p:attrName>ppt_y</p:attrName>
                                        </p:attrNameLst>
                                      </p:cBhvr>
                                      <p:tavLst>
                                        <p:tav tm="0">
                                          <p:val>
                                            <p:strVal val="#ppt_y+.1"/>
                                          </p:val>
                                        </p:tav>
                                        <p:tav tm="100000">
                                          <p:val>
                                            <p:strVal val="#ppt_y"/>
                                          </p:val>
                                        </p:tav>
                                      </p:tavLst>
                                    </p:anim>
                                  </p:childTnLst>
                                </p:cTn>
                              </p:par>
                              <p:par>
                                <p:cTn id="39" presetID="22" presetClass="entr" presetSubtype="1" fill="hold" grpId="0" nodeType="withEffect">
                                  <p:stCondLst>
                                    <p:cond delay="110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62"/>
                                        </p:tgtEl>
                                        <p:attrNameLst>
                                          <p:attrName>style.visibility</p:attrName>
                                        </p:attrNameLst>
                                      </p:cBhvr>
                                      <p:to>
                                        <p:strVal val="visible"/>
                                      </p:to>
                                    </p:set>
                                    <p:animEffect transition="in" filter="wipe(up)">
                                      <p:cBhvr>
                                        <p:cTn id="44" dur="500"/>
                                        <p:tgtEl>
                                          <p:spTgt spid="62"/>
                                        </p:tgtEl>
                                      </p:cBhvr>
                                    </p:animEffect>
                                  </p:childTnLst>
                                </p:cTn>
                              </p:par>
                              <p:par>
                                <p:cTn id="45" presetID="47" presetClass="entr" presetSubtype="0" fill="hold" nodeType="withEffect">
                                  <p:stCondLst>
                                    <p:cond delay="130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1000"/>
                                        <p:tgtEl>
                                          <p:spTgt spid="67"/>
                                        </p:tgtEl>
                                      </p:cBhvr>
                                    </p:animEffect>
                                    <p:anim calcmode="lin" valueType="num">
                                      <p:cBhvr>
                                        <p:cTn id="48" dur="1000" fill="hold"/>
                                        <p:tgtEl>
                                          <p:spTgt spid="67"/>
                                        </p:tgtEl>
                                        <p:attrNameLst>
                                          <p:attrName>ppt_x</p:attrName>
                                        </p:attrNameLst>
                                      </p:cBhvr>
                                      <p:tavLst>
                                        <p:tav tm="0">
                                          <p:val>
                                            <p:strVal val="#ppt_x"/>
                                          </p:val>
                                        </p:tav>
                                        <p:tav tm="100000">
                                          <p:val>
                                            <p:strVal val="#ppt_x"/>
                                          </p:val>
                                        </p:tav>
                                      </p:tavLst>
                                    </p:anim>
                                    <p:anim calcmode="lin" valueType="num">
                                      <p:cBhvr>
                                        <p:cTn id="49" dur="1000" fill="hold"/>
                                        <p:tgtEl>
                                          <p:spTgt spid="6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4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1000"/>
                                        <p:tgtEl>
                                          <p:spTgt spid="70"/>
                                        </p:tgtEl>
                                      </p:cBhvr>
                                    </p:animEffect>
                                    <p:anim calcmode="lin" valueType="num">
                                      <p:cBhvr>
                                        <p:cTn id="53" dur="1000" fill="hold"/>
                                        <p:tgtEl>
                                          <p:spTgt spid="70"/>
                                        </p:tgtEl>
                                        <p:attrNameLst>
                                          <p:attrName>ppt_x</p:attrName>
                                        </p:attrNameLst>
                                      </p:cBhvr>
                                      <p:tavLst>
                                        <p:tav tm="0">
                                          <p:val>
                                            <p:strVal val="#ppt_x"/>
                                          </p:val>
                                        </p:tav>
                                        <p:tav tm="100000">
                                          <p:val>
                                            <p:strVal val="#ppt_x"/>
                                          </p:val>
                                        </p:tav>
                                      </p:tavLst>
                                    </p:anim>
                                    <p:anim calcmode="lin" valueType="num">
                                      <p:cBhvr>
                                        <p:cTn id="5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79" grpId="0"/>
      <p:bldP spid="80" grpId="0"/>
      <p:bldP spid="81" grpId="0"/>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Placeholder 3"/>
          <p:cNvSpPr txBox="1">
            <a:spLocks/>
          </p:cNvSpPr>
          <p:nvPr/>
        </p:nvSpPr>
        <p:spPr>
          <a:xfrm>
            <a:off x="1760229" y="1200186"/>
            <a:ext cx="2057400" cy="34099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32" name="Text Placeholder 4"/>
          <p:cNvSpPr txBox="1">
            <a:spLocks/>
          </p:cNvSpPr>
          <p:nvPr/>
        </p:nvSpPr>
        <p:spPr>
          <a:xfrm>
            <a:off x="1760229" y="1474505"/>
            <a:ext cx="2606036" cy="754354"/>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grpSp>
        <p:nvGrpSpPr>
          <p:cNvPr id="33" name="组合 32"/>
          <p:cNvGrpSpPr/>
          <p:nvPr/>
        </p:nvGrpSpPr>
        <p:grpSpPr>
          <a:xfrm>
            <a:off x="1129293" y="1273337"/>
            <a:ext cx="576072" cy="576072"/>
            <a:chOff x="746770" y="1414819"/>
            <a:chExt cx="640080" cy="640080"/>
          </a:xfrm>
          <a:solidFill>
            <a:srgbClr val="FF0000"/>
          </a:solidFill>
        </p:grpSpPr>
        <p:sp>
          <p:nvSpPr>
            <p:cNvPr id="34" name="Oval 10"/>
            <p:cNvSpPr/>
            <p:nvPr/>
          </p:nvSpPr>
          <p:spPr>
            <a:xfrm>
              <a:off x="746770" y="1414819"/>
              <a:ext cx="640080" cy="64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JM" sz="1215"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5" name="Picture 2" descr="C:\Users\adrienne.reynolds\Desktop\tv.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92428" y="1532244"/>
              <a:ext cx="348765" cy="405230"/>
            </a:xfrm>
            <a:prstGeom prst="rect">
              <a:avLst/>
            </a:prstGeom>
            <a:grpFill/>
            <a:extLst/>
          </p:spPr>
        </p:pic>
      </p:grpSp>
      <p:grpSp>
        <p:nvGrpSpPr>
          <p:cNvPr id="36" name="组合 35"/>
          <p:cNvGrpSpPr/>
          <p:nvPr/>
        </p:nvGrpSpPr>
        <p:grpSpPr>
          <a:xfrm>
            <a:off x="1129293" y="2439197"/>
            <a:ext cx="576072" cy="576072"/>
            <a:chOff x="746770" y="2710219"/>
            <a:chExt cx="640080" cy="640080"/>
          </a:xfrm>
          <a:solidFill>
            <a:srgbClr val="FF0000"/>
          </a:solidFill>
        </p:grpSpPr>
        <p:sp>
          <p:nvSpPr>
            <p:cNvPr id="37" name="Oval 12"/>
            <p:cNvSpPr/>
            <p:nvPr/>
          </p:nvSpPr>
          <p:spPr>
            <a:xfrm>
              <a:off x="746770" y="2710219"/>
              <a:ext cx="640080" cy="64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JM" sz="1215"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8" name="Picture 2" descr="C:\Users\adrienne.reynolds\Desktop\iphone.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05973" y="2843383"/>
              <a:ext cx="321674" cy="373753"/>
            </a:xfrm>
            <a:prstGeom prst="rect">
              <a:avLst/>
            </a:prstGeom>
            <a:grpFill/>
            <a:extLst/>
          </p:spPr>
        </p:pic>
      </p:grpSp>
      <p:grpSp>
        <p:nvGrpSpPr>
          <p:cNvPr id="39" name="组合 38"/>
          <p:cNvGrpSpPr/>
          <p:nvPr/>
        </p:nvGrpSpPr>
        <p:grpSpPr>
          <a:xfrm>
            <a:off x="1129293" y="3627917"/>
            <a:ext cx="576072" cy="576072"/>
            <a:chOff x="746770" y="4031019"/>
            <a:chExt cx="640080" cy="640080"/>
          </a:xfrm>
          <a:solidFill>
            <a:srgbClr val="FF0000"/>
          </a:solidFill>
        </p:grpSpPr>
        <p:sp>
          <p:nvSpPr>
            <p:cNvPr id="40" name="Oval 13"/>
            <p:cNvSpPr/>
            <p:nvPr/>
          </p:nvSpPr>
          <p:spPr>
            <a:xfrm>
              <a:off x="746770" y="4031019"/>
              <a:ext cx="640080" cy="64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JM" sz="1215"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1" name="Picture 3" descr="C:\Users\adrienne.reynolds\Desktop\camera.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05973" y="4164183"/>
              <a:ext cx="321674" cy="373753"/>
            </a:xfrm>
            <a:prstGeom prst="rect">
              <a:avLst/>
            </a:prstGeom>
            <a:grpFill/>
            <a:extLst/>
          </p:spPr>
        </p:pic>
      </p:grpSp>
      <p:pic>
        <p:nvPicPr>
          <p:cNvPr id="42"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72000" y="1204783"/>
            <a:ext cx="3726193" cy="3381278"/>
          </a:xfrm>
          <a:prstGeom prst="rect">
            <a:avLst/>
          </a:prstGeom>
        </p:spPr>
      </p:pic>
      <p:sp>
        <p:nvSpPr>
          <p:cNvPr id="43" name="Text Placeholder 3"/>
          <p:cNvSpPr txBox="1">
            <a:spLocks/>
          </p:cNvSpPr>
          <p:nvPr/>
        </p:nvSpPr>
        <p:spPr>
          <a:xfrm>
            <a:off x="1760294" y="2366016"/>
            <a:ext cx="2057400" cy="34099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44" name="Text Placeholder 4"/>
          <p:cNvSpPr txBox="1">
            <a:spLocks/>
          </p:cNvSpPr>
          <p:nvPr/>
        </p:nvSpPr>
        <p:spPr>
          <a:xfrm>
            <a:off x="1760294" y="2640335"/>
            <a:ext cx="2606036" cy="754354"/>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sp>
        <p:nvSpPr>
          <p:cNvPr id="45" name="Text Placeholder 3"/>
          <p:cNvSpPr txBox="1">
            <a:spLocks/>
          </p:cNvSpPr>
          <p:nvPr/>
        </p:nvSpPr>
        <p:spPr>
          <a:xfrm>
            <a:off x="1760294" y="3531846"/>
            <a:ext cx="2057400" cy="34099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00000"/>
              </a:lnSpc>
              <a:spcBef>
                <a:spcPct val="20000"/>
              </a:spcBef>
              <a:spcAft>
                <a:spcPct val="0"/>
              </a:spcAft>
              <a:buClrTx/>
              <a:buSzTx/>
              <a:buFontTx/>
              <a:buChar char="•"/>
              <a:tabLst/>
              <a:defRPr/>
            </a:pPr>
            <a:r>
              <a:rPr kumimoji="0" lang="zh-CN" altLang="en-US"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rPr>
              <a:t>单击添加文本</a:t>
            </a:r>
            <a:endParaRPr kumimoji="0" lang="en-JM" sz="1620" b="0" i="0" u="none" strike="noStrike" kern="120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46" name="Text Placeholder 4"/>
          <p:cNvSpPr txBox="1">
            <a:spLocks/>
          </p:cNvSpPr>
          <p:nvPr/>
        </p:nvSpPr>
        <p:spPr>
          <a:xfrm>
            <a:off x="1760294" y="3806164"/>
            <a:ext cx="2606036" cy="754354"/>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US"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r>
              <a:rPr kumimoji="0" lang="zh-CN" altLang="en-US"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rPr>
              <a:t>添加文字内容，添加文字内容，</a:t>
            </a: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a:p>
            <a:pPr marL="342900" marR="0" lvl="0" indent="-342900" algn="l" defTabSz="685800" rtl="0" eaLnBrk="0" fontAlgn="base" latinLnBrk="0" hangingPunct="0">
              <a:lnSpc>
                <a:spcPct val="110000"/>
              </a:lnSpc>
              <a:spcBef>
                <a:spcPct val="20000"/>
              </a:spcBef>
              <a:spcAft>
                <a:spcPct val="0"/>
              </a:spcAft>
              <a:buClrTx/>
              <a:buSzTx/>
              <a:buFontTx/>
              <a:buChar char="•"/>
              <a:tabLst/>
              <a:defRPr/>
            </a:pPr>
            <a:endParaRPr kumimoji="0" lang="en-JM" altLang="zh-CN" sz="1170" b="0" i="0" u="none" strike="noStrike" kern="120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pic>
        <p:nvPicPr>
          <p:cNvPr id="47" name="Picture 2" descr="C:\Users\Administrator\Desktop\7675514_205727903000_2.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4777735" y="1379019"/>
            <a:ext cx="3332993" cy="224889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3417964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250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50"/>
                                        <p:tgtEl>
                                          <p:spTgt spid="33"/>
                                        </p:tgtEl>
                                      </p:cBhvr>
                                    </p:animEffect>
                                    <p:anim calcmode="lin" valueType="num">
                                      <p:cBhvr>
                                        <p:cTn id="8" dur="750" fill="hold"/>
                                        <p:tgtEl>
                                          <p:spTgt spid="33"/>
                                        </p:tgtEl>
                                        <p:attrNameLst>
                                          <p:attrName>ppt_x</p:attrName>
                                        </p:attrNameLst>
                                      </p:cBhvr>
                                      <p:tavLst>
                                        <p:tav tm="0">
                                          <p:val>
                                            <p:strVal val="#ppt_x"/>
                                          </p:val>
                                        </p:tav>
                                        <p:tav tm="100000">
                                          <p:val>
                                            <p:strVal val="#ppt_x"/>
                                          </p:val>
                                        </p:tav>
                                      </p:tavLst>
                                    </p:anim>
                                    <p:anim calcmode="lin" valueType="num">
                                      <p:cBhvr>
                                        <p:cTn id="9" dur="675" decel="100000" fill="hold"/>
                                        <p:tgtEl>
                                          <p:spTgt spid="33"/>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3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75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750"/>
                                        <p:tgtEl>
                                          <p:spTgt spid="36"/>
                                        </p:tgtEl>
                                      </p:cBhvr>
                                    </p:animEffect>
                                    <p:anim calcmode="lin" valueType="num">
                                      <p:cBhvr>
                                        <p:cTn id="14" dur="750" fill="hold"/>
                                        <p:tgtEl>
                                          <p:spTgt spid="36"/>
                                        </p:tgtEl>
                                        <p:attrNameLst>
                                          <p:attrName>ppt_x</p:attrName>
                                        </p:attrNameLst>
                                      </p:cBhvr>
                                      <p:tavLst>
                                        <p:tav tm="0">
                                          <p:val>
                                            <p:strVal val="#ppt_x"/>
                                          </p:val>
                                        </p:tav>
                                        <p:tav tm="100000">
                                          <p:val>
                                            <p:strVal val="#ppt_x"/>
                                          </p:val>
                                        </p:tav>
                                      </p:tavLst>
                                    </p:anim>
                                    <p:anim calcmode="lin" valueType="num">
                                      <p:cBhvr>
                                        <p:cTn id="15" dur="675" decel="100000" fill="hold"/>
                                        <p:tgtEl>
                                          <p:spTgt spid="3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3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30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750"/>
                                        <p:tgtEl>
                                          <p:spTgt spid="39"/>
                                        </p:tgtEl>
                                      </p:cBhvr>
                                    </p:animEffect>
                                    <p:anim calcmode="lin" valueType="num">
                                      <p:cBhvr>
                                        <p:cTn id="20" dur="750" fill="hold"/>
                                        <p:tgtEl>
                                          <p:spTgt spid="39"/>
                                        </p:tgtEl>
                                        <p:attrNameLst>
                                          <p:attrName>ppt_x</p:attrName>
                                        </p:attrNameLst>
                                      </p:cBhvr>
                                      <p:tavLst>
                                        <p:tav tm="0">
                                          <p:val>
                                            <p:strVal val="#ppt_x"/>
                                          </p:val>
                                        </p:tav>
                                        <p:tav tm="100000">
                                          <p:val>
                                            <p:strVal val="#ppt_x"/>
                                          </p:val>
                                        </p:tav>
                                      </p:tavLst>
                                    </p:anim>
                                    <p:anim calcmode="lin" valueType="num">
                                      <p:cBhvr>
                                        <p:cTn id="21" dur="675" decel="100000" fill="hold"/>
                                        <p:tgtEl>
                                          <p:spTgt spid="39"/>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39"/>
                                        </p:tgtEl>
                                        <p:attrNameLst>
                                          <p:attrName>ppt_y</p:attrName>
                                        </p:attrNameLst>
                                      </p:cBhvr>
                                      <p:tavLst>
                                        <p:tav tm="0">
                                          <p:val>
                                            <p:strVal val="#ppt_y-.03"/>
                                          </p:val>
                                        </p:tav>
                                        <p:tav tm="100000">
                                          <p:val>
                                            <p:strVal val="#ppt_y"/>
                                          </p:val>
                                        </p:tav>
                                      </p:tavLst>
                                    </p:anim>
                                  </p:childTnLst>
                                </p:cTn>
                              </p:par>
                              <p:par>
                                <p:cTn id="23" presetID="10" presetClass="entr" presetSubtype="0" fill="hold" grpId="0" nodeType="withEffect">
                                  <p:stCondLst>
                                    <p:cond delay="35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350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375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grpId="0" nodeType="withEffect">
                                  <p:stCondLst>
                                    <p:cond delay="375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40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nodeType="withEffect">
                                  <p:stCondLst>
                                    <p:cond delay="25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43" grpId="0"/>
      <p:bldP spid="44" grpId="0"/>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1200152" y="1383506"/>
            <a:ext cx="3306128" cy="1287066"/>
            <a:chOff x="825500" y="1844675"/>
            <a:chExt cx="3673475" cy="1716088"/>
          </a:xfrm>
        </p:grpSpPr>
        <p:grpSp>
          <p:nvGrpSpPr>
            <p:cNvPr id="90" name="Group 17"/>
            <p:cNvGrpSpPr>
              <a:grpSpLocks/>
            </p:cNvGrpSpPr>
            <p:nvPr/>
          </p:nvGrpSpPr>
          <p:grpSpPr bwMode="auto">
            <a:xfrm>
              <a:off x="825500" y="2408238"/>
              <a:ext cx="3671888" cy="1152525"/>
              <a:chOff x="0" y="0"/>
              <a:chExt cx="4354" cy="992"/>
            </a:xfrm>
          </p:grpSpPr>
          <p:sp>
            <p:nvSpPr>
              <p:cNvPr id="96" name="Rectangle 18"/>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97" name="Line 19"/>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98" name="AutoShape 20"/>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91" name="Group 21"/>
            <p:cNvGrpSpPr>
              <a:grpSpLocks/>
            </p:cNvGrpSpPr>
            <p:nvPr/>
          </p:nvGrpSpPr>
          <p:grpSpPr bwMode="auto">
            <a:xfrm>
              <a:off x="827088" y="1844675"/>
              <a:ext cx="3671887" cy="563563"/>
              <a:chOff x="0" y="0"/>
              <a:chExt cx="1497" cy="998"/>
            </a:xfrm>
          </p:grpSpPr>
          <p:sp>
            <p:nvSpPr>
              <p:cNvPr id="94" name="Rectangle 22"/>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95" name="AutoShape 23"/>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92" name="WordArt 31"/>
            <p:cNvSpPr>
              <a:spLocks noChangeArrowheads="1" noChangeShapeType="1"/>
            </p:cNvSpPr>
            <p:nvPr/>
          </p:nvSpPr>
          <p:spPr bwMode="auto">
            <a:xfrm>
              <a:off x="1546225" y="1927225"/>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93" name="Rectangle 35"/>
            <p:cNvSpPr>
              <a:spLocks noChangeArrowheads="1"/>
            </p:cNvSpPr>
            <p:nvPr/>
          </p:nvSpPr>
          <p:spPr bwMode="auto">
            <a:xfrm>
              <a:off x="825500" y="2416083"/>
              <a:ext cx="3671888" cy="89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333333"/>
                  </a:solidFill>
                  <a:effectLst/>
                  <a:uLnTx/>
                  <a:uFillTx/>
                  <a:latin typeface="Calibri" panose="020F0502020204030204"/>
                  <a:ea typeface="等线" panose="02010600030101010101" pitchFamily="2" charset="-122"/>
                  <a:cs typeface="+mn-cs"/>
                </a:rPr>
                <a:t>单击此处添加段落文字内容</a:t>
              </a:r>
            </a:p>
          </p:txBody>
        </p:sp>
      </p:grpSp>
      <p:grpSp>
        <p:nvGrpSpPr>
          <p:cNvPr id="99" name="组合 98"/>
          <p:cNvGrpSpPr/>
          <p:nvPr/>
        </p:nvGrpSpPr>
        <p:grpSpPr>
          <a:xfrm>
            <a:off x="4626295" y="1383506"/>
            <a:ext cx="3313272" cy="1287066"/>
            <a:chOff x="4632325" y="1844675"/>
            <a:chExt cx="3681413" cy="1716088"/>
          </a:xfrm>
        </p:grpSpPr>
        <p:grpSp>
          <p:nvGrpSpPr>
            <p:cNvPr id="100" name="Group 24"/>
            <p:cNvGrpSpPr>
              <a:grpSpLocks/>
            </p:cNvGrpSpPr>
            <p:nvPr/>
          </p:nvGrpSpPr>
          <p:grpSpPr bwMode="auto">
            <a:xfrm>
              <a:off x="4641850" y="2408238"/>
              <a:ext cx="3671888" cy="1152525"/>
              <a:chOff x="0" y="0"/>
              <a:chExt cx="4354" cy="992"/>
            </a:xfrm>
          </p:grpSpPr>
          <p:sp>
            <p:nvSpPr>
              <p:cNvPr id="106" name="Rectangle 25"/>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07" name="Line 26"/>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08" name="AutoShape 27"/>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101" name="Group 28"/>
            <p:cNvGrpSpPr>
              <a:grpSpLocks/>
            </p:cNvGrpSpPr>
            <p:nvPr/>
          </p:nvGrpSpPr>
          <p:grpSpPr bwMode="auto">
            <a:xfrm>
              <a:off x="4641850" y="1844675"/>
              <a:ext cx="3671888" cy="563563"/>
              <a:chOff x="0" y="0"/>
              <a:chExt cx="1497" cy="998"/>
            </a:xfrm>
          </p:grpSpPr>
          <p:sp>
            <p:nvSpPr>
              <p:cNvPr id="104" name="Rectangle 29"/>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05" name="AutoShape 30"/>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102" name="WordArt 32"/>
            <p:cNvSpPr>
              <a:spLocks noChangeArrowheads="1" noChangeShapeType="1"/>
            </p:cNvSpPr>
            <p:nvPr/>
          </p:nvSpPr>
          <p:spPr bwMode="auto">
            <a:xfrm>
              <a:off x="5422900" y="1927225"/>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03" name="Rectangle 36"/>
            <p:cNvSpPr>
              <a:spLocks noChangeArrowheads="1"/>
            </p:cNvSpPr>
            <p:nvPr/>
          </p:nvSpPr>
          <p:spPr bwMode="auto">
            <a:xfrm>
              <a:off x="4632325" y="2416083"/>
              <a:ext cx="3675063" cy="89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a:ln>
                    <a:noFill/>
                  </a:ln>
                  <a:solidFill>
                    <a:srgbClr val="333333"/>
                  </a:solidFill>
                  <a:effectLst/>
                  <a:uLnTx/>
                  <a:uFillTx/>
                  <a:latin typeface="Calibri" panose="020F0502020204030204"/>
                  <a:ea typeface="等线" panose="02010600030101010101" pitchFamily="2" charset="-122"/>
                  <a:cs typeface="+mn-cs"/>
                </a:rPr>
                <a:t>单击此处添加段落文字内容</a:t>
              </a:r>
            </a:p>
          </p:txBody>
        </p:sp>
      </p:grpSp>
      <p:grpSp>
        <p:nvGrpSpPr>
          <p:cNvPr id="109" name="组合 108"/>
          <p:cNvGrpSpPr/>
          <p:nvPr/>
        </p:nvGrpSpPr>
        <p:grpSpPr>
          <a:xfrm>
            <a:off x="1194437" y="2842024"/>
            <a:ext cx="3311843" cy="1287065"/>
            <a:chOff x="819150" y="3789363"/>
            <a:chExt cx="3679825" cy="1716087"/>
          </a:xfrm>
        </p:grpSpPr>
        <p:grpSp>
          <p:nvGrpSpPr>
            <p:cNvPr id="110" name="Group 3"/>
            <p:cNvGrpSpPr>
              <a:grpSpLocks/>
            </p:cNvGrpSpPr>
            <p:nvPr/>
          </p:nvGrpSpPr>
          <p:grpSpPr bwMode="auto">
            <a:xfrm>
              <a:off x="827088" y="4352925"/>
              <a:ext cx="3671887" cy="1152525"/>
              <a:chOff x="0" y="0"/>
              <a:chExt cx="4354" cy="992"/>
            </a:xfrm>
          </p:grpSpPr>
          <p:sp>
            <p:nvSpPr>
              <p:cNvPr id="116" name="Rectangle 4"/>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17" name="Line 5"/>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18" name="AutoShape 6"/>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111" name="Group 7"/>
            <p:cNvGrpSpPr>
              <a:grpSpLocks/>
            </p:cNvGrpSpPr>
            <p:nvPr/>
          </p:nvGrpSpPr>
          <p:grpSpPr bwMode="auto">
            <a:xfrm>
              <a:off x="827088" y="3789363"/>
              <a:ext cx="3671887" cy="563562"/>
              <a:chOff x="0" y="0"/>
              <a:chExt cx="1497" cy="998"/>
            </a:xfrm>
          </p:grpSpPr>
          <p:sp>
            <p:nvSpPr>
              <p:cNvPr id="114" name="Rectangle 8"/>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15" name="AutoShape 9"/>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112" name="WordArt 33"/>
            <p:cNvSpPr>
              <a:spLocks noChangeArrowheads="1" noChangeShapeType="1"/>
            </p:cNvSpPr>
            <p:nvPr/>
          </p:nvSpPr>
          <p:spPr bwMode="auto">
            <a:xfrm>
              <a:off x="1546225" y="3860800"/>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13" name="Rectangle 37"/>
            <p:cNvSpPr>
              <a:spLocks noChangeArrowheads="1"/>
            </p:cNvSpPr>
            <p:nvPr/>
          </p:nvSpPr>
          <p:spPr bwMode="auto">
            <a:xfrm>
              <a:off x="819150" y="4376647"/>
              <a:ext cx="3671888" cy="89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srgbClr val="333333"/>
                  </a:solidFill>
                  <a:effectLst/>
                  <a:uLnTx/>
                  <a:uFillTx/>
                  <a:latin typeface="Calibri" panose="020F0502020204030204"/>
                  <a:ea typeface="等线" panose="02010600030101010101" pitchFamily="2" charset="-122"/>
                  <a:cs typeface="+mn-cs"/>
                </a:rPr>
                <a:t>单击此处添加段落文字内容</a:t>
              </a:r>
            </a:p>
          </p:txBody>
        </p:sp>
      </p:grpSp>
      <p:grpSp>
        <p:nvGrpSpPr>
          <p:cNvPr id="119" name="组合 118"/>
          <p:cNvGrpSpPr/>
          <p:nvPr/>
        </p:nvGrpSpPr>
        <p:grpSpPr>
          <a:xfrm>
            <a:off x="4629150" y="2842024"/>
            <a:ext cx="3310414" cy="1287065"/>
            <a:chOff x="4635500" y="3789363"/>
            <a:chExt cx="3678238" cy="1716087"/>
          </a:xfrm>
        </p:grpSpPr>
        <p:grpSp>
          <p:nvGrpSpPr>
            <p:cNvPr id="120" name="Group 10"/>
            <p:cNvGrpSpPr>
              <a:grpSpLocks/>
            </p:cNvGrpSpPr>
            <p:nvPr/>
          </p:nvGrpSpPr>
          <p:grpSpPr bwMode="auto">
            <a:xfrm>
              <a:off x="4641850" y="4352925"/>
              <a:ext cx="3671888" cy="1152525"/>
              <a:chOff x="0" y="0"/>
              <a:chExt cx="4354" cy="992"/>
            </a:xfrm>
          </p:grpSpPr>
          <p:sp>
            <p:nvSpPr>
              <p:cNvPr id="126"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27" name="Line 12"/>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28" name="AutoShape 13"/>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grpSp>
          <p:nvGrpSpPr>
            <p:cNvPr id="121" name="Group 14"/>
            <p:cNvGrpSpPr>
              <a:grpSpLocks/>
            </p:cNvGrpSpPr>
            <p:nvPr/>
          </p:nvGrpSpPr>
          <p:grpSpPr bwMode="auto">
            <a:xfrm>
              <a:off x="4641850" y="3789363"/>
              <a:ext cx="3671888" cy="563562"/>
              <a:chOff x="0" y="0"/>
              <a:chExt cx="1497" cy="998"/>
            </a:xfrm>
          </p:grpSpPr>
          <p:sp>
            <p:nvSpPr>
              <p:cNvPr id="124" name="Rectangle 15"/>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125" name="AutoShape 16"/>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122" name="WordArt 34"/>
            <p:cNvSpPr>
              <a:spLocks noChangeArrowheads="1" noChangeShapeType="1"/>
            </p:cNvSpPr>
            <p:nvPr/>
          </p:nvSpPr>
          <p:spPr bwMode="auto">
            <a:xfrm>
              <a:off x="5422900" y="3860800"/>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216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23" name="Rectangle 38"/>
            <p:cNvSpPr>
              <a:spLocks noChangeArrowheads="1"/>
            </p:cNvSpPr>
            <p:nvPr/>
          </p:nvSpPr>
          <p:spPr bwMode="auto">
            <a:xfrm>
              <a:off x="4635500" y="4376647"/>
              <a:ext cx="3659188" cy="89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a:ln>
                    <a:noFill/>
                  </a:ln>
                  <a:solidFill>
                    <a:srgbClr val="333333"/>
                  </a:solidFill>
                  <a:effectLst/>
                  <a:uLnTx/>
                  <a:uFillTx/>
                  <a:latin typeface="Calibri" panose="020F0502020204030204"/>
                  <a:ea typeface="等线" panose="02010600030101010101" pitchFamily="2" charset="-122"/>
                  <a:cs typeface="+mn-cs"/>
                </a:rPr>
                <a:t>单击此处添加段落文字内容</a:t>
              </a:r>
            </a:p>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260" b="0" i="0" u="none" strike="noStrike" kern="0" cap="none" spc="0" normalizeH="0" baseline="0" noProof="0">
                  <a:ln>
                    <a:noFill/>
                  </a:ln>
                  <a:solidFill>
                    <a:srgbClr val="333333"/>
                  </a:solidFill>
                  <a:effectLst/>
                  <a:uLnTx/>
                  <a:uFillTx/>
                  <a:latin typeface="Calibri" panose="020F0502020204030204"/>
                  <a:ea typeface="等线" panose="02010600030101010101" pitchFamily="2" charset="-122"/>
                  <a:cs typeface="+mn-cs"/>
                </a:rPr>
                <a:t>单击此处添加段落文字内容</a:t>
              </a:r>
            </a:p>
          </p:txBody>
        </p:sp>
      </p:grpSp>
    </p:spTree>
    <p:custDataLst>
      <p:tags r:id="rId1"/>
    </p:custDataLst>
    <p:extLst>
      <p:ext uri="{BB962C8B-B14F-4D97-AF65-F5344CB8AC3E}">
        <p14:creationId xmlns:p14="http://schemas.microsoft.com/office/powerpoint/2010/main" val="220108658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1+#ppt_w/2"/>
                                          </p:val>
                                        </p:tav>
                                        <p:tav tm="100000">
                                          <p:val>
                                            <p:strVal val="#ppt_x"/>
                                          </p:val>
                                        </p:tav>
                                      </p:tavLst>
                                    </p:anim>
                                    <p:anim calcmode="lin" valueType="num">
                                      <p:cBhvr additive="base">
                                        <p:cTn id="8" dur="500" fill="hold"/>
                                        <p:tgtEl>
                                          <p:spTgt spid="1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additive="base">
                                        <p:cTn id="11" dur="500" fill="hold"/>
                                        <p:tgtEl>
                                          <p:spTgt spid="109"/>
                                        </p:tgtEl>
                                        <p:attrNameLst>
                                          <p:attrName>ppt_x</p:attrName>
                                        </p:attrNameLst>
                                      </p:cBhvr>
                                      <p:tavLst>
                                        <p:tav tm="0">
                                          <p:val>
                                            <p:strVal val="0-#ppt_w/2"/>
                                          </p:val>
                                        </p:tav>
                                        <p:tav tm="100000">
                                          <p:val>
                                            <p:strVal val="#ppt_x"/>
                                          </p:val>
                                        </p:tav>
                                      </p:tavLst>
                                    </p:anim>
                                    <p:anim calcmode="lin" valueType="num">
                                      <p:cBhvr additive="base">
                                        <p:cTn id="12" dur="500" fill="hold"/>
                                        <p:tgtEl>
                                          <p:spTgt spid="109"/>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500" fill="hold"/>
                                        <p:tgtEl>
                                          <p:spTgt spid="89"/>
                                        </p:tgtEl>
                                        <p:attrNameLst>
                                          <p:attrName>ppt_x</p:attrName>
                                        </p:attrNameLst>
                                      </p:cBhvr>
                                      <p:tavLst>
                                        <p:tav tm="0">
                                          <p:val>
                                            <p:strVal val="0-#ppt_w/2"/>
                                          </p:val>
                                        </p:tav>
                                        <p:tav tm="100000">
                                          <p:val>
                                            <p:strVal val="#ppt_x"/>
                                          </p:val>
                                        </p:tav>
                                      </p:tavLst>
                                    </p:anim>
                                    <p:anim calcmode="lin" valueType="num">
                                      <p:cBhvr additive="base">
                                        <p:cTn id="16" dur="500" fill="hold"/>
                                        <p:tgtEl>
                                          <p:spTgt spid="89"/>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500" fill="hold"/>
                                        <p:tgtEl>
                                          <p:spTgt spid="99"/>
                                        </p:tgtEl>
                                        <p:attrNameLst>
                                          <p:attrName>ppt_x</p:attrName>
                                        </p:attrNameLst>
                                      </p:cBhvr>
                                      <p:tavLst>
                                        <p:tav tm="0">
                                          <p:val>
                                            <p:strVal val="1+#ppt_w/2"/>
                                          </p:val>
                                        </p:tav>
                                        <p:tav tm="100000">
                                          <p:val>
                                            <p:strVal val="#ppt_x"/>
                                          </p:val>
                                        </p:tav>
                                      </p:tavLst>
                                    </p:anim>
                                    <p:anim calcmode="lin" valueType="num">
                                      <p:cBhvr additive="base">
                                        <p:cTn id="20" dur="500" fill="hold"/>
                                        <p:tgtEl>
                                          <p:spTgt spid="99"/>
                                        </p:tgtEl>
                                        <p:attrNameLst>
                                          <p:attrName>ppt_y</p:attrName>
                                        </p:attrNameLst>
                                      </p:cBhvr>
                                      <p:tavLst>
                                        <p:tav tm="0">
                                          <p:val>
                                            <p:strVal val="0-#ppt_h/2"/>
                                          </p:val>
                                        </p:tav>
                                        <p:tav tm="100000">
                                          <p:val>
                                            <p:strVal val="#ppt_y"/>
                                          </p:val>
                                        </p:tav>
                                      </p:tavLst>
                                    </p:anim>
                                  </p:childTnLst>
                                </p:cTn>
                              </p:par>
                              <p:par>
                                <p:cTn id="21" presetID="26" presetClass="emph" presetSubtype="0" fill="hold" nodeType="withEffect">
                                  <p:stCondLst>
                                    <p:cond delay="900"/>
                                  </p:stCondLst>
                                  <p:childTnLst>
                                    <p:animEffect transition="out" filter="fade">
                                      <p:cBhvr>
                                        <p:cTn id="22" dur="250" tmFilter="0, 0; .2, .5; .8, .5; 1, 0"/>
                                        <p:tgtEl>
                                          <p:spTgt spid="89"/>
                                        </p:tgtEl>
                                      </p:cBhvr>
                                    </p:animEffect>
                                    <p:animScale>
                                      <p:cBhvr>
                                        <p:cTn id="23" dur="125" autoRev="1" fill="hold"/>
                                        <p:tgtEl>
                                          <p:spTgt spid="89"/>
                                        </p:tgtEl>
                                      </p:cBhvr>
                                      <p:by x="105000" y="105000"/>
                                    </p:animScale>
                                  </p:childTnLst>
                                </p:cTn>
                              </p:par>
                              <p:par>
                                <p:cTn id="24" presetID="26" presetClass="emph" presetSubtype="0" fill="hold" nodeType="withEffect">
                                  <p:stCondLst>
                                    <p:cond delay="1100"/>
                                  </p:stCondLst>
                                  <p:childTnLst>
                                    <p:animEffect transition="out" filter="fade">
                                      <p:cBhvr>
                                        <p:cTn id="25" dur="250" tmFilter="0, 0; .2, .5; .8, .5; 1, 0"/>
                                        <p:tgtEl>
                                          <p:spTgt spid="99"/>
                                        </p:tgtEl>
                                      </p:cBhvr>
                                    </p:animEffect>
                                    <p:animScale>
                                      <p:cBhvr>
                                        <p:cTn id="26" dur="125" autoRev="1" fill="hold"/>
                                        <p:tgtEl>
                                          <p:spTgt spid="99"/>
                                        </p:tgtEl>
                                      </p:cBhvr>
                                      <p:by x="105000" y="105000"/>
                                    </p:animScale>
                                  </p:childTnLst>
                                </p:cTn>
                              </p:par>
                              <p:par>
                                <p:cTn id="27" presetID="26" presetClass="emph" presetSubtype="0" fill="hold" nodeType="withEffect">
                                  <p:stCondLst>
                                    <p:cond delay="1300"/>
                                  </p:stCondLst>
                                  <p:childTnLst>
                                    <p:animEffect transition="out" filter="fade">
                                      <p:cBhvr>
                                        <p:cTn id="28" dur="250" tmFilter="0, 0; .2, .5; .8, .5; 1, 0"/>
                                        <p:tgtEl>
                                          <p:spTgt spid="119"/>
                                        </p:tgtEl>
                                      </p:cBhvr>
                                    </p:animEffect>
                                    <p:animScale>
                                      <p:cBhvr>
                                        <p:cTn id="29" dur="125" autoRev="1" fill="hold"/>
                                        <p:tgtEl>
                                          <p:spTgt spid="119"/>
                                        </p:tgtEl>
                                      </p:cBhvr>
                                      <p:by x="105000" y="105000"/>
                                    </p:animScale>
                                  </p:childTnLst>
                                </p:cTn>
                              </p:par>
                              <p:par>
                                <p:cTn id="30" presetID="26" presetClass="emph" presetSubtype="0" fill="hold" nodeType="withEffect">
                                  <p:stCondLst>
                                    <p:cond delay="1500"/>
                                  </p:stCondLst>
                                  <p:childTnLst>
                                    <p:animEffect transition="out" filter="fade">
                                      <p:cBhvr>
                                        <p:cTn id="31" dur="250" tmFilter="0, 0; .2, .5; .8, .5; 1, 0"/>
                                        <p:tgtEl>
                                          <p:spTgt spid="109"/>
                                        </p:tgtEl>
                                      </p:cBhvr>
                                    </p:animEffect>
                                    <p:animScale>
                                      <p:cBhvr>
                                        <p:cTn id="32" dur="125" autoRev="1" fill="hold"/>
                                        <p:tgtEl>
                                          <p:spTgt spid="10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
          <p:cNvSpPr/>
          <p:nvPr/>
        </p:nvSpPr>
        <p:spPr>
          <a:xfrm>
            <a:off x="2156632" y="1098539"/>
            <a:ext cx="1255389" cy="1261359"/>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1"/>
          <p:cNvSpPr/>
          <p:nvPr/>
        </p:nvSpPr>
        <p:spPr>
          <a:xfrm>
            <a:off x="2041850" y="2204660"/>
            <a:ext cx="630680" cy="1261359"/>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椭圆 1"/>
          <p:cNvSpPr/>
          <p:nvPr/>
        </p:nvSpPr>
        <p:spPr>
          <a:xfrm rot="5400000">
            <a:off x="1952851" y="3326084"/>
            <a:ext cx="1255390" cy="1261359"/>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0"/>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1"/>
          <p:cNvSpPr/>
          <p:nvPr/>
        </p:nvSpPr>
        <p:spPr>
          <a:xfrm rot="10800000">
            <a:off x="1034599" y="924728"/>
            <a:ext cx="1255389" cy="1261359"/>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椭圆 1"/>
          <p:cNvSpPr/>
          <p:nvPr/>
        </p:nvSpPr>
        <p:spPr>
          <a:xfrm rot="6199008">
            <a:off x="1272866" y="2833802"/>
            <a:ext cx="630680" cy="118838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26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圆角矩形 14"/>
          <p:cNvSpPr/>
          <p:nvPr/>
        </p:nvSpPr>
        <p:spPr>
          <a:xfrm>
            <a:off x="3295236" y="1403640"/>
            <a:ext cx="3016293" cy="49357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FF0000"/>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44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您的标题写在这里</a:t>
            </a:r>
          </a:p>
        </p:txBody>
      </p:sp>
      <p:sp>
        <p:nvSpPr>
          <p:cNvPr id="26" name="圆角矩形 14"/>
          <p:cNvSpPr/>
          <p:nvPr/>
        </p:nvSpPr>
        <p:spPr>
          <a:xfrm>
            <a:off x="3118221" y="3631263"/>
            <a:ext cx="3016293" cy="49357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C00000"/>
          </a:solidFill>
          <a:ln w="25400" cap="flat" cmpd="sng" algn="ctr">
            <a:noFill/>
            <a:prstDash val="solid"/>
          </a:ln>
          <a:effectLst/>
        </p:spPr>
        <p:txBody>
          <a:bodyPr rtlCol="0" anchor="ct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144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您的标题写在这里</a:t>
            </a:r>
          </a:p>
        </p:txBody>
      </p:sp>
      <p:sp>
        <p:nvSpPr>
          <p:cNvPr id="27" name="TextBox 26"/>
          <p:cNvSpPr txBox="1"/>
          <p:nvPr/>
        </p:nvSpPr>
        <p:spPr>
          <a:xfrm>
            <a:off x="2563723" y="1420887"/>
            <a:ext cx="461512" cy="590931"/>
          </a:xfrm>
          <a:prstGeom prst="rect">
            <a:avLst/>
          </a:prstGeom>
          <a:noFill/>
        </p:spPr>
        <p:txBody>
          <a:bodyPr wrap="square" rtlCol="0">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altLang="zh-CN" sz="3240" b="1" i="0" u="none" strike="noStrike" kern="0" cap="none" spc="0" normalizeH="0" baseline="0" noProof="0" dirty="0">
                <a:ln>
                  <a:noFill/>
                </a:ln>
                <a:solidFill>
                  <a:srgbClr val="FF0000"/>
                </a:solidFill>
                <a:effectLst/>
                <a:uLnTx/>
                <a:uFillTx/>
                <a:latin typeface="Arial Black" pitchFamily="34" charset="0"/>
                <a:ea typeface="微软雅黑" pitchFamily="34" charset="-122"/>
                <a:cs typeface="+mn-cs"/>
              </a:rPr>
              <a:t>A</a:t>
            </a:r>
            <a:endParaRPr kumimoji="0" lang="zh-CN" altLang="en-US" sz="3240" b="1" i="0" u="none" strike="noStrike" kern="0" cap="none" spc="0" normalizeH="0" baseline="0" noProof="0" dirty="0">
              <a:ln>
                <a:noFill/>
              </a:ln>
              <a:solidFill>
                <a:srgbClr val="FF0000"/>
              </a:solidFill>
              <a:effectLst/>
              <a:uLnTx/>
              <a:uFillTx/>
              <a:latin typeface="Arial Black" pitchFamily="34" charset="0"/>
              <a:ea typeface="微软雅黑" pitchFamily="34" charset="-122"/>
              <a:cs typeface="+mn-cs"/>
            </a:endParaRPr>
          </a:p>
        </p:txBody>
      </p:sp>
      <p:sp>
        <p:nvSpPr>
          <p:cNvPr id="28" name="TextBox 27"/>
          <p:cNvSpPr txBox="1"/>
          <p:nvPr/>
        </p:nvSpPr>
        <p:spPr>
          <a:xfrm>
            <a:off x="2454039" y="3663758"/>
            <a:ext cx="461512" cy="590931"/>
          </a:xfrm>
          <a:prstGeom prst="rect">
            <a:avLst/>
          </a:prstGeom>
          <a:noFill/>
        </p:spPr>
        <p:txBody>
          <a:bodyPr wrap="square" rtlCol="0">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altLang="zh-CN" sz="3240" b="1" i="0" u="none" strike="noStrike" kern="0" cap="none" spc="0" normalizeH="0" baseline="0" noProof="0" dirty="0">
                <a:ln>
                  <a:noFill/>
                </a:ln>
                <a:solidFill>
                  <a:srgbClr val="FF0000"/>
                </a:solidFill>
                <a:effectLst/>
                <a:uLnTx/>
                <a:uFillTx/>
                <a:latin typeface="Arial Black" pitchFamily="34" charset="0"/>
                <a:ea typeface="微软雅黑" pitchFamily="34" charset="-122"/>
                <a:cs typeface="+mn-cs"/>
              </a:rPr>
              <a:t>B</a:t>
            </a:r>
            <a:endParaRPr kumimoji="0" lang="zh-CN" altLang="en-US" sz="3240" b="1" i="0" u="none" strike="noStrike" kern="0" cap="none" spc="0" normalizeH="0" baseline="0" noProof="0" dirty="0">
              <a:ln>
                <a:noFill/>
              </a:ln>
              <a:solidFill>
                <a:srgbClr val="FF0000"/>
              </a:solidFill>
              <a:effectLst/>
              <a:uLnTx/>
              <a:uFillTx/>
              <a:latin typeface="Arial Black" pitchFamily="34" charset="0"/>
              <a:ea typeface="微软雅黑" pitchFamily="34" charset="-122"/>
              <a:cs typeface="+mn-cs"/>
            </a:endParaRPr>
          </a:p>
        </p:txBody>
      </p:sp>
      <p:sp>
        <p:nvSpPr>
          <p:cNvPr id="29" name="TextBox 28"/>
          <p:cNvSpPr txBox="1"/>
          <p:nvPr/>
        </p:nvSpPr>
        <p:spPr>
          <a:xfrm>
            <a:off x="3386348" y="2006898"/>
            <a:ext cx="5011246" cy="848502"/>
          </a:xfrm>
          <a:prstGeom prst="rect">
            <a:avLst/>
          </a:prstGeom>
          <a:noFill/>
        </p:spPr>
        <p:txBody>
          <a:bodyPr wrap="square" rtlCol="0">
            <a:spAutoFit/>
          </a:bodyPr>
          <a:lstStyle/>
          <a:p>
            <a:pPr marL="0" marR="0" lvl="0" indent="0" algn="l" defTabSz="822960" rtl="0" eaLnBrk="1" fontAlgn="auto" latinLnBrk="0" hangingPunct="1">
              <a:lnSpc>
                <a:spcPct val="13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您的内容打在这里，或通过复制您的文本后在此框中选择粘贴并选择只保留文字您的内容打在这里，或通过复制您的文本后在此框中选择粘贴并选择只保留文字</a:t>
            </a:r>
            <a:endParaRPr kumimoji="0" lang="en-US" altLang="zh-CN"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30" name="TextBox 29"/>
          <p:cNvSpPr txBox="1"/>
          <p:nvPr/>
        </p:nvSpPr>
        <p:spPr>
          <a:xfrm>
            <a:off x="3391386" y="4165860"/>
            <a:ext cx="5009072" cy="596445"/>
          </a:xfrm>
          <a:prstGeom prst="rect">
            <a:avLst/>
          </a:prstGeom>
          <a:noFill/>
        </p:spPr>
        <p:txBody>
          <a:bodyPr wrap="square" rtlCol="0">
            <a:spAutoFit/>
          </a:bodyPr>
          <a:lstStyle/>
          <a:p>
            <a:pPr marL="0" marR="0" lvl="0" indent="0" algn="l" defTabSz="822960" rtl="0" eaLnBrk="1" fontAlgn="auto" latinLnBrk="0" hangingPunct="1">
              <a:lnSpc>
                <a:spcPct val="130000"/>
              </a:lnSpc>
              <a:spcBef>
                <a:spcPts val="0"/>
              </a:spcBef>
              <a:spcAft>
                <a:spcPts val="0"/>
              </a:spcAft>
              <a:buClrTx/>
              <a:buSzTx/>
              <a:buFontTx/>
              <a:buNone/>
              <a:tabLst/>
              <a:defRPr/>
            </a:pPr>
            <a:r>
              <a:rPr kumimoji="0" lang="zh-CN" altLang="en-US"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您的内容打在这里，或通过复制您的文本后在此框中选择粘贴并选择只保留文字您的内容打在这里</a:t>
            </a:r>
            <a:endParaRPr kumimoji="0" lang="en-US" altLang="zh-CN"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Tree>
    <p:custDataLst>
      <p:tags r:id="rId1"/>
    </p:custDataLst>
    <p:extLst>
      <p:ext uri="{BB962C8B-B14F-4D97-AF65-F5344CB8AC3E}">
        <p14:creationId xmlns:p14="http://schemas.microsoft.com/office/powerpoint/2010/main" val="48461308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8" fill="hold" grpId="0" nodeType="withEffect">
                                  <p:stCondLst>
                                    <p:cond delay="300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par>
                                <p:cTn id="11" presetID="53" presetClass="entr" presetSubtype="16" fill="hold" grpId="0" nodeType="withEffect">
                                  <p:stCondLst>
                                    <p:cond delay="350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22" presetClass="entr" presetSubtype="8" fill="hold" grpId="0" nodeType="withEffect">
                                  <p:stCondLst>
                                    <p:cond delay="400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par>
                                <p:cTn id="19" presetID="22" presetClass="entr" presetSubtype="1" fill="hold" grpId="0" nodeType="withEffect">
                                  <p:stCondLst>
                                    <p:cond delay="450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500"/>
                                        <p:tgtEl>
                                          <p:spTgt spid="29"/>
                                        </p:tgtEl>
                                      </p:cBhvr>
                                    </p:animEffect>
                                  </p:childTnLst>
                                </p:cTn>
                              </p:par>
                              <p:par>
                                <p:cTn id="22" presetID="22" presetClass="entr" presetSubtype="1" fill="hold" grpId="0" nodeType="withEffect">
                                  <p:stCondLst>
                                    <p:cond delay="350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400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53" presetClass="entr" presetSubtype="16" fill="hold" grpId="0" nodeType="withEffect">
                                  <p:stCondLst>
                                    <p:cond delay="450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22" presetClass="entr" presetSubtype="8" fill="hold" grpId="0" nodeType="withEffect">
                                  <p:stCondLst>
                                    <p:cond delay="500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1" fill="hold" grpId="0" nodeType="withEffect">
                                  <p:stCondLst>
                                    <p:cond delay="5500"/>
                                  </p:stCondLst>
                                  <p:childTnLst>
                                    <p:set>
                                      <p:cBhvr>
                                        <p:cTn id="37" dur="1" fill="hold">
                                          <p:stCondLst>
                                            <p:cond delay="0"/>
                                          </p:stCondLst>
                                        </p:cTn>
                                        <p:tgtEl>
                                          <p:spTgt spid="30"/>
                                        </p:tgtEl>
                                        <p:attrNameLst>
                                          <p:attrName>style.visibility</p:attrName>
                                        </p:attrNameLst>
                                      </p:cBhvr>
                                      <p:to>
                                        <p:strVal val="visible"/>
                                      </p:to>
                                    </p:set>
                                    <p:animEffect transition="in" filter="wipe(up)">
                                      <p:cBhvr>
                                        <p:cTn id="38" dur="500"/>
                                        <p:tgtEl>
                                          <p:spTgt spid="30"/>
                                        </p:tgtEl>
                                      </p:cBhvr>
                                    </p:animEffect>
                                  </p:childTnLst>
                                </p:cTn>
                              </p:par>
                              <p:par>
                                <p:cTn id="39" presetID="22" presetClass="entr" presetSubtype="2" fill="hold" grpId="0" nodeType="withEffect">
                                  <p:stCondLst>
                                    <p:cond delay="450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a:grpSpLocks/>
          </p:cNvGrpSpPr>
          <p:nvPr/>
        </p:nvGrpSpPr>
        <p:grpSpPr bwMode="auto">
          <a:xfrm>
            <a:off x="2790350" y="1804512"/>
            <a:ext cx="2608898" cy="2607468"/>
            <a:chOff x="3868719" y="1776670"/>
            <a:chExt cx="2628619" cy="2628031"/>
          </a:xfrm>
        </p:grpSpPr>
        <p:sp>
          <p:nvSpPr>
            <p:cNvPr id="19"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EE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20000"/>
                </a:lnSpc>
                <a:spcBef>
                  <a:spcPts val="595"/>
                </a:spcBef>
                <a:spcAft>
                  <a:spcPts val="595"/>
                </a:spcAft>
                <a:buClrTx/>
                <a:buSzTx/>
                <a:buFontTx/>
                <a:buNone/>
                <a:tabLst/>
                <a:defRPr/>
              </a:pPr>
              <a:endParaRPr kumimoji="0" lang="en-US" sz="2790"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20" name="Oval 5"/>
            <p:cNvSpPr>
              <a:spLocks noChangeArrowheads="1"/>
            </p:cNvSpPr>
            <p:nvPr/>
          </p:nvSpPr>
          <p:spPr bwMode="auto">
            <a:xfrm>
              <a:off x="4274672" y="2176995"/>
              <a:ext cx="1822471" cy="182738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07232"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800" b="0" i="0" u="none" strike="noStrike" kern="0" cap="none" spc="0" normalizeH="0" baseline="0" noProof="0" dirty="0">
                <a:ln>
                  <a:noFill/>
                </a:ln>
                <a:solidFill>
                  <a:prstClr val="black"/>
                </a:solidFill>
                <a:effectLst/>
                <a:uLnTx/>
                <a:uFillTx/>
                <a:latin typeface="Calibri"/>
                <a:ea typeface="微软雅黑"/>
                <a:cs typeface="+mn-cs"/>
              </a:endParaRPr>
            </a:p>
          </p:txBody>
        </p:sp>
      </p:grpSp>
      <p:grpSp>
        <p:nvGrpSpPr>
          <p:cNvPr id="21" name="组合 20"/>
          <p:cNvGrpSpPr>
            <a:grpSpLocks/>
          </p:cNvGrpSpPr>
          <p:nvPr/>
        </p:nvGrpSpPr>
        <p:grpSpPr bwMode="auto">
          <a:xfrm>
            <a:off x="5086352" y="1325880"/>
            <a:ext cx="1777365" cy="1775937"/>
            <a:chOff x="6012485" y="1170407"/>
            <a:chExt cx="1487948" cy="1487615"/>
          </a:xfrm>
        </p:grpSpPr>
        <p:sp>
          <p:nvSpPr>
            <p:cNvPr id="22"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C0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20000"/>
                </a:lnSpc>
                <a:spcBef>
                  <a:spcPts val="595"/>
                </a:spcBef>
                <a:spcAft>
                  <a:spcPts val="595"/>
                </a:spcAft>
                <a:buClrTx/>
                <a:buSzTx/>
                <a:buFontTx/>
                <a:buNone/>
                <a:tabLst/>
                <a:defRPr/>
              </a:pPr>
              <a:endParaRPr kumimoji="0" lang="en-US" sz="2790"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23" name="Oval 7"/>
            <p:cNvSpPr>
              <a:spLocks noChangeArrowheads="1"/>
            </p:cNvSpPr>
            <p:nvPr/>
          </p:nvSpPr>
          <p:spPr bwMode="auto">
            <a:xfrm>
              <a:off x="6307921" y="1468409"/>
              <a:ext cx="897075" cy="89161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altLang="zh-CN" sz="1080" b="0" i="0" u="none" strike="noStrike" kern="0" cap="none" spc="0" normalizeH="0" baseline="0" noProof="0" dirty="0">
                <a:ln>
                  <a:noFill/>
                </a:ln>
                <a:solidFill>
                  <a:prstClr val="black"/>
                </a:solidFill>
                <a:effectLst/>
                <a:uLnTx/>
                <a:uFillTx/>
                <a:latin typeface="Calibri"/>
                <a:ea typeface="微软雅黑"/>
                <a:cs typeface="+mn-cs"/>
              </a:endParaRPr>
            </a:p>
          </p:txBody>
        </p:sp>
      </p:grpSp>
      <p:grpSp>
        <p:nvGrpSpPr>
          <p:cNvPr id="24" name="组合 23"/>
          <p:cNvGrpSpPr>
            <a:grpSpLocks/>
          </p:cNvGrpSpPr>
          <p:nvPr/>
        </p:nvGrpSpPr>
        <p:grpSpPr bwMode="auto">
          <a:xfrm>
            <a:off x="874397" y="1591628"/>
            <a:ext cx="2058828" cy="2064544"/>
            <a:chOff x="2057536" y="1194444"/>
            <a:chExt cx="2075647" cy="2080525"/>
          </a:xfrm>
        </p:grpSpPr>
        <p:sp>
          <p:nvSpPr>
            <p:cNvPr id="25"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E6E02"/>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20000"/>
                </a:lnSpc>
                <a:spcBef>
                  <a:spcPts val="595"/>
                </a:spcBef>
                <a:spcAft>
                  <a:spcPts val="595"/>
                </a:spcAft>
                <a:buClrTx/>
                <a:buSzTx/>
                <a:buFontTx/>
                <a:buNone/>
                <a:tabLst/>
                <a:defRPr/>
              </a:pPr>
              <a:endParaRPr kumimoji="0" lang="en-US" sz="2790"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26" name="Oval 9"/>
            <p:cNvSpPr>
              <a:spLocks noChangeArrowheads="1"/>
            </p:cNvSpPr>
            <p:nvPr/>
          </p:nvSpPr>
          <p:spPr bwMode="auto">
            <a:xfrm>
              <a:off x="2404677" y="1544318"/>
              <a:ext cx="1378484" cy="1377897"/>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350" b="0" i="0" u="none" strike="noStrike" kern="0" cap="none" spc="0" normalizeH="0" baseline="0" noProof="0" dirty="0">
                <a:ln>
                  <a:noFill/>
                </a:ln>
                <a:solidFill>
                  <a:prstClr val="black"/>
                </a:solidFill>
                <a:effectLst/>
                <a:uLnTx/>
                <a:uFillTx/>
                <a:latin typeface="Calibri"/>
                <a:ea typeface="微软雅黑"/>
                <a:cs typeface="+mn-cs"/>
              </a:endParaRPr>
            </a:p>
          </p:txBody>
        </p:sp>
      </p:grpSp>
      <p:sp>
        <p:nvSpPr>
          <p:cNvPr id="27" name="TextBox 53"/>
          <p:cNvSpPr txBox="1">
            <a:spLocks noChangeArrowheads="1"/>
          </p:cNvSpPr>
          <p:nvPr/>
        </p:nvSpPr>
        <p:spPr bwMode="auto">
          <a:xfrm>
            <a:off x="932975" y="1224439"/>
            <a:ext cx="1714500" cy="299359"/>
          </a:xfrm>
          <a:prstGeom prst="rect">
            <a:avLst/>
          </a:prstGeom>
          <a:noFill/>
          <a:ln w="9525">
            <a:noFill/>
            <a:miter lim="800000"/>
            <a:headEnd/>
            <a:tailEnd/>
          </a:ln>
          <a:extLst/>
        </p:spPr>
        <p:txBody>
          <a:bodyPr lIns="90723" tIns="45362" rIns="90723" bIns="4536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98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28" name="TextBox 53"/>
          <p:cNvSpPr txBox="1">
            <a:spLocks noChangeArrowheads="1"/>
          </p:cNvSpPr>
          <p:nvPr/>
        </p:nvSpPr>
        <p:spPr bwMode="auto">
          <a:xfrm>
            <a:off x="3147538" y="1458754"/>
            <a:ext cx="1715929" cy="299359"/>
          </a:xfrm>
          <a:prstGeom prst="rect">
            <a:avLst/>
          </a:prstGeom>
          <a:noFill/>
          <a:ln w="9525">
            <a:noFill/>
            <a:miter lim="800000"/>
            <a:headEnd/>
            <a:tailEnd/>
          </a:ln>
          <a:extLst/>
        </p:spPr>
        <p:txBody>
          <a:bodyPr lIns="90723" tIns="45362" rIns="90723" bIns="4536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98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29" name="TextBox 53"/>
          <p:cNvSpPr txBox="1">
            <a:spLocks noChangeArrowheads="1"/>
          </p:cNvSpPr>
          <p:nvPr/>
        </p:nvSpPr>
        <p:spPr bwMode="auto">
          <a:xfrm>
            <a:off x="6649405" y="1795939"/>
            <a:ext cx="1500188" cy="299359"/>
          </a:xfrm>
          <a:prstGeom prst="rect">
            <a:avLst/>
          </a:prstGeom>
          <a:noFill/>
          <a:ln w="9525">
            <a:noFill/>
            <a:miter lim="800000"/>
            <a:headEnd/>
            <a:tailEnd/>
          </a:ln>
          <a:extLst/>
        </p:spPr>
        <p:txBody>
          <a:bodyPr lIns="90723" tIns="45362" rIns="90723" bIns="4536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98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grpSp>
        <p:nvGrpSpPr>
          <p:cNvPr id="30" name="组合 29"/>
          <p:cNvGrpSpPr>
            <a:grpSpLocks/>
          </p:cNvGrpSpPr>
          <p:nvPr/>
        </p:nvGrpSpPr>
        <p:grpSpPr bwMode="auto">
          <a:xfrm>
            <a:off x="6577967" y="2240280"/>
            <a:ext cx="1643063" cy="1647349"/>
            <a:chOff x="2057536" y="1194444"/>
            <a:chExt cx="2075647" cy="2080525"/>
          </a:xfrm>
        </p:grpSpPr>
        <p:sp>
          <p:nvSpPr>
            <p:cNvPr id="31"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8D8D8">
                <a:lumMod val="50000"/>
              </a:srgbClr>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20000"/>
                </a:lnSpc>
                <a:spcBef>
                  <a:spcPts val="595"/>
                </a:spcBef>
                <a:spcAft>
                  <a:spcPts val="595"/>
                </a:spcAft>
                <a:buClrTx/>
                <a:buSzTx/>
                <a:buFontTx/>
                <a:buNone/>
                <a:tabLst/>
                <a:defRPr/>
              </a:pPr>
              <a:endParaRPr kumimoji="0" lang="en-US" sz="2790"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32" name="Oval 9"/>
            <p:cNvSpPr>
              <a:spLocks noChangeArrowheads="1"/>
            </p:cNvSpPr>
            <p:nvPr/>
          </p:nvSpPr>
          <p:spPr bwMode="auto">
            <a:xfrm>
              <a:off x="2404079" y="1544506"/>
              <a:ext cx="1378952" cy="1378596"/>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00000"/>
                </a:lnSpc>
                <a:spcBef>
                  <a:spcPts val="0"/>
                </a:spcBef>
                <a:spcAft>
                  <a:spcPts val="0"/>
                </a:spcAft>
                <a:buClrTx/>
                <a:buSzTx/>
                <a:buFontTx/>
                <a:buNone/>
                <a:tabLst/>
                <a:defRPr/>
              </a:pPr>
              <a:r>
                <a:rPr kumimoji="0" lang="zh-CN" altLang="en-US" sz="108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080" b="0" i="0" u="none" strike="noStrike" kern="0" cap="none" spc="0" normalizeH="0" baseline="0" noProof="0" dirty="0">
                <a:ln>
                  <a:noFill/>
                </a:ln>
                <a:solidFill>
                  <a:prstClr val="black"/>
                </a:solidFill>
                <a:effectLst/>
                <a:uLnTx/>
                <a:uFillTx/>
                <a:latin typeface="Calibri"/>
                <a:ea typeface="微软雅黑"/>
                <a:cs typeface="+mn-cs"/>
              </a:endParaRPr>
            </a:p>
          </p:txBody>
        </p:sp>
      </p:grpSp>
      <p:sp>
        <p:nvSpPr>
          <p:cNvPr id="33" name="TextBox 53"/>
          <p:cNvSpPr txBox="1">
            <a:spLocks noChangeArrowheads="1"/>
          </p:cNvSpPr>
          <p:nvPr/>
        </p:nvSpPr>
        <p:spPr bwMode="auto">
          <a:xfrm>
            <a:off x="5086352" y="958692"/>
            <a:ext cx="1715928" cy="299359"/>
          </a:xfrm>
          <a:prstGeom prst="rect">
            <a:avLst/>
          </a:prstGeom>
          <a:noFill/>
          <a:ln w="9525">
            <a:noFill/>
            <a:miter lim="800000"/>
            <a:headEnd/>
            <a:tailEnd/>
          </a:ln>
          <a:extLst/>
        </p:spPr>
        <p:txBody>
          <a:bodyPr lIns="90723" tIns="45362" rIns="90723" bIns="4536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07232"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98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Tree>
    <p:extLst>
      <p:ext uri="{BB962C8B-B14F-4D97-AF65-F5344CB8AC3E}">
        <p14:creationId xmlns:p14="http://schemas.microsoft.com/office/powerpoint/2010/main" val="4202914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4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60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10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500"/>
                            </p:stCondLst>
                            <p:childTnLst>
                              <p:par>
                                <p:cTn id="18" presetID="8" presetClass="emph" presetSubtype="0" fill="hold" nodeType="afterEffect">
                                  <p:stCondLst>
                                    <p:cond delay="0"/>
                                  </p:stCondLst>
                                  <p:childTnLst>
                                    <p:animRot by="21600000">
                                      <p:cBhvr>
                                        <p:cTn id="19" dur="2000" fill="hold"/>
                                        <p:tgtEl>
                                          <p:spTgt spid="18"/>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24"/>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21"/>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30"/>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anim calcmode="lin" valueType="num">
                                      <p:cBhvr>
                                        <p:cTn id="29" dur="500" fill="hold"/>
                                        <p:tgtEl>
                                          <p:spTgt spid="27"/>
                                        </p:tgtEl>
                                        <p:attrNameLst>
                                          <p:attrName>ppt_x</p:attrName>
                                        </p:attrNameLst>
                                      </p:cBhvr>
                                      <p:tavLst>
                                        <p:tav tm="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anim calcmode="lin" valueType="num">
                                      <p:cBhvr>
                                        <p:cTn id="34" dur="500" fill="hold"/>
                                        <p:tgtEl>
                                          <p:spTgt spid="28"/>
                                        </p:tgtEl>
                                        <p:attrNameLst>
                                          <p:attrName>ppt_x</p:attrName>
                                        </p:attrNameLst>
                                      </p:cBhvr>
                                      <p:tavLst>
                                        <p:tav tm="0">
                                          <p:val>
                                            <p:strVal val="#ppt_x"/>
                                          </p:val>
                                        </p:tav>
                                        <p:tav tm="100000">
                                          <p:val>
                                            <p:strVal val="#ppt_x"/>
                                          </p:val>
                                        </p:tav>
                                      </p:tavLst>
                                    </p:anim>
                                    <p:anim calcmode="lin" valueType="num">
                                      <p:cBhvr>
                                        <p:cTn id="35" dur="500" fill="hold"/>
                                        <p:tgtEl>
                                          <p:spTgt spid="2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ppt_x</p:attrName>
                                        </p:attrNameLst>
                                      </p:cBhvr>
                                      <p:tavLst>
                                        <p:tav tm="0">
                                          <p:val>
                                            <p:strVal val="#ppt_x"/>
                                          </p:val>
                                        </p:tav>
                                        <p:tav tm="100000">
                                          <p:val>
                                            <p:strVal val="#ppt_x"/>
                                          </p:val>
                                        </p:tav>
                                      </p:tavLst>
                                    </p:anim>
                                    <p:anim calcmode="lin" valueType="num">
                                      <p:cBhvr>
                                        <p:cTn id="40" dur="5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4"/>
</p:tagLst>
</file>

<file path=ppt/tags/tag10.xml><?xml version="1.0" encoding="utf-8"?>
<p:tagLst xmlns:a="http://schemas.openxmlformats.org/drawingml/2006/main" xmlns:r="http://schemas.openxmlformats.org/officeDocument/2006/relationships" xmlns:p="http://schemas.openxmlformats.org/presentationml/2006/main">
  <p:tag name="TIMING" val="|0.2"/>
</p:tagLst>
</file>

<file path=ppt/tags/tag11.xml><?xml version="1.0" encoding="utf-8"?>
<p:tagLst xmlns:a="http://schemas.openxmlformats.org/drawingml/2006/main" xmlns:r="http://schemas.openxmlformats.org/officeDocument/2006/relationships" xmlns:p="http://schemas.openxmlformats.org/presentationml/2006/main">
  <p:tag name="TIMING" val="|0.2"/>
</p:tagLst>
</file>

<file path=ppt/tags/tag12.xml><?xml version="1.0" encoding="utf-8"?>
<p:tagLst xmlns:a="http://schemas.openxmlformats.org/drawingml/2006/main" xmlns:r="http://schemas.openxmlformats.org/officeDocument/2006/relationships" xmlns:p="http://schemas.openxmlformats.org/presentationml/2006/main">
  <p:tag name="TIMING" val="|0.5"/>
</p:tagLst>
</file>

<file path=ppt/tags/tag13.xml><?xml version="1.0" encoding="utf-8"?>
<p:tagLst xmlns:a="http://schemas.openxmlformats.org/drawingml/2006/main" xmlns:r="http://schemas.openxmlformats.org/officeDocument/2006/relationships" xmlns:p="http://schemas.openxmlformats.org/presentationml/2006/main">
  <p:tag name="TIMING" val="|0.4"/>
</p:tagLst>
</file>

<file path=ppt/tags/tag14.xml><?xml version="1.0" encoding="utf-8"?>
<p:tagLst xmlns:a="http://schemas.openxmlformats.org/drawingml/2006/main" xmlns:r="http://schemas.openxmlformats.org/officeDocument/2006/relationships" xmlns:p="http://schemas.openxmlformats.org/presentationml/2006/main">
  <p:tag name="TIMING" val="|0.2"/>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3"/>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3"/>
</p:tagLst>
</file>

<file path=ppt/tags/tag6.xml><?xml version="1.0" encoding="utf-8"?>
<p:tagLst xmlns:a="http://schemas.openxmlformats.org/drawingml/2006/main" xmlns:r="http://schemas.openxmlformats.org/officeDocument/2006/relationships" xmlns:p="http://schemas.openxmlformats.org/presentationml/2006/main">
  <p:tag name="TIMING" val="|0.2"/>
</p:tagLst>
</file>

<file path=ppt/tags/tag7.xml><?xml version="1.0" encoding="utf-8"?>
<p:tagLst xmlns:a="http://schemas.openxmlformats.org/drawingml/2006/main" xmlns:r="http://schemas.openxmlformats.org/officeDocument/2006/relationships" xmlns:p="http://schemas.openxmlformats.org/presentationml/2006/main">
  <p:tag name="TIMING" val="|0.1"/>
</p:tagLst>
</file>

<file path=ppt/tags/tag8.xml><?xml version="1.0" encoding="utf-8"?>
<p:tagLst xmlns:a="http://schemas.openxmlformats.org/drawingml/2006/main" xmlns:r="http://schemas.openxmlformats.org/officeDocument/2006/relationships" xmlns:p="http://schemas.openxmlformats.org/presentationml/2006/main">
  <p:tag name="TIMING" val="|0.2"/>
</p:tagLst>
</file>

<file path=ppt/tags/tag9.xml><?xml version="1.0" encoding="utf-8"?>
<p:tagLst xmlns:a="http://schemas.openxmlformats.org/drawingml/2006/main" xmlns:r="http://schemas.openxmlformats.org/officeDocument/2006/relationships" xmlns:p="http://schemas.openxmlformats.org/presentationml/2006/main">
  <p:tag name="TIMING" val="|0.3"/>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TotalTime>
  <Words>2126</Words>
  <Application>Microsoft Office PowerPoint</Application>
  <PresentationFormat>全屏显示(16:9)</PresentationFormat>
  <Paragraphs>289</Paragraphs>
  <Slides>28</Slides>
  <Notes>14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 Unicode MS</vt:lpstr>
      <vt:lpstr>等线</vt:lpstr>
      <vt:lpstr>等线 Light</vt:lpstr>
      <vt:lpstr>汉仪粗圆简</vt:lpstr>
      <vt:lpstr>黑体</vt:lpstr>
      <vt:lpstr>经典粗圆简</vt:lpstr>
      <vt:lpstr>宋体</vt:lpstr>
      <vt:lpstr>微软雅黑</vt:lpstr>
      <vt:lpstr>Arial</vt:lpstr>
      <vt:lpstr>Arial Black</vt:lpstr>
      <vt:lpstr>Calibri</vt:lpstr>
      <vt:lpstr>Calibri Light</vt:lpstr>
      <vt:lpstr>Impact</vt:lpstr>
      <vt:lpstr>Lucida Sans Unicode</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表彰大会</dc:title>
  <dc:creator>51PPT模板网</dc:creator>
  <cp:keywords>www.51pptmoban.com</cp:keywords>
  <cp:lastModifiedBy>阳光 男孩</cp:lastModifiedBy>
  <cp:revision>23</cp:revision>
  <dcterms:created xsi:type="dcterms:W3CDTF">2016-12-21T14:39:05Z</dcterms:created>
  <dcterms:modified xsi:type="dcterms:W3CDTF">2018-12-19T14:04:32Z</dcterms:modified>
</cp:coreProperties>
</file>