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85" r:id="rId4"/>
    <p:sldId id="261" r:id="rId5"/>
    <p:sldId id="265" r:id="rId6"/>
    <p:sldId id="266" r:id="rId7"/>
    <p:sldId id="267" r:id="rId8"/>
    <p:sldId id="268" r:id="rId9"/>
    <p:sldId id="269" r:id="rId10"/>
    <p:sldId id="270" r:id="rId11"/>
    <p:sldId id="262" r:id="rId12"/>
    <p:sldId id="271" r:id="rId13"/>
    <p:sldId id="272" r:id="rId14"/>
    <p:sldId id="273" r:id="rId15"/>
    <p:sldId id="274" r:id="rId16"/>
    <p:sldId id="275" r:id="rId17"/>
    <p:sldId id="263" r:id="rId18"/>
    <p:sldId id="276" r:id="rId19"/>
    <p:sldId id="277" r:id="rId20"/>
    <p:sldId id="278" r:id="rId21"/>
    <p:sldId id="279" r:id="rId22"/>
    <p:sldId id="280" r:id="rId23"/>
    <p:sldId id="264" r:id="rId24"/>
    <p:sldId id="281" r:id="rId25"/>
    <p:sldId id="282" r:id="rId26"/>
    <p:sldId id="283" r:id="rId27"/>
    <p:sldId id="284" r:id="rId28"/>
    <p:sldId id="258" r:id="rId29"/>
    <p:sldId id="286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0000"/>
    <a:srgbClr val="C94D53"/>
    <a:srgbClr val="9C5559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68" autoAdjust="0"/>
    <p:restoredTop sz="94660"/>
  </p:normalViewPr>
  <p:slideViewPr>
    <p:cSldViewPr snapToGrid="0">
      <p:cViewPr>
        <p:scale>
          <a:sx n="66" d="100"/>
          <a:sy n="66" d="100"/>
        </p:scale>
        <p:origin x="1387" y="5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438217" cy="69961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"/>
            <a:ext cx="12192000" cy="685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78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"/>
            <a:ext cx="12192000" cy="685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1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529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dministrator\Desktop\国风燃品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9188" y="1271391"/>
            <a:ext cx="6320590" cy="255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431A0B2-DD05-4002-9EDA-2AD07279B851}"/>
              </a:ext>
            </a:extLst>
          </p:cNvPr>
          <p:cNvSpPr/>
          <p:nvPr/>
        </p:nvSpPr>
        <p:spPr>
          <a:xfrm>
            <a:off x="3195268" y="3431631"/>
            <a:ext cx="55997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di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燃品堂国风精品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93DB9CF-D0E6-4828-81F3-30102E2E0823}"/>
              </a:ext>
            </a:extLst>
          </p:cNvPr>
          <p:cNvSpPr/>
          <p:nvPr/>
        </p:nvSpPr>
        <p:spPr>
          <a:xfrm>
            <a:off x="3246996" y="3935687"/>
            <a:ext cx="55115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Ran pin tang</a:t>
            </a: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Focus on PPT optimization and substitution</a:t>
            </a:r>
          </a:p>
          <a:p>
            <a:pPr lvl="0"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template customization, ingenuity production</a:t>
            </a:r>
          </a:p>
          <a:p>
            <a:pPr lvl="0"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satisfy your needs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284577" y="3935687"/>
            <a:ext cx="5367259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lgDashDot"/>
            <a:miter lim="800000"/>
          </a:ln>
          <a:effectLst/>
        </p:spPr>
      </p:cxnSp>
      <p:pic>
        <p:nvPicPr>
          <p:cNvPr id="9" name="Picture 2" descr="D:\安装程序\下载\PPT合集\NEW\RPT 00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3185" y="5661072"/>
            <a:ext cx="1468712" cy="18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106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3636" y="1033795"/>
            <a:ext cx="6987309" cy="4677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191" y="462906"/>
            <a:ext cx="3855027" cy="581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48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0376" y="0"/>
            <a:ext cx="6684814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08467" y="1741714"/>
            <a:ext cx="6183532" cy="511628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167692" y="498276"/>
            <a:ext cx="1107996" cy="4740810"/>
            <a:chOff x="8666773" y="977248"/>
            <a:chExt cx="1107996" cy="4740810"/>
          </a:xfrm>
        </p:grpSpPr>
        <p:sp>
          <p:nvSpPr>
            <p:cNvPr id="5" name="文本框 4"/>
            <p:cNvSpPr txBox="1"/>
            <p:nvPr/>
          </p:nvSpPr>
          <p:spPr>
            <a:xfrm>
              <a:off x="8666773" y="1791933"/>
              <a:ext cx="1107996" cy="366543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0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江南佳地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8666772" y="1104888"/>
              <a:ext cx="1107996" cy="8527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60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【</a:t>
              </a:r>
              <a:endParaRPr lang="zh-CN" altLang="en-US" sz="60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 rot="5400000">
              <a:off x="8666772" y="4737702"/>
              <a:ext cx="1107996" cy="8527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60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】</a:t>
              </a:r>
              <a:endParaRPr lang="zh-CN" altLang="en-US" sz="60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333223" y="3849476"/>
            <a:ext cx="2031325" cy="36654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贰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73762" y="0"/>
            <a:ext cx="2921205" cy="25617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407625" y="2229718"/>
            <a:ext cx="1661993" cy="38027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山围故国周遭在，潮打空城寂寞回。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淮水东边旧时月，夜深还过女墙来</a:t>
            </a:r>
          </a:p>
          <a:p>
            <a:pPr>
              <a:lnSpc>
                <a:spcPct val="200000"/>
              </a:lnSpc>
            </a:pPr>
            <a:endParaRPr lang="zh-CN" altLang="en-US" sz="1600" dirty="0"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2575" y="138530"/>
            <a:ext cx="800219" cy="1827485"/>
            <a:chOff x="2033918" y="153713"/>
            <a:chExt cx="800219" cy="1827485"/>
          </a:xfrm>
        </p:grpSpPr>
        <p:sp>
          <p:nvSpPr>
            <p:cNvPr id="12" name="文本框 11"/>
            <p:cNvSpPr txBox="1"/>
            <p:nvPr/>
          </p:nvSpPr>
          <p:spPr>
            <a:xfrm>
              <a:off x="2033918" y="153713"/>
              <a:ext cx="800219" cy="182748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rgbClr val="820000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总统府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2043631" y="153713"/>
              <a:ext cx="780794" cy="1827485"/>
            </a:xfrm>
            <a:prstGeom prst="rect">
              <a:avLst/>
            </a:prstGeom>
            <a:noFill/>
            <a:ln>
              <a:solidFill>
                <a:srgbClr val="82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35396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746" y="175281"/>
            <a:ext cx="5710382" cy="38009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533" y="2715490"/>
            <a:ext cx="5994530" cy="3990109"/>
          </a:xfrm>
          <a:prstGeom prst="rect">
            <a:avLst/>
          </a:prstGeom>
        </p:spPr>
      </p:pic>
      <p:grpSp>
        <p:nvGrpSpPr>
          <p:cNvPr id="4" name="组合 22"/>
          <p:cNvGrpSpPr/>
          <p:nvPr/>
        </p:nvGrpSpPr>
        <p:grpSpPr>
          <a:xfrm>
            <a:off x="624503" y="4073236"/>
            <a:ext cx="1414152" cy="3170189"/>
            <a:chOff x="9425603" y="1791933"/>
            <a:chExt cx="1414152" cy="317018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25603" y="3685405"/>
              <a:ext cx="522180" cy="70906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0162647" y="1791933"/>
              <a:ext cx="677108" cy="17617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金陵帝王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594360" y="2293650"/>
              <a:ext cx="615553" cy="26684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atinLnBrk="1"/>
              <a: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江南佳丽地，金陵帝王州。 </a:t>
              </a:r>
              <a:b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</a:br>
              <a:endParaRPr lang="zh-CN" altLang="en-US" sz="14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711243" y="475890"/>
            <a:ext cx="4371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南</a:t>
            </a:r>
            <a:r>
              <a:rPr kumimoji="1" lang="en-US" altLang="zh-CN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·</a:t>
            </a:r>
            <a:r>
              <a:rPr kumimoji="1"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京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740" y="4270768"/>
            <a:ext cx="3054708" cy="205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53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282" y="498762"/>
            <a:ext cx="3810139" cy="57080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3627" y="498762"/>
            <a:ext cx="6579612" cy="439189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24124" y="5498949"/>
            <a:ext cx="50386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40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大屠杀纪念馆</a:t>
            </a:r>
          </a:p>
        </p:txBody>
      </p:sp>
    </p:spTree>
    <p:extLst>
      <p:ext uri="{BB962C8B-B14F-4D97-AF65-F5344CB8AC3E}">
        <p14:creationId xmlns:p14="http://schemas.microsoft.com/office/powerpoint/2010/main" val="3678731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782" y="360220"/>
            <a:ext cx="6026727" cy="36047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4900" y="3131127"/>
            <a:ext cx="5022921" cy="33528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82690" y="822803"/>
            <a:ext cx="6594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山围故国周遭在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潮打空城寂寞回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淮水东边旧时月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夜深还过女墙来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endParaRPr kumimoji="1" lang="zh-CN" altLang="en-US" sz="2400" dirty="0">
              <a:latin typeface="WenYue GuDianMingChaoTi (Non-Commercial Use) W5" charset="-122"/>
              <a:ea typeface="WenYue GuDianMingChaoTi (Non-Commercial Use) W5" charset="-122"/>
              <a:cs typeface="WenYue GuDianMingChaoTi (Non-Commercial Use) W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295" y="4336471"/>
            <a:ext cx="6181214" cy="188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52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6555" y="332508"/>
            <a:ext cx="3882563" cy="58604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3556" y="180109"/>
            <a:ext cx="4353790" cy="29061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3556" y="3660577"/>
            <a:ext cx="4353790" cy="2897992"/>
          </a:xfrm>
          <a:prstGeom prst="rect">
            <a:avLst/>
          </a:prstGeom>
        </p:spPr>
      </p:pic>
      <p:grpSp>
        <p:nvGrpSpPr>
          <p:cNvPr id="5" name="组合 22"/>
          <p:cNvGrpSpPr/>
          <p:nvPr/>
        </p:nvGrpSpPr>
        <p:grpSpPr>
          <a:xfrm>
            <a:off x="6004874" y="1805788"/>
            <a:ext cx="1414152" cy="3170189"/>
            <a:chOff x="9425603" y="1791933"/>
            <a:chExt cx="1414152" cy="31701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25603" y="3685405"/>
              <a:ext cx="522180" cy="70906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0162647" y="1791933"/>
              <a:ext cx="677108" cy="17617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金陵帝王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594360" y="2293650"/>
              <a:ext cx="615553" cy="26684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atinLnBrk="1"/>
              <a: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江南佳丽地，金陵帝王州。 </a:t>
              </a:r>
              <a:b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</a:br>
              <a:endParaRPr lang="zh-CN" altLang="en-US" sz="14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5521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437" y="0"/>
            <a:ext cx="4017818" cy="60361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0781" y="540326"/>
            <a:ext cx="4205201" cy="6317673"/>
          </a:xfrm>
          <a:prstGeom prst="rect">
            <a:avLst/>
          </a:prstGeom>
        </p:spPr>
      </p:pic>
      <p:grpSp>
        <p:nvGrpSpPr>
          <p:cNvPr id="7" name="组合 25"/>
          <p:cNvGrpSpPr/>
          <p:nvPr/>
        </p:nvGrpSpPr>
        <p:grpSpPr>
          <a:xfrm>
            <a:off x="5129532" y="1944333"/>
            <a:ext cx="1414152" cy="3170189"/>
            <a:chOff x="4547641" y="1791933"/>
            <a:chExt cx="1414152" cy="3170189"/>
          </a:xfrm>
        </p:grpSpPr>
        <p:sp>
          <p:nvSpPr>
            <p:cNvPr id="8" name="文本框 7"/>
            <p:cNvSpPr txBox="1"/>
            <p:nvPr/>
          </p:nvSpPr>
          <p:spPr>
            <a:xfrm>
              <a:off x="4628487" y="2293650"/>
              <a:ext cx="830997" cy="26684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atinLnBrk="1"/>
              <a: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献纳云台表，功名良可收。</a:t>
              </a:r>
            </a:p>
            <a:p>
              <a: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/>
              </a:r>
              <a:b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</a:br>
              <a:endParaRPr lang="zh-CN" altLang="en-US" sz="14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47641" y="3685405"/>
              <a:ext cx="522180" cy="70906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284685" y="1791933"/>
              <a:ext cx="677108" cy="17617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六朝古都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1156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0376" y="0"/>
            <a:ext cx="6684814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08467" y="1741714"/>
            <a:ext cx="6183532" cy="511628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167692" y="498276"/>
            <a:ext cx="1107996" cy="4740810"/>
            <a:chOff x="8666773" y="977248"/>
            <a:chExt cx="1107996" cy="4740810"/>
          </a:xfrm>
        </p:grpSpPr>
        <p:sp>
          <p:nvSpPr>
            <p:cNvPr id="5" name="文本框 4"/>
            <p:cNvSpPr txBox="1"/>
            <p:nvPr/>
          </p:nvSpPr>
          <p:spPr>
            <a:xfrm>
              <a:off x="8666773" y="1791933"/>
              <a:ext cx="1107996" cy="366543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0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十代都会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8666772" y="1104888"/>
              <a:ext cx="1107996" cy="8527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60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【</a:t>
              </a:r>
              <a:endParaRPr lang="zh-CN" altLang="en-US" sz="60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 rot="5400000">
              <a:off x="8666772" y="4737702"/>
              <a:ext cx="1107996" cy="8527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60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】</a:t>
              </a:r>
              <a:endParaRPr lang="zh-CN" altLang="en-US" sz="60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333223" y="3849476"/>
            <a:ext cx="2031325" cy="36654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73762" y="0"/>
            <a:ext cx="2921205" cy="25617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407625" y="2229718"/>
            <a:ext cx="1661993" cy="38027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山围故国周遭在，潮打空城寂寞回。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淮水东边旧时月，夜深还过女墙来</a:t>
            </a:r>
          </a:p>
          <a:p>
            <a:pPr>
              <a:lnSpc>
                <a:spcPct val="200000"/>
              </a:lnSpc>
            </a:pPr>
            <a:endParaRPr lang="zh-CN" altLang="en-US" sz="1600" dirty="0"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51381" y="4475003"/>
            <a:ext cx="800219" cy="1827485"/>
            <a:chOff x="2024206" y="153713"/>
            <a:chExt cx="800219" cy="1827485"/>
          </a:xfrm>
        </p:grpSpPr>
        <p:sp>
          <p:nvSpPr>
            <p:cNvPr id="12" name="文本框 11"/>
            <p:cNvSpPr txBox="1"/>
            <p:nvPr/>
          </p:nvSpPr>
          <p:spPr>
            <a:xfrm>
              <a:off x="2024206" y="153713"/>
              <a:ext cx="800219" cy="182748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玄武湖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2043631" y="153713"/>
              <a:ext cx="780794" cy="182748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50531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128" y="1025236"/>
            <a:ext cx="7091032" cy="4724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23605" y="1122541"/>
            <a:ext cx="4371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2000" dirty="0">
                <a:solidFill>
                  <a:schemeClr val="bg1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南</a:t>
            </a:r>
            <a:r>
              <a:rPr kumimoji="1"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33814" y="3158838"/>
            <a:ext cx="2400657" cy="4350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一任珠帘闲不卷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终日谁来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?</a:t>
            </a: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金剑已沉埋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壮气蒿莱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!</a:t>
            </a: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晚凉天净月华开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想得玉楼瑶殿影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空照秦淮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endParaRPr kumimoji="1" lang="zh-CN" altLang="en-US" dirty="0">
              <a:latin typeface="WenYue GuDianMingChaoTi (Non-Commercial Use) W5" charset="-122"/>
              <a:ea typeface="WenYue GuDianMingChaoTi (Non-Commercial Use) W5" charset="-122"/>
              <a:cs typeface="WenYue GuDianMingChaoTi (Non-Commercial Use) W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91958" y="4488969"/>
            <a:ext cx="522180" cy="70906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53048" y="2595497"/>
            <a:ext cx="677108" cy="17617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金陵帝王</a:t>
            </a:r>
          </a:p>
        </p:txBody>
      </p:sp>
    </p:spTree>
    <p:extLst>
      <p:ext uri="{BB962C8B-B14F-4D97-AF65-F5344CB8AC3E}">
        <p14:creationId xmlns:p14="http://schemas.microsoft.com/office/powerpoint/2010/main" val="1596820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75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" accel="100000" fill="hold">
                                          <p:stCondLst>
                                            <p:cond delay="15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" accel="100000" fill="hold">
                                          <p:stCondLst>
                                            <p:cond delay="15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7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5" accel="100000" fill="hold">
                                          <p:stCondLst>
                                            <p:cond delay="15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761" y="568035"/>
            <a:ext cx="5360034" cy="35744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43" y="568035"/>
            <a:ext cx="5360034" cy="357447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56115" y="1385775"/>
            <a:ext cx="4371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2000" dirty="0">
                <a:solidFill>
                  <a:schemeClr val="bg1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南</a:t>
            </a:r>
            <a:r>
              <a:rPr kumimoji="1" lang="en-US" altLang="zh-CN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·</a:t>
            </a:r>
            <a:r>
              <a:rPr kumimoji="1" lang="zh-CN" altLang="en-US" sz="12000" dirty="0">
                <a:solidFill>
                  <a:schemeClr val="bg1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85308" y="4549676"/>
            <a:ext cx="6594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山围故国周遭在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潮打空城寂寞回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淮水东边旧时月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夜深还过女墙来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endParaRPr kumimoji="1" lang="zh-CN" altLang="en-US" sz="2400" dirty="0">
              <a:latin typeface="WenYue GuDianMingChaoTi (Non-Commercial Use) W5" charset="-122"/>
              <a:ea typeface="WenYue GuDianMingChaoTi (Non-Commercial Use) W5" charset="-122"/>
              <a:cs typeface="WenYue GuDianMingChaoTi (Non-Commercial Use) W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9593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7779" t="-185" r="18262" b="185"/>
          <a:stretch/>
        </p:blipFill>
        <p:spPr>
          <a:xfrm>
            <a:off x="1054817" y="444500"/>
            <a:ext cx="2098302" cy="5829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39919" y="864914"/>
            <a:ext cx="1428736" cy="1428736"/>
          </a:xfrm>
          <a:prstGeom prst="rect">
            <a:avLst/>
          </a:prstGeom>
          <a:solidFill>
            <a:schemeClr val="bg1"/>
          </a:solidFill>
          <a:ln>
            <a:solidFill>
              <a:srgbClr val="9C5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chemeClr val="tx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目</a:t>
            </a:r>
          </a:p>
        </p:txBody>
      </p:sp>
      <p:sp>
        <p:nvSpPr>
          <p:cNvPr id="7" name="矩形 6"/>
          <p:cNvSpPr/>
          <p:nvPr/>
        </p:nvSpPr>
        <p:spPr>
          <a:xfrm>
            <a:off x="2051432" y="1857264"/>
            <a:ext cx="1428736" cy="1428736"/>
          </a:xfrm>
          <a:prstGeom prst="rect">
            <a:avLst/>
          </a:prstGeom>
          <a:solidFill>
            <a:schemeClr val="bg1"/>
          </a:solidFill>
          <a:ln>
            <a:solidFill>
              <a:srgbClr val="9C5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chemeClr val="tx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录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0073303" y="1791933"/>
            <a:ext cx="1414152" cy="3170189"/>
            <a:chOff x="9425603" y="1791933"/>
            <a:chExt cx="1414152" cy="317018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25603" y="3685405"/>
              <a:ext cx="522180" cy="70906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0162647" y="1791933"/>
              <a:ext cx="677108" cy="17617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金陵帝王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94360" y="2293650"/>
              <a:ext cx="615553" cy="26684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atinLnBrk="1"/>
              <a: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江南佳丽地，金陵帝王州。 </a:t>
              </a:r>
              <a:b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</a:br>
              <a:endParaRPr lang="zh-CN" altLang="en-US" sz="14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22823" y="1791933"/>
            <a:ext cx="1427041" cy="3170189"/>
            <a:chOff x="7840981" y="1791933"/>
            <a:chExt cx="1427041" cy="3170189"/>
          </a:xfrm>
        </p:grpSpPr>
        <p:sp>
          <p:nvSpPr>
            <p:cNvPr id="11" name="文本框 10"/>
            <p:cNvSpPr txBox="1"/>
            <p:nvPr/>
          </p:nvSpPr>
          <p:spPr>
            <a:xfrm>
              <a:off x="7840981" y="2293650"/>
              <a:ext cx="830997" cy="26684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atinLnBrk="1"/>
              <a: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逶迤带绿水，迢递起朱楼。 </a:t>
              </a:r>
              <a:b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</a:br>
              <a: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/>
              </a:r>
              <a:b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</a:br>
              <a:endParaRPr lang="zh-CN" altLang="en-US" sz="14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53870" y="3685405"/>
              <a:ext cx="522180" cy="709066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8590914" y="1791933"/>
              <a:ext cx="677108" cy="17617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十代都会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85232" y="1791933"/>
            <a:ext cx="1414152" cy="3170189"/>
            <a:chOff x="6672279" y="1791933"/>
            <a:chExt cx="1414152" cy="3170189"/>
          </a:xfrm>
        </p:grpSpPr>
        <p:sp>
          <p:nvSpPr>
            <p:cNvPr id="12" name="文本框 11"/>
            <p:cNvSpPr txBox="1"/>
            <p:nvPr/>
          </p:nvSpPr>
          <p:spPr>
            <a:xfrm>
              <a:off x="6725395" y="2293650"/>
              <a:ext cx="830997" cy="26684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atinLnBrk="1"/>
              <a: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飞甍夹驰道，垂杨荫御沟。 </a:t>
              </a:r>
              <a:b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</a:br>
              <a: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/>
              </a:r>
              <a:b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</a:br>
              <a:endParaRPr lang="zh-CN" altLang="en-US" sz="14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72279" y="3685405"/>
              <a:ext cx="522180" cy="709066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7409323" y="1791933"/>
              <a:ext cx="677108" cy="17617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江南佳地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47641" y="1791933"/>
            <a:ext cx="1414152" cy="3170189"/>
            <a:chOff x="4547641" y="1791933"/>
            <a:chExt cx="1414152" cy="3170189"/>
          </a:xfrm>
        </p:grpSpPr>
        <p:sp>
          <p:nvSpPr>
            <p:cNvPr id="10" name="文本框 9"/>
            <p:cNvSpPr txBox="1"/>
            <p:nvPr/>
          </p:nvSpPr>
          <p:spPr>
            <a:xfrm>
              <a:off x="4628487" y="2293650"/>
              <a:ext cx="830997" cy="26684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atinLnBrk="1"/>
              <a: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献纳云台表，功名良可收。</a:t>
              </a:r>
            </a:p>
            <a:p>
              <a: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/>
              </a:r>
              <a:br>
                <a:rPr lang="zh-CN" altLang="en-US" sz="14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</a:br>
              <a:endParaRPr lang="zh-CN" altLang="en-US" sz="14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47641" y="3685405"/>
              <a:ext cx="522180" cy="709066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5284685" y="1791933"/>
              <a:ext cx="677108" cy="17617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六朝古都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5251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201" y="430475"/>
            <a:ext cx="3784600" cy="25205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2565" y="2791013"/>
            <a:ext cx="4754418" cy="31664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202" y="3562083"/>
            <a:ext cx="3784600" cy="25238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56082" y="2287055"/>
            <a:ext cx="36414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200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南京</a:t>
            </a:r>
            <a:endParaRPr kumimoji="1" lang="zh-CN" altLang="en-US" sz="12000" dirty="0">
              <a:solidFill>
                <a:srgbClr val="820000"/>
              </a:solidFill>
              <a:latin typeface="WenYue GuDianMingChaoTi (Non-Commercial Use) W5" charset="-122"/>
              <a:ea typeface="WenYue GuDianMingChaoTi (Non-Commercial Use) W5" charset="-122"/>
              <a:cs typeface="WenYue GuDianMingChaoTi (Non-Commercial Use) W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48400" y="642695"/>
            <a:ext cx="6594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山围故国周遭在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潮打空城寂寞回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淮水东边旧时月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夜深还过女墙来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endParaRPr kumimoji="1" lang="zh-CN" altLang="en-US" sz="2400" dirty="0">
              <a:latin typeface="WenYue GuDianMingChaoTi (Non-Commercial Use) W5" charset="-122"/>
              <a:ea typeface="WenYue GuDianMingChaoTi (Non-Commercial Use) W5" charset="-122"/>
              <a:cs typeface="WenYue GuDianMingChaoTi (Non-Commercial Use) W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5500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027" y="287163"/>
            <a:ext cx="7069282" cy="47143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496" y="2968234"/>
            <a:ext cx="5281883" cy="3519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45937" y="4919008"/>
            <a:ext cx="36414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200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南京</a:t>
            </a:r>
            <a:endParaRPr kumimoji="1" lang="zh-CN" altLang="en-US" sz="12000" dirty="0">
              <a:solidFill>
                <a:srgbClr val="820000"/>
              </a:solidFill>
              <a:latin typeface="WenYue GuDianMingChaoTi (Non-Commercial Use) W5" charset="-122"/>
              <a:ea typeface="WenYue GuDianMingChaoTi (Non-Commercial Use) W5" charset="-122"/>
              <a:cs typeface="WenYue GuDianMingChaoTi (Non-Commercial Use) W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48254" y="0"/>
            <a:ext cx="28678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山围故国周遭在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潮打空城寂寞回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淮水东边旧时月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夜深还过女墙来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endParaRPr kumimoji="1" lang="zh-CN" altLang="en-US" sz="2400" dirty="0">
              <a:latin typeface="WenYue GuDianMingChaoTi (Non-Commercial Use) W5" charset="-122"/>
              <a:ea typeface="WenYue GuDianMingChaoTi (Non-Commercial Use) W5" charset="-122"/>
              <a:cs typeface="WenYue GuDianMingChaoTi (Non-Commercial Use) W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0274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395" y="0"/>
            <a:ext cx="102837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80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0376" y="0"/>
            <a:ext cx="6684814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08467" y="1741714"/>
            <a:ext cx="6183532" cy="511628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167692" y="498276"/>
            <a:ext cx="1107996" cy="4740810"/>
            <a:chOff x="8666773" y="977248"/>
            <a:chExt cx="1107996" cy="4740810"/>
          </a:xfrm>
        </p:grpSpPr>
        <p:sp>
          <p:nvSpPr>
            <p:cNvPr id="5" name="文本框 4"/>
            <p:cNvSpPr txBox="1"/>
            <p:nvPr/>
          </p:nvSpPr>
          <p:spPr>
            <a:xfrm>
              <a:off x="8666773" y="1791933"/>
              <a:ext cx="1107996" cy="366543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0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金陵帝王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8666772" y="1104888"/>
              <a:ext cx="1107996" cy="8527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60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【</a:t>
              </a:r>
              <a:endParaRPr lang="zh-CN" altLang="en-US" sz="60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 rot="5400000">
              <a:off x="8666772" y="4737702"/>
              <a:ext cx="1107996" cy="8527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60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】</a:t>
              </a:r>
              <a:endParaRPr lang="zh-CN" altLang="en-US" sz="60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333223" y="3849476"/>
            <a:ext cx="2031325" cy="36654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肆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73762" y="0"/>
            <a:ext cx="2921205" cy="25617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407625" y="2229718"/>
            <a:ext cx="1661993" cy="38027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山围故国周遭在，潮打空城寂寞回。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淮水东边旧时月，夜深还过女墙来</a:t>
            </a:r>
          </a:p>
          <a:p>
            <a:pPr>
              <a:lnSpc>
                <a:spcPct val="200000"/>
              </a:lnSpc>
            </a:pPr>
            <a:endParaRPr lang="zh-CN" altLang="en-US" sz="1600" dirty="0"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51381" y="4475003"/>
            <a:ext cx="800219" cy="1827485"/>
            <a:chOff x="2024206" y="153713"/>
            <a:chExt cx="800219" cy="1827485"/>
          </a:xfrm>
        </p:grpSpPr>
        <p:sp>
          <p:nvSpPr>
            <p:cNvPr id="12" name="文本框 11"/>
            <p:cNvSpPr txBox="1"/>
            <p:nvPr/>
          </p:nvSpPr>
          <p:spPr>
            <a:xfrm>
              <a:off x="2024206" y="153713"/>
              <a:ext cx="800219" cy="182748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夫子庙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2043631" y="153713"/>
              <a:ext cx="780794" cy="182748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77278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9481" y="0"/>
            <a:ext cx="5962519" cy="39762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01636"/>
            <a:ext cx="6232598" cy="41563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5854" y="518003"/>
            <a:ext cx="6594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山围故国周遭在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潮打空城寂寞回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淮水东边旧时月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夜深还过女墙来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endParaRPr kumimoji="1" lang="zh-CN" altLang="en-US" sz="2400" dirty="0">
              <a:latin typeface="WenYue GuDianMingChaoTi (Non-Commercial Use) W5" charset="-122"/>
              <a:ea typeface="WenYue GuDianMingChaoTi (Non-Commercial Use) W5" charset="-122"/>
              <a:cs typeface="WenYue GuDianMingChaoTi (Non-Commercial Use) W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26744" y="4447631"/>
            <a:ext cx="4371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南</a:t>
            </a:r>
            <a:r>
              <a:rPr kumimoji="1" lang="en-US" altLang="zh-CN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·</a:t>
            </a:r>
            <a:r>
              <a:rPr kumimoji="1"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京</a:t>
            </a:r>
          </a:p>
        </p:txBody>
      </p:sp>
    </p:spTree>
    <p:extLst>
      <p:ext uri="{BB962C8B-B14F-4D97-AF65-F5344CB8AC3E}">
        <p14:creationId xmlns:p14="http://schemas.microsoft.com/office/powerpoint/2010/main" val="174855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8317" y="263238"/>
            <a:ext cx="11516591" cy="622329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43454" y="5257545"/>
            <a:ext cx="35121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000" dirty="0">
                <a:solidFill>
                  <a:schemeClr val="bg1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鸡鸣寺</a:t>
            </a:r>
          </a:p>
        </p:txBody>
      </p:sp>
    </p:spTree>
    <p:extLst>
      <p:ext uri="{BB962C8B-B14F-4D97-AF65-F5344CB8AC3E}">
        <p14:creationId xmlns:p14="http://schemas.microsoft.com/office/powerpoint/2010/main" val="1586917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86082"/>
            <a:ext cx="12192000" cy="314613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08564" y="2389654"/>
            <a:ext cx="67748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2000" dirty="0">
                <a:solidFill>
                  <a:schemeClr val="bg1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南京</a:t>
            </a:r>
          </a:p>
        </p:txBody>
      </p:sp>
    </p:spTree>
    <p:extLst>
      <p:ext uri="{BB962C8B-B14F-4D97-AF65-F5344CB8AC3E}">
        <p14:creationId xmlns:p14="http://schemas.microsoft.com/office/powerpoint/2010/main" val="2135338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8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117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Administrator\Desktop\国风燃品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9188" y="1271391"/>
            <a:ext cx="6320590" cy="255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431A0B2-DD05-4002-9EDA-2AD07279B851}"/>
              </a:ext>
            </a:extLst>
          </p:cNvPr>
          <p:cNvSpPr/>
          <p:nvPr/>
        </p:nvSpPr>
        <p:spPr>
          <a:xfrm>
            <a:off x="3195268" y="3431631"/>
            <a:ext cx="55997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di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甄功夫</a:t>
            </a:r>
            <a:r>
              <a:rPr lang="en-US" altLang="zh-CN" sz="2400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·</a:t>
            </a:r>
            <a:r>
              <a:rPr lang="zh-CN" altLang="en-US" sz="2400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造燃品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284577" y="3935687"/>
            <a:ext cx="5367259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lgDashDot"/>
            <a:miter lim="800000"/>
          </a:ln>
          <a:effectLst/>
        </p:spPr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93DB9CF-D0E6-4828-81F3-30102E2E0823}"/>
              </a:ext>
            </a:extLst>
          </p:cNvPr>
          <p:cNvSpPr/>
          <p:nvPr/>
        </p:nvSpPr>
        <p:spPr>
          <a:xfrm>
            <a:off x="4638872" y="4008290"/>
            <a:ext cx="269676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200" kern="0" dirty="0">
                <a:solidFill>
                  <a:srgbClr val="212A35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微信关注“燃品堂</a:t>
            </a:r>
            <a:r>
              <a:rPr lang="en-US" altLang="zh-CN" sz="1200" kern="0" dirty="0">
                <a:solidFill>
                  <a:srgbClr val="212A35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PPT”</a:t>
            </a:r>
          </a:p>
          <a:p>
            <a:pPr lvl="0" algn="ctr">
              <a:lnSpc>
                <a:spcPct val="13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200" kern="0" dirty="0">
                <a:solidFill>
                  <a:srgbClr val="212A35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每</a:t>
            </a:r>
            <a:r>
              <a:rPr lang="zh-CN" altLang="en-US" sz="1200" kern="0" dirty="0" smtClean="0">
                <a:solidFill>
                  <a:srgbClr val="212A35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周</a:t>
            </a:r>
            <a:r>
              <a:rPr lang="zh-CN" altLang="en-US" sz="1200" kern="0" dirty="0">
                <a:solidFill>
                  <a:srgbClr val="212A35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免费</a:t>
            </a:r>
            <a:r>
              <a:rPr lang="zh-CN" altLang="en-US" sz="1200" kern="0" dirty="0" smtClean="0">
                <a:solidFill>
                  <a:srgbClr val="212A35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赠送</a:t>
            </a:r>
            <a:r>
              <a:rPr lang="en-US" altLang="zh-CN" sz="1200" kern="0" dirty="0" smtClean="0">
                <a:solidFill>
                  <a:srgbClr val="212A35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PPT</a:t>
            </a:r>
            <a:r>
              <a:rPr lang="zh-CN" altLang="en-US" sz="1200" kern="0" dirty="0">
                <a:solidFill>
                  <a:srgbClr val="212A35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资源</a:t>
            </a:r>
          </a:p>
          <a:p>
            <a:pPr lvl="0" algn="ctr">
              <a:lnSpc>
                <a:spcPct val="13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b="1" kern="0" dirty="0">
                <a:solidFill>
                  <a:srgbClr val="C00000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500</a:t>
            </a:r>
            <a:r>
              <a:rPr lang="zh-CN" altLang="en-US" sz="1200" b="1" kern="0" dirty="0">
                <a:solidFill>
                  <a:srgbClr val="C00000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套</a:t>
            </a:r>
            <a:r>
              <a:rPr lang="en-US" altLang="zh-CN" sz="1200" b="1" kern="0" dirty="0" smtClean="0">
                <a:solidFill>
                  <a:srgbClr val="C00000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PPT</a:t>
            </a:r>
            <a:r>
              <a:rPr lang="zh-CN" altLang="en-US" sz="1200" b="1" kern="0" dirty="0" smtClean="0">
                <a:solidFill>
                  <a:srgbClr val="C00000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精品持续</a:t>
            </a:r>
            <a:r>
              <a:rPr lang="zh-CN" altLang="en-US" sz="1200" b="1" kern="0" dirty="0">
                <a:solidFill>
                  <a:srgbClr val="C00000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更新</a:t>
            </a:r>
          </a:p>
        </p:txBody>
      </p:sp>
      <p:pic>
        <p:nvPicPr>
          <p:cNvPr id="8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6106" y="4874723"/>
            <a:ext cx="1122299" cy="11222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78866" y="2037144"/>
            <a:ext cx="480843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燃品堂原创作品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960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38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820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08467" y="1741714"/>
            <a:ext cx="6183532" cy="51162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2865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167692" y="498276"/>
            <a:ext cx="1107996" cy="4740810"/>
            <a:chOff x="8666773" y="977248"/>
            <a:chExt cx="1107996" cy="4740810"/>
          </a:xfrm>
        </p:grpSpPr>
        <p:sp>
          <p:nvSpPr>
            <p:cNvPr id="3" name="文本框 2"/>
            <p:cNvSpPr txBox="1"/>
            <p:nvPr/>
          </p:nvSpPr>
          <p:spPr>
            <a:xfrm>
              <a:off x="8666773" y="1791933"/>
              <a:ext cx="1107996" cy="366543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0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六朝古都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8666772" y="1104888"/>
              <a:ext cx="1107996" cy="8527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60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【</a:t>
              </a:r>
              <a:endParaRPr lang="zh-CN" altLang="en-US" sz="60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5400000">
              <a:off x="8666772" y="4737702"/>
              <a:ext cx="1107996" cy="8527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60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】</a:t>
              </a:r>
              <a:endParaRPr lang="zh-CN" altLang="en-US" sz="60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0333223" y="3849476"/>
            <a:ext cx="2031325" cy="36654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壹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73762" y="0"/>
            <a:ext cx="2921205" cy="25617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407625" y="2229718"/>
            <a:ext cx="1661993" cy="38027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山围故国周遭在，潮打空城寂寞回。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淮水东边旧时月，夜深还过女墙来</a:t>
            </a:r>
          </a:p>
          <a:p>
            <a:pPr>
              <a:lnSpc>
                <a:spcPct val="200000"/>
              </a:lnSpc>
            </a:pPr>
            <a:endParaRPr lang="zh-CN" altLang="en-US" sz="1600" dirty="0"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2288" y="138530"/>
            <a:ext cx="800219" cy="1827485"/>
            <a:chOff x="2043631" y="153713"/>
            <a:chExt cx="800219" cy="1827485"/>
          </a:xfrm>
        </p:grpSpPr>
        <p:sp>
          <p:nvSpPr>
            <p:cNvPr id="14" name="文本框 13"/>
            <p:cNvSpPr txBox="1"/>
            <p:nvPr/>
          </p:nvSpPr>
          <p:spPr>
            <a:xfrm>
              <a:off x="2043631" y="153713"/>
              <a:ext cx="800219" cy="18274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秦淮河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2043631" y="153713"/>
              <a:ext cx="780794" cy="182748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0672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5527" y="569233"/>
            <a:ext cx="7897091" cy="461601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1253" y="776176"/>
            <a:ext cx="4371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南</a:t>
            </a:r>
            <a:r>
              <a:rPr kumimoji="1" lang="en-US" altLang="zh-CN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·</a:t>
            </a:r>
            <a:r>
              <a:rPr kumimoji="1"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44542" y="3144983"/>
            <a:ext cx="2400657" cy="4350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一任珠帘闲不卷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终日谁来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?</a:t>
            </a: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金剑已沉埋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壮气蒿莱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!</a:t>
            </a: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晚凉天净月华开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想得玉楼瑶殿影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空照秦淮</a:t>
            </a:r>
            <a:r>
              <a:rPr lang="en-US" altLang="zh-CN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endParaRPr kumimoji="1" lang="zh-CN" altLang="en-US" dirty="0">
              <a:latin typeface="WenYue GuDianMingChaoTi (Non-Commercial Use) W5" charset="-122"/>
              <a:ea typeface="WenYue GuDianMingChaoTi (Non-Commercial Use) W5" charset="-122"/>
              <a:cs typeface="WenYue GuDianMingChaoTi (Non-Commercial Use) W5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2686" y="4475114"/>
            <a:ext cx="522180" cy="70906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63776" y="2581642"/>
            <a:ext cx="677108" cy="17617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金陵帝王</a:t>
            </a:r>
          </a:p>
        </p:txBody>
      </p:sp>
    </p:spTree>
    <p:extLst>
      <p:ext uri="{BB962C8B-B14F-4D97-AF65-F5344CB8AC3E}">
        <p14:creationId xmlns:p14="http://schemas.microsoft.com/office/powerpoint/2010/main" val="3631815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75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" accel="100000" fill="hold">
                                          <p:stCondLst>
                                            <p:cond delay="15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75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" accel="100000" fill="hold">
                                          <p:stCondLst>
                                            <p:cond delay="15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75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5" accel="100000" fill="hold">
                                          <p:stCondLst>
                                            <p:cond delay="15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617" y="401780"/>
            <a:ext cx="5792767" cy="38377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4763" y="2660072"/>
            <a:ext cx="5165393" cy="342207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91904" y="401780"/>
            <a:ext cx="4371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南</a:t>
            </a:r>
            <a:r>
              <a:rPr kumimoji="1" lang="en-US" altLang="zh-CN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·</a:t>
            </a:r>
            <a:r>
              <a:rPr kumimoji="1"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83672" y="4549676"/>
            <a:ext cx="6594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山围故国周遭在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潮打空城寂寞回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淮水东边旧时月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,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夜深还过女墙来</a:t>
            </a:r>
            <a:r>
              <a:rPr lang="en-US" altLang="zh-CN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.</a:t>
            </a:r>
            <a: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/>
            </a:r>
            <a:br>
              <a:rPr lang="zh-CN" altLang="en-US" sz="2400" dirty="0"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</a:br>
            <a:endParaRPr kumimoji="1" lang="zh-CN" altLang="en-US" sz="2400" dirty="0">
              <a:latin typeface="WenYue GuDianMingChaoTi (Non-Commercial Use) W5" charset="-122"/>
              <a:ea typeface="WenYue GuDianMingChaoTi (Non-Commercial Use) W5" charset="-122"/>
              <a:cs typeface="WenYue GuDianMingChaoTi (Non-Commercial Use) W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756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865" y="789709"/>
            <a:ext cx="343281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3136" y="789709"/>
            <a:ext cx="7233227" cy="40455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84635" y="4919008"/>
            <a:ext cx="4371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南</a:t>
            </a:r>
            <a:r>
              <a:rPr kumimoji="1" lang="en-US" altLang="zh-CN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·</a:t>
            </a:r>
            <a:r>
              <a:rPr kumimoji="1"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京</a:t>
            </a:r>
          </a:p>
        </p:txBody>
      </p:sp>
    </p:spTree>
    <p:extLst>
      <p:ext uri="{BB962C8B-B14F-4D97-AF65-F5344CB8AC3E}">
        <p14:creationId xmlns:p14="http://schemas.microsoft.com/office/powerpoint/2010/main" val="1582580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555" y="2362707"/>
            <a:ext cx="4591627" cy="30821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4300" y="2362707"/>
            <a:ext cx="4591627" cy="3082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06453" y="194286"/>
            <a:ext cx="4371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南</a:t>
            </a:r>
            <a:r>
              <a:rPr kumimoji="1" lang="en-US" altLang="zh-CN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·</a:t>
            </a:r>
            <a:r>
              <a:rPr kumimoji="1" lang="zh-CN" altLang="en-US" sz="12000" dirty="0">
                <a:solidFill>
                  <a:srgbClr val="820000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京</a:t>
            </a:r>
          </a:p>
        </p:txBody>
      </p:sp>
    </p:spTree>
    <p:extLst>
      <p:ext uri="{BB962C8B-B14F-4D97-AF65-F5344CB8AC3E}">
        <p14:creationId xmlns:p14="http://schemas.microsoft.com/office/powerpoint/2010/main" val="1245892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89580" y="2272468"/>
            <a:ext cx="4371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2000" dirty="0">
                <a:solidFill>
                  <a:schemeClr val="bg1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南</a:t>
            </a:r>
            <a:r>
              <a:rPr kumimoji="1" lang="en-US" altLang="zh-CN" sz="12000" dirty="0">
                <a:solidFill>
                  <a:schemeClr val="bg1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·</a:t>
            </a:r>
            <a:r>
              <a:rPr kumimoji="1" lang="zh-CN" altLang="en-US" sz="12000" dirty="0">
                <a:solidFill>
                  <a:schemeClr val="bg1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京</a:t>
            </a:r>
          </a:p>
        </p:txBody>
      </p:sp>
    </p:spTree>
    <p:extLst>
      <p:ext uri="{BB962C8B-B14F-4D97-AF65-F5344CB8AC3E}">
        <p14:creationId xmlns:p14="http://schemas.microsoft.com/office/powerpoint/2010/main" val="1608944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</TotalTime>
  <Words>529</Words>
  <Application>Microsoft Office PowerPoint</Application>
  <PresentationFormat>宽屏</PresentationFormat>
  <Paragraphs>89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WenYue GuDianMingChaoTi (Non-Commercial Use) W5</vt:lpstr>
      <vt:lpstr>等线</vt:lpstr>
      <vt:lpstr>微软雅黑</vt:lpstr>
      <vt:lpstr>微软雅黑 Light</vt:lpstr>
      <vt:lpstr>中山行书百年纪念版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阳光 男孩</cp:lastModifiedBy>
  <cp:revision>53</cp:revision>
  <dcterms:created xsi:type="dcterms:W3CDTF">2017-08-18T03:02:00Z</dcterms:created>
  <dcterms:modified xsi:type="dcterms:W3CDTF">2018-12-20T13:13:34Z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