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62" r:id="rId5"/>
    <p:sldId id="263" r:id="rId6"/>
    <p:sldId id="264" r:id="rId7"/>
    <p:sldId id="259" r:id="rId8"/>
    <p:sldId id="265" r:id="rId9"/>
    <p:sldId id="266" r:id="rId10"/>
    <p:sldId id="267" r:id="rId11"/>
    <p:sldId id="260" r:id="rId12"/>
    <p:sldId id="268" r:id="rId13"/>
    <p:sldId id="261" r:id="rId14"/>
    <p:sldId id="269" r:id="rId15"/>
    <p:sldId id="271" r:id="rId16"/>
    <p:sldId id="274" r:id="rId17"/>
    <p:sldId id="275" r:id="rId1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F20"/>
    <a:srgbClr val="B0AAC5"/>
    <a:srgbClr val="D5C0BA"/>
    <a:srgbClr val="704F45"/>
    <a:srgbClr val="533C42"/>
    <a:srgbClr val="624435"/>
    <a:srgbClr val="6C608B"/>
    <a:srgbClr val="726694"/>
    <a:srgbClr val="254E61"/>
    <a:srgbClr val="6D7B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926" y="34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2018/12/20</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87912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12229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2018/12/20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11F20"/>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1.jpeg"/><Relationship Id="rId5" Type="http://schemas.openxmlformats.org/officeDocument/2006/relationships/slideLayout" Target="../slideLayouts/slideLayout2.xml"/><Relationship Id="rId4"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8.jpe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45" y="-32385"/>
            <a:ext cx="12225655" cy="6915150"/>
            <a:chOff x="-27" y="-51"/>
            <a:chExt cx="19253" cy="10890"/>
          </a:xfrm>
        </p:grpSpPr>
        <p:pic>
          <p:nvPicPr>
            <p:cNvPr id="5" name="图片 4" descr="pexels-photo"/>
            <p:cNvPicPr>
              <a:picLocks noChangeAspect="1"/>
            </p:cNvPicPr>
            <p:nvPr/>
          </p:nvPicPr>
          <p:blipFill>
            <a:blip r:embed="rId2"/>
            <a:stretch>
              <a:fillRect/>
            </a:stretch>
          </p:blipFill>
          <p:spPr>
            <a:xfrm>
              <a:off x="-26" y="-38"/>
              <a:ext cx="19252" cy="10877"/>
            </a:xfrm>
            <a:prstGeom prst="rect">
              <a:avLst/>
            </a:prstGeom>
          </p:spPr>
        </p:pic>
        <p:sp>
          <p:nvSpPr>
            <p:cNvPr id="6" name="矩形 5"/>
            <p:cNvSpPr/>
            <p:nvPr/>
          </p:nvSpPr>
          <p:spPr>
            <a:xfrm>
              <a:off x="-27" y="-51"/>
              <a:ext cx="19253" cy="10890"/>
            </a:xfrm>
            <a:prstGeom prst="rect">
              <a:avLst/>
            </a:prstGeom>
            <a:solidFill>
              <a:schemeClr val="tx1">
                <a:lumMod val="95000"/>
                <a:lumOff val="5000"/>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630795" y="2353310"/>
            <a:ext cx="796290" cy="698500"/>
            <a:chOff x="11637" y="3930"/>
            <a:chExt cx="1254" cy="1100"/>
          </a:xfrm>
        </p:grpSpPr>
        <p:pic>
          <p:nvPicPr>
            <p:cNvPr id="7" name="图片 6" descr="未标题-1 拷贝"/>
            <p:cNvPicPr>
              <a:picLocks noChangeAspect="1"/>
            </p:cNvPicPr>
            <p:nvPr/>
          </p:nvPicPr>
          <p:blipFill>
            <a:blip r:embed="rId3"/>
            <a:stretch>
              <a:fillRect/>
            </a:stretch>
          </p:blipFill>
          <p:spPr>
            <a:xfrm>
              <a:off x="11637" y="3930"/>
              <a:ext cx="1254" cy="1100"/>
            </a:xfrm>
            <a:prstGeom prst="rect">
              <a:avLst/>
            </a:prstGeom>
          </p:spPr>
        </p:pic>
        <p:sp>
          <p:nvSpPr>
            <p:cNvPr id="184" name=" 184"/>
            <p:cNvSpPr/>
            <p:nvPr/>
          </p:nvSpPr>
          <p:spPr>
            <a:xfrm>
              <a:off x="11883" y="4099"/>
              <a:ext cx="716" cy="717"/>
            </a:xfrm>
            <a:prstGeom prst="ellipse">
              <a:avLst/>
            </a:pr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0" name="文本框 9"/>
          <p:cNvSpPr txBox="1"/>
          <p:nvPr/>
        </p:nvSpPr>
        <p:spPr>
          <a:xfrm>
            <a:off x="4103053" y="2720340"/>
            <a:ext cx="3999230" cy="922020"/>
          </a:xfrm>
          <a:prstGeom prst="rect">
            <a:avLst/>
          </a:prstGeom>
          <a:noFill/>
        </p:spPr>
        <p:txBody>
          <a:bodyPr wrap="none" rtlCol="0">
            <a:spAutoFit/>
          </a:bodyPr>
          <a:lstStyle/>
          <a:p>
            <a:r>
              <a:rPr lang="en-US" altLang="zh-CN" sz="5400">
                <a:solidFill>
                  <a:schemeClr val="bg1"/>
                </a:solidFill>
                <a:latin typeface="Stencil Std" panose="04020904080802020404" charset="0"/>
                <a:cs typeface="Stencil Std" panose="04020904080802020404" charset="0"/>
              </a:rPr>
              <a:t>THE MOON</a:t>
            </a:r>
          </a:p>
        </p:txBody>
      </p:sp>
      <p:sp>
        <p:nvSpPr>
          <p:cNvPr id="11" name="文本框 10"/>
          <p:cNvSpPr txBox="1"/>
          <p:nvPr/>
        </p:nvSpPr>
        <p:spPr>
          <a:xfrm>
            <a:off x="4192905" y="3359150"/>
            <a:ext cx="3804920" cy="398780"/>
          </a:xfrm>
          <a:prstGeom prst="rect">
            <a:avLst/>
          </a:prstGeom>
          <a:noFill/>
        </p:spPr>
        <p:txBody>
          <a:bodyPr wrap="none" rtlCol="0">
            <a:spAutoFit/>
          </a:bodyPr>
          <a:lstStyle/>
          <a:p>
            <a:pPr algn="l"/>
            <a:r>
              <a:rPr lang="zh-CN" altLang="en-US" sz="2000">
                <a:solidFill>
                  <a:schemeClr val="bg1"/>
                </a:solidFill>
                <a:latin typeface="Lithos Pro Regular" panose="04020505030E02020A04" charset="0"/>
                <a:ea typeface="BatangChe" panose="02030609000101010101" charset="-127"/>
                <a:cs typeface="Lithos Pro Regular" panose="04020505030E02020A04" charset="0"/>
              </a:rPr>
              <a:t>Please enter your subtitle</a:t>
            </a:r>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8"/>
                                        </p:tgtEl>
                                        <p:attrNameLst>
                                          <p:attrName>style.opacity</p:attrName>
                                        </p:attrNameLst>
                                      </p:cBhvr>
                                      <p:to>
                                        <p:strVal val="0.5"/>
                                      </p:to>
                                    </p:set>
                                    <p:animEffect filter="image" prLst="opacity: 0.5">
                                      <p:cBhvr rctx="IE">
                                        <p:cTn id="7" dur="indefinite"/>
                                        <p:tgtEl>
                                          <p:spTgt spid="8"/>
                                        </p:tgtEl>
                                      </p:cBhvr>
                                    </p:animEffect>
                                  </p:childTnLst>
                                </p:cTn>
                              </p:par>
                              <p:par>
                                <p:cTn id="8" presetID="1" presetClass="entr" presetSubtype="0" fill="hold" grpId="0" nodeType="withEffect">
                                  <p:stCondLst>
                                    <p:cond delay="1000"/>
                                  </p:stCondLst>
                                  <p:iterate type="lt">
                                    <p:tmAbs val="300"/>
                                  </p:iterate>
                                  <p:childTnLst>
                                    <p:set>
                                      <p:cBhvr>
                                        <p:cTn id="9" dur="1" fill="hold">
                                          <p:stCondLst>
                                            <p:cond delay="0"/>
                                          </p:stCondLst>
                                        </p:cTn>
                                        <p:tgtEl>
                                          <p:spTgt spid="10"/>
                                        </p:tgtEl>
                                        <p:attrNameLst>
                                          <p:attrName>style.visibility</p:attrName>
                                        </p:attrNameLst>
                                      </p:cBhvr>
                                      <p:to>
                                        <p:strVal val="visible"/>
                                      </p:to>
                                    </p:set>
                                  </p:childTnLst>
                                </p:cTn>
                              </p:par>
                              <p:par>
                                <p:cTn id="10" presetID="1" presetClass="entr" presetSubtype="0" fill="hold" grpId="0" nodeType="withEffect">
                                  <p:stCondLst>
                                    <p:cond delay="3000"/>
                                  </p:stCondLst>
                                  <p:iterate type="lt">
                                    <p:tmAbs val="100"/>
                                  </p:iterate>
                                  <p:childTnLst>
                                    <p:set>
                                      <p:cBhvr>
                                        <p:cTn id="11" dur="1" fill="hold">
                                          <p:stCondLst>
                                            <p:cond delay="0"/>
                                          </p:stCondLst>
                                        </p:cTn>
                                        <p:tgtEl>
                                          <p:spTgt spid="11"/>
                                        </p:tgtEl>
                                        <p:attrNameLst>
                                          <p:attrName>style.visibility</p:attrName>
                                        </p:attrNameLst>
                                      </p:cBhvr>
                                      <p:to>
                                        <p:strVal val="visible"/>
                                      </p:to>
                                    </p:set>
                                  </p:childTnLst>
                                </p:cTn>
                              </p:par>
                              <p:par>
                                <p:cTn id="12" presetID="5" presetClass="entr" presetSubtype="10" fill="hold" nodeType="withEffect">
                                  <p:stCondLst>
                                    <p:cond delay="500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95090" y="24130"/>
            <a:ext cx="4391660" cy="6808470"/>
            <a:chOff x="6134" y="38"/>
            <a:chExt cx="6916" cy="10722"/>
          </a:xfrm>
        </p:grpSpPr>
        <p:pic>
          <p:nvPicPr>
            <p:cNvPr id="4" name="图片 3" descr="065dccc7cd59ae2b6728a7f24a711b1b6ed6f3a02803f-98UKs2_fw658"/>
            <p:cNvPicPr>
              <a:picLocks noChangeAspect="1"/>
            </p:cNvPicPr>
            <p:nvPr/>
          </p:nvPicPr>
          <p:blipFill>
            <a:blip r:embed="rId2"/>
            <a:stretch>
              <a:fillRect/>
            </a:stretch>
          </p:blipFill>
          <p:spPr>
            <a:xfrm>
              <a:off x="6150" y="38"/>
              <a:ext cx="6900" cy="10723"/>
            </a:xfrm>
            <a:prstGeom prst="rect">
              <a:avLst/>
            </a:prstGeom>
          </p:spPr>
        </p:pic>
        <p:sp>
          <p:nvSpPr>
            <p:cNvPr id="5" name="矩形 4"/>
            <p:cNvSpPr/>
            <p:nvPr/>
          </p:nvSpPr>
          <p:spPr>
            <a:xfrm>
              <a:off x="6134" y="54"/>
              <a:ext cx="6905" cy="10691"/>
            </a:xfrm>
            <a:prstGeom prst="rect">
              <a:avLst/>
            </a:prstGeom>
            <a:solidFill>
              <a:schemeClr val="tx1">
                <a:lumMod val="95000"/>
                <a:lumOff val="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4414520" y="1833245"/>
            <a:ext cx="3345180" cy="922020"/>
          </a:xfrm>
          <a:prstGeom prst="rect">
            <a:avLst/>
          </a:prstGeom>
          <a:noFill/>
        </p:spPr>
        <p:txBody>
          <a:bodyPr wrap="none" rtlCol="0">
            <a:spAutoFit/>
          </a:bodyPr>
          <a:lstStyle/>
          <a:p>
            <a:pPr algn="l"/>
            <a:r>
              <a:rPr lang="en-US" altLang="zh-CN" sz="5400">
                <a:solidFill>
                  <a:schemeClr val="bg1"/>
                </a:solidFill>
                <a:latin typeface="Segoe Print" panose="02000600000000000000" charset="0"/>
                <a:cs typeface="Segoe Print" panose="02000600000000000000" charset="0"/>
              </a:rPr>
              <a:t>THE </a:t>
            </a:r>
            <a:r>
              <a:rPr lang="zh-CN" altLang="en-US" sz="5400" b="1">
                <a:solidFill>
                  <a:schemeClr val="bg1"/>
                </a:solidFill>
                <a:latin typeface="Segoe Print" panose="02000600000000000000" charset="0"/>
                <a:ea typeface="BatangChe" panose="02030609000101010101" charset="-127"/>
                <a:cs typeface="Segoe Print" panose="02000600000000000000" charset="0"/>
                <a:sym typeface="+mn-ea"/>
              </a:rPr>
              <a:t>title</a:t>
            </a:r>
          </a:p>
        </p:txBody>
      </p:sp>
      <p:sp>
        <p:nvSpPr>
          <p:cNvPr id="8" name="文本框 7"/>
          <p:cNvSpPr txBox="1"/>
          <p:nvPr/>
        </p:nvSpPr>
        <p:spPr>
          <a:xfrm>
            <a:off x="6334760" y="2755265"/>
            <a:ext cx="1424940" cy="460375"/>
          </a:xfrm>
          <a:prstGeom prst="rect">
            <a:avLst/>
          </a:prstGeom>
          <a:noFill/>
        </p:spPr>
        <p:txBody>
          <a:bodyPr wrap="none" rtlCol="0" anchor="t">
            <a:spAutoFit/>
          </a:bodyPr>
          <a:lstStyle/>
          <a:p>
            <a:r>
              <a:rPr lang="zh-CN" altLang="en-US" sz="2400">
                <a:solidFill>
                  <a:schemeClr val="bg1"/>
                </a:solidFill>
                <a:latin typeface="Segoe Print" panose="02000600000000000000" charset="0"/>
                <a:ea typeface="BatangChe" panose="02030609000101010101" charset="-127"/>
                <a:cs typeface="Segoe Print" panose="02000600000000000000" charset="0"/>
                <a:sym typeface="+mn-ea"/>
              </a:rPr>
              <a:t>subtitle </a:t>
            </a:r>
            <a:endParaRPr lang="en-US" altLang="zh-CN" sz="2400">
              <a:solidFill>
                <a:schemeClr val="bg1"/>
              </a:solidFill>
              <a:latin typeface="Segoe Print" panose="02000600000000000000" charset="0"/>
              <a:ea typeface="BatangChe" panose="02030609000101010101" charset="-127"/>
              <a:cs typeface="Segoe Print" panose="02000600000000000000" charset="0"/>
              <a:sym typeface="+mn-ea"/>
            </a:endParaRPr>
          </a:p>
        </p:txBody>
      </p:sp>
      <p:sp>
        <p:nvSpPr>
          <p:cNvPr id="9" name="文本框 8"/>
          <p:cNvSpPr txBox="1"/>
          <p:nvPr/>
        </p:nvSpPr>
        <p:spPr>
          <a:xfrm>
            <a:off x="6092825" y="3215640"/>
            <a:ext cx="1510665" cy="645160"/>
          </a:xfrm>
          <a:prstGeom prst="rect">
            <a:avLst/>
          </a:prstGeom>
          <a:noFill/>
        </p:spPr>
        <p:txBody>
          <a:bodyPr wrap="none" rtlCol="0" anchor="t">
            <a:spAutoFit/>
          </a:bodyPr>
          <a:lstStyle/>
          <a:p>
            <a:r>
              <a:rPr lang="en-US" altLang="zh-CN" sz="3600">
                <a:solidFill>
                  <a:schemeClr val="bg1"/>
                </a:solidFill>
                <a:latin typeface="Segoe Print" panose="02000600000000000000" charset="0"/>
                <a:ea typeface="BatangChe" panose="02030609000101010101" charset="-127"/>
                <a:cs typeface="Segoe Print" panose="02000600000000000000" charset="0"/>
                <a:sym typeface="+mn-ea"/>
              </a:rPr>
              <a:t>HERE</a:t>
            </a:r>
          </a:p>
        </p:txBody>
      </p:sp>
      <p:sp>
        <p:nvSpPr>
          <p:cNvPr id="12" name="文本框 11"/>
          <p:cNvSpPr txBox="1"/>
          <p:nvPr/>
        </p:nvSpPr>
        <p:spPr>
          <a:xfrm>
            <a:off x="4414520" y="4009390"/>
            <a:ext cx="3179445" cy="1568450"/>
          </a:xfrm>
          <a:prstGeom prst="rect">
            <a:avLst/>
          </a:prstGeom>
          <a:noFill/>
        </p:spPr>
        <p:txBody>
          <a:bodyPr wrap="square" rtlCol="0">
            <a:spAutoFit/>
          </a:bodyPr>
          <a:lstStyle/>
          <a:p>
            <a:pPr algn="r"/>
            <a:r>
              <a:rPr lang="zh-CN" altLang="en-US" sz="1600">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sp>
        <p:nvSpPr>
          <p:cNvPr id="15" name="矩形 14"/>
          <p:cNvSpPr/>
          <p:nvPr/>
        </p:nvSpPr>
        <p:spPr>
          <a:xfrm>
            <a:off x="-4445" y="-51435"/>
            <a:ext cx="3899535" cy="6960235"/>
          </a:xfrm>
          <a:prstGeom prst="rect">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79765" y="-51435"/>
            <a:ext cx="3944620" cy="6960235"/>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18135" y="791210"/>
            <a:ext cx="3285490" cy="2397760"/>
            <a:chOff x="477" y="1665"/>
            <a:chExt cx="5174" cy="3776"/>
          </a:xfrm>
        </p:grpSpPr>
        <p:sp>
          <p:nvSpPr>
            <p:cNvPr id="18" name="文本框 17"/>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21"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22" name="文本框 21"/>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grpSp>
        <p:nvGrpSpPr>
          <p:cNvPr id="24" name="组合 23"/>
          <p:cNvGrpSpPr/>
          <p:nvPr/>
        </p:nvGrpSpPr>
        <p:grpSpPr>
          <a:xfrm>
            <a:off x="196850" y="3594735"/>
            <a:ext cx="3285490" cy="2397760"/>
            <a:chOff x="477" y="1665"/>
            <a:chExt cx="5174" cy="3776"/>
          </a:xfrm>
        </p:grpSpPr>
        <p:sp>
          <p:nvSpPr>
            <p:cNvPr id="25" name="文本框 24"/>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26"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27" name="文本框 26"/>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grpSp>
        <p:nvGrpSpPr>
          <p:cNvPr id="28" name="组合 27"/>
          <p:cNvGrpSpPr/>
          <p:nvPr/>
        </p:nvGrpSpPr>
        <p:grpSpPr>
          <a:xfrm>
            <a:off x="8609330" y="661670"/>
            <a:ext cx="3285490" cy="2397760"/>
            <a:chOff x="477" y="1665"/>
            <a:chExt cx="5174" cy="3776"/>
          </a:xfrm>
        </p:grpSpPr>
        <p:sp>
          <p:nvSpPr>
            <p:cNvPr id="29" name="文本框 28"/>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30"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31" name="文本框 30"/>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grpSp>
        <p:nvGrpSpPr>
          <p:cNvPr id="32" name="组合 31"/>
          <p:cNvGrpSpPr/>
          <p:nvPr/>
        </p:nvGrpSpPr>
        <p:grpSpPr>
          <a:xfrm>
            <a:off x="8488045" y="3465195"/>
            <a:ext cx="3285490" cy="2397760"/>
            <a:chOff x="477" y="1665"/>
            <a:chExt cx="5174" cy="3776"/>
          </a:xfrm>
        </p:grpSpPr>
        <p:sp>
          <p:nvSpPr>
            <p:cNvPr id="33" name="文本框 32"/>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34"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35" name="文本框 34"/>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up)">
                                      <p:cBhvr>
                                        <p:cTn id="38" dur="500"/>
                                        <p:tgtEl>
                                          <p:spTgt spid="23"/>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up)">
                                      <p:cBhvr>
                                        <p:cTn id="48" dur="500"/>
                                        <p:tgtEl>
                                          <p:spTgt spid="16"/>
                                        </p:tgtEl>
                                      </p:cBhvr>
                                    </p:animEffect>
                                  </p:childTnLst>
                                </p:cTn>
                              </p:par>
                            </p:childTnLst>
                          </p:cTn>
                        </p:par>
                        <p:par>
                          <p:cTn id="49" fill="hold">
                            <p:stCondLst>
                              <p:cond delay="4500"/>
                            </p:stCondLst>
                            <p:childTnLst>
                              <p:par>
                                <p:cTn id="50" presetID="12" presetClass="entr" presetSubtype="4"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p:tgtEl>
                                          <p:spTgt spid="28"/>
                                        </p:tgtEl>
                                        <p:attrNameLst>
                                          <p:attrName>ppt_y</p:attrName>
                                        </p:attrNameLst>
                                      </p:cBhvr>
                                      <p:tavLst>
                                        <p:tav tm="0">
                                          <p:val>
                                            <p:strVal val="#ppt_y+#ppt_h*1.125000"/>
                                          </p:val>
                                        </p:tav>
                                        <p:tav tm="100000">
                                          <p:val>
                                            <p:strVal val="#ppt_y"/>
                                          </p:val>
                                        </p:tav>
                                      </p:tavLst>
                                    </p:anim>
                                    <p:animEffect transition="in" filter="wipe(up)">
                                      <p:cBhvr>
                                        <p:cTn id="53" dur="500"/>
                                        <p:tgtEl>
                                          <p:spTgt spid="28"/>
                                        </p:tgtEl>
                                      </p:cBhvr>
                                    </p:animEffect>
                                  </p:childTnLst>
                                </p:cTn>
                              </p:par>
                            </p:childTnLst>
                          </p:cTn>
                        </p:par>
                        <p:par>
                          <p:cTn id="54" fill="hold">
                            <p:stCondLst>
                              <p:cond delay="5000"/>
                            </p:stCondLst>
                            <p:childTnLst>
                              <p:par>
                                <p:cTn id="55" presetID="12" presetClass="entr" presetSubtype="4"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p:tgtEl>
                                          <p:spTgt spid="32"/>
                                        </p:tgtEl>
                                        <p:attrNameLst>
                                          <p:attrName>ppt_y</p:attrName>
                                        </p:attrNameLst>
                                      </p:cBhvr>
                                      <p:tavLst>
                                        <p:tav tm="0">
                                          <p:val>
                                            <p:strVal val="#ppt_y+#ppt_h*1.125000"/>
                                          </p:val>
                                        </p:tav>
                                        <p:tav tm="100000">
                                          <p:val>
                                            <p:strVal val="#ppt_y"/>
                                          </p:val>
                                        </p:tav>
                                      </p:tavLst>
                                    </p:anim>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2" grpId="0"/>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文本框 1"/>
          <p:cNvSpPr txBox="1"/>
          <p:nvPr>
            <p:custDataLst>
              <p:tags r:id="rId1"/>
            </p:custDataLst>
          </p:nvPr>
        </p:nvSpPr>
        <p:spPr>
          <a:xfrm>
            <a:off x="6805295" y="2560955"/>
            <a:ext cx="4249420" cy="768350"/>
          </a:xfrm>
          <a:prstGeom prst="rect">
            <a:avLst/>
          </a:prstGeom>
          <a:noFill/>
        </p:spPr>
        <p:txBody>
          <a:bodyPr wrap="none" rtlCol="0">
            <a:spAutoFit/>
          </a:bodyPr>
          <a:lstStyle/>
          <a:p>
            <a:pPr algn="l"/>
            <a:r>
              <a:rPr lang="zh-CN" altLang="en-US" sz="4400">
                <a:solidFill>
                  <a:schemeClr val="bg1"/>
                </a:solidFill>
                <a:latin typeface="Impact" panose="020B0806030902050204" charset="0"/>
                <a:ea typeface="BatangChe" panose="02030609000101010101" charset="-127"/>
                <a:cs typeface="Impact" panose="020B0806030902050204" charset="0"/>
                <a:sym typeface="+mn-ea"/>
              </a:rPr>
              <a:t>your subtitle </a:t>
            </a:r>
            <a:r>
              <a:rPr lang="en-US" altLang="zh-CN" sz="4400">
                <a:solidFill>
                  <a:schemeClr val="bg1"/>
                </a:solidFill>
                <a:latin typeface="Impact" panose="020B0806030902050204" charset="0"/>
                <a:ea typeface="BatangChe" panose="02030609000101010101" charset="-127"/>
                <a:cs typeface="Impact" panose="020B0806030902050204" charset="0"/>
                <a:sym typeface="+mn-ea"/>
              </a:rPr>
              <a:t>here</a:t>
            </a:r>
          </a:p>
        </p:txBody>
      </p:sp>
      <p:sp>
        <p:nvSpPr>
          <p:cNvPr id="3" name="PA-文本框 2"/>
          <p:cNvSpPr txBox="1"/>
          <p:nvPr>
            <p:custDataLst>
              <p:tags r:id="rId2"/>
            </p:custDataLst>
          </p:nvPr>
        </p:nvSpPr>
        <p:spPr>
          <a:xfrm>
            <a:off x="6817995" y="3329305"/>
            <a:ext cx="4236720" cy="1076325"/>
          </a:xfrm>
          <a:prstGeom prst="rect">
            <a:avLst/>
          </a:prstGeom>
          <a:noFill/>
        </p:spPr>
        <p:txBody>
          <a:bodyPr wrap="square" rtlCol="0">
            <a:spAutoFit/>
          </a:bodyPr>
          <a:lstStyle/>
          <a:p>
            <a:pPr algn="ctr"/>
            <a:r>
              <a:rPr lang="zh-CN" altLang="en-US" sz="1600">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sp>
        <p:nvSpPr>
          <p:cNvPr id="4" name="PA-文本框 3"/>
          <p:cNvSpPr txBox="1"/>
          <p:nvPr>
            <p:custDataLst>
              <p:tags r:id="rId3"/>
            </p:custDataLst>
          </p:nvPr>
        </p:nvSpPr>
        <p:spPr>
          <a:xfrm>
            <a:off x="5653405" y="2310765"/>
            <a:ext cx="1301115" cy="2646045"/>
          </a:xfrm>
          <a:prstGeom prst="rect">
            <a:avLst/>
          </a:prstGeom>
          <a:noFill/>
        </p:spPr>
        <p:txBody>
          <a:bodyPr wrap="none" rtlCol="0">
            <a:spAutoFit/>
          </a:bodyPr>
          <a:lstStyle/>
          <a:p>
            <a:r>
              <a:rPr lang="en-US" altLang="zh-CN" sz="16600">
                <a:solidFill>
                  <a:schemeClr val="bg1"/>
                </a:solidFill>
                <a:latin typeface="Impact" panose="020B0806030902050204" charset="0"/>
                <a:cs typeface="Impact" panose="020B0806030902050204" charset="0"/>
              </a:rPr>
              <a:t>3</a:t>
            </a:r>
          </a:p>
        </p:txBody>
      </p:sp>
      <p:pic>
        <p:nvPicPr>
          <p:cNvPr id="15" name="PA-图片 14" descr="F:\PPT素材\pexels-photo-7361394.jpegpexels-photo-7361394"/>
          <p:cNvPicPr>
            <a:picLocks noChangeAspect="1"/>
          </p:cNvPicPr>
          <p:nvPr>
            <p:custDataLst>
              <p:tags r:id="rId4"/>
            </p:custDataLst>
          </p:nvPr>
        </p:nvPicPr>
        <p:blipFill>
          <a:blip r:embed="rId6"/>
          <a:srcRect l="64052"/>
          <a:stretch>
            <a:fillRect/>
          </a:stretch>
        </p:blipFill>
        <p:spPr>
          <a:xfrm>
            <a:off x="-6985" y="7620"/>
            <a:ext cx="4344670" cy="6842760"/>
          </a:xfrm>
          <a:prstGeom prst="rect">
            <a:avLst/>
          </a:prstGeom>
        </p:spPr>
      </p:pic>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4146550" y="2284095"/>
            <a:ext cx="0" cy="2289175"/>
          </a:xfrm>
          <a:prstGeom prst="line">
            <a:avLst/>
          </a:prstGeom>
          <a:ln w="44450">
            <a:solidFill>
              <a:schemeClr val="bg1">
                <a:alpha val="63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985635" y="701675"/>
            <a:ext cx="3285490" cy="2397760"/>
            <a:chOff x="477" y="1665"/>
            <a:chExt cx="5174" cy="3776"/>
          </a:xfrm>
        </p:grpSpPr>
        <p:sp>
          <p:nvSpPr>
            <p:cNvPr id="6" name="文本框 5"/>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7"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8" name="文本框 7"/>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grpSp>
        <p:nvGrpSpPr>
          <p:cNvPr id="9" name="组合 8"/>
          <p:cNvGrpSpPr/>
          <p:nvPr/>
        </p:nvGrpSpPr>
        <p:grpSpPr>
          <a:xfrm>
            <a:off x="6985635" y="3704590"/>
            <a:ext cx="3285490" cy="2397760"/>
            <a:chOff x="477" y="1665"/>
            <a:chExt cx="5174" cy="3776"/>
          </a:xfrm>
        </p:grpSpPr>
        <p:sp>
          <p:nvSpPr>
            <p:cNvPr id="10" name="文本框 9"/>
            <p:cNvSpPr txBox="1"/>
            <p:nvPr/>
          </p:nvSpPr>
          <p:spPr>
            <a:xfrm>
              <a:off x="477" y="2681"/>
              <a:ext cx="5174" cy="2761"/>
            </a:xfrm>
            <a:prstGeom prst="rect">
              <a:avLst/>
            </a:prstGeom>
            <a:noFill/>
          </p:spPr>
          <p:txBody>
            <a:bodyPr wrap="square" rtlCol="0" anchor="t">
              <a:spAutoFit/>
            </a:bodyPr>
            <a:lstStyle/>
            <a:p>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11" name="ïṥ1îḍe"/>
            <p:cNvSpPr/>
            <p:nvPr/>
          </p:nvSpPr>
          <p:spPr bwMode="auto">
            <a:xfrm>
              <a:off x="769" y="1766"/>
              <a:ext cx="542" cy="53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sp>
          <p:nvSpPr>
            <p:cNvPr id="12" name="文本框 11"/>
            <p:cNvSpPr txBox="1"/>
            <p:nvPr/>
          </p:nvSpPr>
          <p:spPr>
            <a:xfrm>
              <a:off x="1311" y="1665"/>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grpSp>
      <p:pic>
        <p:nvPicPr>
          <p:cNvPr id="14" name="图片 13" descr="pexels-photo-958362"/>
          <p:cNvPicPr>
            <a:picLocks noChangeAspect="1"/>
          </p:cNvPicPr>
          <p:nvPr/>
        </p:nvPicPr>
        <p:blipFill>
          <a:blip r:embed="rId2"/>
          <a:stretch>
            <a:fillRect/>
          </a:stretch>
        </p:blipFill>
        <p:spPr>
          <a:xfrm>
            <a:off x="1943735" y="765810"/>
            <a:ext cx="4405630" cy="2564130"/>
          </a:xfrm>
          <a:prstGeom prst="rect">
            <a:avLst/>
          </a:prstGeom>
        </p:spPr>
      </p:pic>
      <p:pic>
        <p:nvPicPr>
          <p:cNvPr id="15" name="图片 14" descr="F:\PPT素材\pexels-photo.jpgpexels-photo"/>
          <p:cNvPicPr>
            <a:picLocks noChangeAspect="1"/>
          </p:cNvPicPr>
          <p:nvPr/>
        </p:nvPicPr>
        <p:blipFill>
          <a:blip r:embed="rId3"/>
          <a:srcRect/>
          <a:stretch>
            <a:fillRect/>
          </a:stretch>
        </p:blipFill>
        <p:spPr>
          <a:xfrm>
            <a:off x="1943735" y="3906520"/>
            <a:ext cx="4364990" cy="2259965"/>
          </a:xfrm>
          <a:prstGeom prst="rect">
            <a:avLst/>
          </a:prstGeom>
        </p:spPr>
      </p:pic>
      <p:cxnSp>
        <p:nvCxnSpPr>
          <p:cNvPr id="20" name="直接连接符 19"/>
          <p:cNvCxnSpPr/>
          <p:nvPr/>
        </p:nvCxnSpPr>
        <p:spPr>
          <a:xfrm>
            <a:off x="4137660" y="5036820"/>
            <a:ext cx="2604770" cy="0"/>
          </a:xfrm>
          <a:prstGeom prst="line">
            <a:avLst/>
          </a:prstGeom>
          <a:ln w="44450">
            <a:solidFill>
              <a:schemeClr val="bg1">
                <a:alpha val="29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0320" y="2047875"/>
            <a:ext cx="3033395" cy="0"/>
          </a:xfrm>
          <a:prstGeom prst="line">
            <a:avLst/>
          </a:prstGeom>
          <a:ln w="44450">
            <a:solidFill>
              <a:schemeClr val="bg1">
                <a:alpha val="33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623851" y="4923571"/>
            <a:ext cx="209318" cy="2251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ppt_x</p:attrName>
                                        </p:attrNameLst>
                                      </p:cBhvr>
                                      <p:tavLst>
                                        <p:tav tm="0">
                                          <p:val>
                                            <p:strVal val="#ppt_x-.2"/>
                                          </p:val>
                                        </p:tav>
                                        <p:tav tm="100000">
                                          <p:val>
                                            <p:strVal val="#ppt_x"/>
                                          </p:val>
                                        </p:tav>
                                      </p:tavLst>
                                    </p:anim>
                                    <p:anim calcmode="lin" valueType="num">
                                      <p:cBhvr>
                                        <p:cTn id="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ppt_x</p:attrName>
                                        </p:attrNameLst>
                                      </p:cBhvr>
                                      <p:tavLst>
                                        <p:tav tm="0">
                                          <p:val>
                                            <p:strVal val="#ppt_x-.2"/>
                                          </p:val>
                                        </p:tav>
                                        <p:tav tm="100000">
                                          <p:val>
                                            <p:strVal val="#ppt_x"/>
                                          </p:val>
                                        </p:tav>
                                      </p:tavLst>
                                    </p:anim>
                                    <p:anim calcmode="lin" valueType="num">
                                      <p:cBhvr>
                                        <p:cTn id="14"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ppt_x</p:attrName>
                                        </p:attrNameLst>
                                      </p:cBhvr>
                                      <p:tavLst>
                                        <p:tav tm="0">
                                          <p:val>
                                            <p:strVal val="#ppt_x-.2"/>
                                          </p:val>
                                        </p:tav>
                                        <p:tav tm="100000">
                                          <p:val>
                                            <p:strVal val="#ppt_x"/>
                                          </p:val>
                                        </p:tav>
                                      </p:tavLst>
                                    </p:anim>
                                    <p:anim calcmode="lin" valueType="num">
                                      <p:cBhvr>
                                        <p:cTn id="20"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7"/>
                                        </p:tgtEl>
                                      </p:cBhvr>
                                    </p:animEffect>
                                  </p:childTnLst>
                                </p:cTn>
                              </p:par>
                              <p:par>
                                <p:cTn id="22" presetID="29"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ppt_x</p:attrName>
                                        </p:attrNameLst>
                                      </p:cBhvr>
                                      <p:tavLst>
                                        <p:tav tm="0">
                                          <p:val>
                                            <p:strVal val="#ppt_x-.2"/>
                                          </p:val>
                                        </p:tav>
                                        <p:tav tm="100000">
                                          <p:val>
                                            <p:strVal val="#ppt_x"/>
                                          </p:val>
                                        </p:tav>
                                      </p:tavLst>
                                    </p:anim>
                                    <p:anim calcmode="lin" valueType="num">
                                      <p:cBhvr>
                                        <p:cTn id="2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
                                        </p:tgtEl>
                                      </p:cBhvr>
                                    </p:animEffect>
                                  </p:childTnLst>
                                </p:cTn>
                              </p:par>
                            </p:childTnLst>
                          </p:cTn>
                        </p:par>
                        <p:par>
                          <p:cTn id="27" fill="hold">
                            <p:stCondLst>
                              <p:cond delay="3000"/>
                            </p:stCondLst>
                            <p:childTnLst>
                              <p:par>
                                <p:cTn id="28" presetID="12" presetClass="entr" presetSubtype="4"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par>
                          <p:cTn id="32" fill="hold">
                            <p:stCondLst>
                              <p:cond delay="3500"/>
                            </p:stCondLst>
                            <p:childTnLst>
                              <p:par>
                                <p:cTn id="33" presetID="29"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ppt_x</p:attrName>
                                        </p:attrNameLst>
                                      </p:cBhvr>
                                      <p:tavLst>
                                        <p:tav tm="0">
                                          <p:val>
                                            <p:strVal val="#ppt_x-.2"/>
                                          </p:val>
                                        </p:tav>
                                        <p:tav tm="100000">
                                          <p:val>
                                            <p:strVal val="#ppt_x"/>
                                          </p:val>
                                        </p:tav>
                                      </p:tavLst>
                                    </p:anim>
                                    <p:anim calcmode="lin" valueType="num">
                                      <p:cBhvr>
                                        <p:cTn id="36"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0"/>
                                        </p:tgtEl>
                                      </p:cBhvr>
                                    </p:animEffect>
                                  </p:childTnLst>
                                </p:cTn>
                              </p:par>
                            </p:childTnLst>
                          </p:cTn>
                        </p:par>
                        <p:par>
                          <p:cTn id="38" fill="hold">
                            <p:stCondLst>
                              <p:cond delay="4500"/>
                            </p:stCondLst>
                            <p:childTnLst>
                              <p:par>
                                <p:cTn id="39" presetID="1"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par>
                          <p:cTn id="41" fill="hold">
                            <p:stCondLst>
                              <p:cond delay="4500"/>
                            </p:stCondLst>
                            <p:childTnLst>
                              <p:par>
                                <p:cTn id="42" presetID="29"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000" fill="hold"/>
                                        <p:tgtEl>
                                          <p:spTgt spid="9"/>
                                        </p:tgtEl>
                                        <p:attrNameLst>
                                          <p:attrName>ppt_x</p:attrName>
                                        </p:attrNameLst>
                                      </p:cBhvr>
                                      <p:tavLst>
                                        <p:tav tm="0">
                                          <p:val>
                                            <p:strVal val="#ppt_x-.2"/>
                                          </p:val>
                                        </p:tav>
                                        <p:tav tm="100000">
                                          <p:val>
                                            <p:strVal val="#ppt_x"/>
                                          </p:val>
                                        </p:tav>
                                      </p:tavLst>
                                    </p:anim>
                                    <p:anim calcmode="lin" valueType="num">
                                      <p:cBhvr>
                                        <p:cTn id="4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stronomy-atmosphere-blue-803936"/>
          <p:cNvPicPr>
            <a:picLocks noChangeAspect="1"/>
          </p:cNvPicPr>
          <p:nvPr/>
        </p:nvPicPr>
        <p:blipFill>
          <a:blip r:embed="rId2"/>
          <a:srcRect l="2355" t="10612" r="2717" b="9742"/>
          <a:stretch>
            <a:fillRect/>
          </a:stretch>
        </p:blipFill>
        <p:spPr>
          <a:xfrm>
            <a:off x="-36830" y="-31750"/>
            <a:ext cx="12250420" cy="6921500"/>
          </a:xfrm>
          <a:prstGeom prst="rect">
            <a:avLst/>
          </a:prstGeom>
        </p:spPr>
      </p:pic>
      <p:sp>
        <p:nvSpPr>
          <p:cNvPr id="5" name="矩形 4"/>
          <p:cNvSpPr/>
          <p:nvPr/>
        </p:nvSpPr>
        <p:spPr>
          <a:xfrm>
            <a:off x="-36830" y="-31750"/>
            <a:ext cx="12245975" cy="6908800"/>
          </a:xfrm>
          <a:prstGeom prst="rect">
            <a:avLst/>
          </a:prstGeom>
          <a:gradFill>
            <a:gsLst>
              <a:gs pos="78000">
                <a:schemeClr val="tx1">
                  <a:lumMod val="95000"/>
                  <a:lumOff val="5000"/>
                  <a:alpha val="45000"/>
                </a:schemeClr>
              </a:gs>
              <a:gs pos="18000">
                <a:schemeClr val="bg2">
                  <a:lumMod val="50000"/>
                  <a:alpha val="30000"/>
                </a:schemeClr>
              </a:gs>
              <a:gs pos="100000">
                <a:schemeClr val="tx1">
                  <a:lumMod val="65000"/>
                  <a:lumOff val="35000"/>
                  <a:alpha val="77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437630" y="3827145"/>
            <a:ext cx="454660" cy="450850"/>
            <a:chOff x="10116" y="4391"/>
            <a:chExt cx="716" cy="710"/>
          </a:xfrm>
        </p:grpSpPr>
        <p:sp>
          <p:nvSpPr>
            <p:cNvPr id="184" name=" 184"/>
            <p:cNvSpPr/>
            <p:nvPr/>
          </p:nvSpPr>
          <p:spPr>
            <a:xfrm>
              <a:off x="10278" y="4548"/>
              <a:ext cx="394" cy="395"/>
            </a:xfrm>
            <a:prstGeom prst="ellipse">
              <a:avLst/>
            </a:prstGeom>
            <a:solidFill>
              <a:schemeClr val="bg1">
                <a:lumMod val="9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 184"/>
            <p:cNvSpPr/>
            <p:nvPr/>
          </p:nvSpPr>
          <p:spPr>
            <a:xfrm>
              <a:off x="10116" y="4391"/>
              <a:ext cx="717" cy="710"/>
            </a:xfrm>
            <a:prstGeom prst="ellipse">
              <a:avLst/>
            </a:prstGeom>
            <a:solidFill>
              <a:schemeClr val="bg1">
                <a:lumMod val="9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cxnSp>
        <p:nvCxnSpPr>
          <p:cNvPr id="8" name="直接连接符 7"/>
          <p:cNvCxnSpPr/>
          <p:nvPr/>
        </p:nvCxnSpPr>
        <p:spPr>
          <a:xfrm>
            <a:off x="6892925" y="4051935"/>
            <a:ext cx="817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257165" y="2437130"/>
            <a:ext cx="454660" cy="450850"/>
            <a:chOff x="10116" y="4391"/>
            <a:chExt cx="716" cy="710"/>
          </a:xfrm>
        </p:grpSpPr>
        <p:sp>
          <p:nvSpPr>
            <p:cNvPr id="10" name=" 184"/>
            <p:cNvSpPr/>
            <p:nvPr/>
          </p:nvSpPr>
          <p:spPr>
            <a:xfrm>
              <a:off x="10278" y="4548"/>
              <a:ext cx="394" cy="395"/>
            </a:xfrm>
            <a:prstGeom prst="ellipse">
              <a:avLst/>
            </a:prstGeom>
            <a:solidFill>
              <a:schemeClr val="bg1">
                <a:lumMod val="9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84"/>
            <p:cNvSpPr/>
            <p:nvPr/>
          </p:nvSpPr>
          <p:spPr>
            <a:xfrm>
              <a:off x="10116" y="4391"/>
              <a:ext cx="717" cy="710"/>
            </a:xfrm>
            <a:prstGeom prst="ellipse">
              <a:avLst/>
            </a:prstGeom>
            <a:solidFill>
              <a:schemeClr val="bg1">
                <a:lumMod val="9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cxnSp>
        <p:nvCxnSpPr>
          <p:cNvPr id="13" name="直接连接符 12"/>
          <p:cNvCxnSpPr/>
          <p:nvPr/>
        </p:nvCxnSpPr>
        <p:spPr>
          <a:xfrm>
            <a:off x="4439920" y="2662555"/>
            <a:ext cx="817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8130" y="1427480"/>
            <a:ext cx="3994150" cy="2743200"/>
            <a:chOff x="438" y="2248"/>
            <a:chExt cx="6290" cy="4320"/>
          </a:xfrm>
        </p:grpSpPr>
        <p:sp>
          <p:nvSpPr>
            <p:cNvPr id="15" name="圆角矩形 14"/>
            <p:cNvSpPr/>
            <p:nvPr/>
          </p:nvSpPr>
          <p:spPr>
            <a:xfrm>
              <a:off x="438" y="2248"/>
              <a:ext cx="6291" cy="4321"/>
            </a:xfrm>
            <a:prstGeom prst="roundRect">
              <a:avLst/>
            </a:prstGeom>
            <a:solidFill>
              <a:schemeClr val="tx1">
                <a:lumMod val="95000"/>
                <a:lumOff val="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28" y="2987"/>
              <a:ext cx="5511" cy="3197"/>
            </a:xfrm>
            <a:prstGeom prst="rect">
              <a:avLst/>
            </a:prstGeom>
            <a:noFill/>
          </p:spPr>
          <p:txBody>
            <a:bodyPr wrap="square" rtlCol="0">
              <a:spAutoFit/>
            </a:bodyPr>
            <a:lstStyle/>
            <a:p>
              <a:pPr algn="l"/>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solidFill>
                  <a:schemeClr val="bg1"/>
                </a:solidFill>
                <a:latin typeface="Adobe Myungjo Std M" panose="02020600000000000000" charset="-128"/>
                <a:ea typeface="Adobe Myungjo Std M" panose="02020600000000000000" charset="-128"/>
              </a:endParaRPr>
            </a:p>
            <a:p>
              <a:endParaRPr lang="zh-CN" altLang="en-US"/>
            </a:p>
          </p:txBody>
        </p:sp>
      </p:grpSp>
      <p:grpSp>
        <p:nvGrpSpPr>
          <p:cNvPr id="21" name="组合 20"/>
          <p:cNvGrpSpPr/>
          <p:nvPr/>
        </p:nvGrpSpPr>
        <p:grpSpPr>
          <a:xfrm>
            <a:off x="7923530" y="2887980"/>
            <a:ext cx="3994150" cy="2743200"/>
            <a:chOff x="12478" y="4548"/>
            <a:chExt cx="6290" cy="4320"/>
          </a:xfrm>
        </p:grpSpPr>
        <p:sp>
          <p:nvSpPr>
            <p:cNvPr id="16" name="圆角矩形 15"/>
            <p:cNvSpPr/>
            <p:nvPr/>
          </p:nvSpPr>
          <p:spPr>
            <a:xfrm>
              <a:off x="12478" y="4548"/>
              <a:ext cx="6291" cy="4321"/>
            </a:xfrm>
            <a:prstGeom prst="round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868" y="5110"/>
              <a:ext cx="5511" cy="3197"/>
            </a:xfrm>
            <a:prstGeom prst="rect">
              <a:avLst/>
            </a:prstGeom>
            <a:noFill/>
          </p:spPr>
          <p:txBody>
            <a:bodyPr wrap="square" rtlCol="0">
              <a:spAutoFit/>
            </a:bodyPr>
            <a:lstStyle/>
            <a:p>
              <a:pPr algn="l"/>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solidFill>
                  <a:schemeClr val="bg1"/>
                </a:solidFill>
                <a:latin typeface="Adobe Myungjo Std M" panose="02020600000000000000" charset="-128"/>
                <a:ea typeface="Adobe Myungjo Std M" panose="02020600000000000000" charset="-128"/>
              </a:endParaRPr>
            </a:p>
            <a:p>
              <a:endParaRPr lang="zh-CN" altLang="en-US"/>
            </a:p>
          </p:txBody>
        </p:sp>
      </p:gr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ppt_x</p:attrName>
                                        </p:attrNameLst>
                                      </p:cBhvr>
                                      <p:tavLst>
                                        <p:tav tm="0">
                                          <p:val>
                                            <p:strVal val="#ppt_x-.2"/>
                                          </p:val>
                                        </p:tav>
                                        <p:tav tm="100000">
                                          <p:val>
                                            <p:strVal val="#ppt_x"/>
                                          </p:val>
                                        </p:tav>
                                      </p:tavLst>
                                    </p:anim>
                                    <p:anim calcmode="lin" valueType="num">
                                      <p:cBhvr>
                                        <p:cTn id="1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1000" fill="hold"/>
                                        <p:tgtEl>
                                          <p:spTgt spid="20"/>
                                        </p:tgtEl>
                                        <p:attrNameLst>
                                          <p:attrName>ppt_x</p:attrName>
                                        </p:attrNameLst>
                                      </p:cBhvr>
                                      <p:tavLst>
                                        <p:tav tm="0">
                                          <p:val>
                                            <p:strVal val="#ppt_x-.2"/>
                                          </p:val>
                                        </p:tav>
                                        <p:tav tm="100000">
                                          <p:val>
                                            <p:strVal val="#ppt_x"/>
                                          </p:val>
                                        </p:tav>
                                      </p:tavLst>
                                    </p:anim>
                                    <p:anim calcmode="lin" valueType="num">
                                      <p:cBhvr>
                                        <p:cTn id="19"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1000" fill="hold"/>
                                        <p:tgtEl>
                                          <p:spTgt spid="8"/>
                                        </p:tgtEl>
                                        <p:attrNameLst>
                                          <p:attrName>ppt_x</p:attrName>
                                        </p:attrNameLst>
                                      </p:cBhvr>
                                      <p:tavLst>
                                        <p:tav tm="0">
                                          <p:val>
                                            <p:strVal val="#ppt_x-.2"/>
                                          </p:val>
                                        </p:tav>
                                        <p:tav tm="100000">
                                          <p:val>
                                            <p:strVal val="#ppt_x"/>
                                          </p:val>
                                        </p:tav>
                                      </p:tavLst>
                                    </p:anim>
                                    <p:anim calcmode="lin" valueType="num">
                                      <p:cBhvr>
                                        <p:cTn id="3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ppt_x</p:attrName>
                                        </p:attrNameLst>
                                      </p:cBhvr>
                                      <p:tavLst>
                                        <p:tav tm="0">
                                          <p:val>
                                            <p:strVal val="#ppt_x-.2"/>
                                          </p:val>
                                        </p:tav>
                                        <p:tav tm="100000">
                                          <p:val>
                                            <p:strVal val="#ppt_x"/>
                                          </p:val>
                                        </p:tav>
                                      </p:tavLst>
                                    </p:anim>
                                    <p:anim calcmode="lin" valueType="num">
                                      <p:cBhvr>
                                        <p:cTn id="40"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0335895" y="-93980"/>
            <a:ext cx="2026285" cy="7072630"/>
          </a:xfrm>
          <a:prstGeom prst="rect">
            <a:avLst/>
          </a:prstGeom>
          <a:solidFill>
            <a:schemeClr val="tx1">
              <a:lumMod val="95000"/>
              <a:lumOff val="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065dccc7cd59ae2b6728a7f24a711b1b6ed6f3a02803f-98UKs2_fw658"/>
          <p:cNvPicPr>
            <a:picLocks noChangeAspect="1"/>
          </p:cNvPicPr>
          <p:nvPr/>
        </p:nvPicPr>
        <p:blipFill>
          <a:blip r:embed="rId3"/>
          <a:srcRect l="31388" r="20170"/>
          <a:stretch>
            <a:fillRect/>
          </a:stretch>
        </p:blipFill>
        <p:spPr>
          <a:xfrm>
            <a:off x="10351135" y="-93980"/>
            <a:ext cx="2023745" cy="7045960"/>
          </a:xfrm>
          <a:prstGeom prst="rect">
            <a:avLst/>
          </a:prstGeom>
        </p:spPr>
      </p:pic>
      <p:cxnSp>
        <p:nvCxnSpPr>
          <p:cNvPr id="4" name="直接连接符 3"/>
          <p:cNvCxnSpPr/>
          <p:nvPr/>
        </p:nvCxnSpPr>
        <p:spPr>
          <a:xfrm>
            <a:off x="10335895" y="-93980"/>
            <a:ext cx="0" cy="70459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458845" y="1057910"/>
            <a:ext cx="6892290" cy="829310"/>
            <a:chOff x="5447" y="1666"/>
            <a:chExt cx="10854" cy="1306"/>
          </a:xfrm>
        </p:grpSpPr>
        <p:sp>
          <p:nvSpPr>
            <p:cNvPr id="7" name="文本框 6"/>
            <p:cNvSpPr txBox="1"/>
            <p:nvPr/>
          </p:nvSpPr>
          <p:spPr>
            <a:xfrm>
              <a:off x="13897" y="1666"/>
              <a:ext cx="1934" cy="1307"/>
            </a:xfrm>
            <a:prstGeom prst="rect">
              <a:avLst/>
            </a:prstGeom>
            <a:noFill/>
          </p:spPr>
          <p:txBody>
            <a:bodyPr wrap="none" rtlCol="0">
              <a:spAutoFit/>
            </a:bodyPr>
            <a:lstStyle/>
            <a:p>
              <a:pPr algn="l"/>
              <a:r>
                <a:rPr lang="zh-CN" altLang="en-US" sz="2400" b="1">
                  <a:solidFill>
                    <a:schemeClr val="bg1"/>
                  </a:solidFill>
                  <a:latin typeface="Tekton Pro" panose="020F0603020208020904" charset="0"/>
                  <a:ea typeface="BatangChe" panose="02030609000101010101" charset="-127"/>
                  <a:cs typeface="Tekton Pro" panose="020F0603020208020904" charset="0"/>
                  <a:sym typeface="+mn-ea"/>
                </a:rPr>
                <a:t>The title</a:t>
              </a:r>
              <a:endParaRPr lang="zh-CN" altLang="en-US" sz="2400" b="1">
                <a:solidFill>
                  <a:schemeClr val="bg1"/>
                </a:solidFill>
                <a:latin typeface="Tekton Pro" panose="020F0603020208020904" charset="0"/>
                <a:ea typeface="BatangChe" panose="02030609000101010101" charset="-127"/>
                <a:cs typeface="Tekton Pro" panose="020F0603020208020904" charset="0"/>
              </a:endParaRPr>
            </a:p>
            <a:p>
              <a:endParaRPr lang="zh-CN" altLang="en-US" sz="2400" b="1">
                <a:solidFill>
                  <a:schemeClr val="bg1"/>
                </a:solidFill>
                <a:latin typeface="Tekton Pro" panose="020F0603020208020904" charset="0"/>
                <a:ea typeface="BatangChe" panose="02030609000101010101" charset="-127"/>
                <a:cs typeface="Tekton Pro" panose="020F0603020208020904" charset="0"/>
              </a:endParaRPr>
            </a:p>
          </p:txBody>
        </p:sp>
        <p:grpSp>
          <p:nvGrpSpPr>
            <p:cNvPr id="2" name="组合 1"/>
            <p:cNvGrpSpPr/>
            <p:nvPr/>
          </p:nvGrpSpPr>
          <p:grpSpPr>
            <a:xfrm>
              <a:off x="5447" y="1941"/>
              <a:ext cx="10854" cy="40"/>
              <a:chOff x="5447" y="1941"/>
              <a:chExt cx="10854" cy="40"/>
            </a:xfrm>
          </p:grpSpPr>
          <p:cxnSp>
            <p:nvCxnSpPr>
              <p:cNvPr id="5" name="直接连接符 4"/>
              <p:cNvCxnSpPr/>
              <p:nvPr/>
            </p:nvCxnSpPr>
            <p:spPr>
              <a:xfrm flipH="1" flipV="1">
                <a:off x="5447" y="1959"/>
                <a:ext cx="8306" cy="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15831" y="1941"/>
                <a:ext cx="470" cy="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3" name=" 13"/>
          <p:cNvSpPr/>
          <p:nvPr/>
        </p:nvSpPr>
        <p:spPr>
          <a:xfrm>
            <a:off x="297815" y="1232535"/>
            <a:ext cx="2600325" cy="260032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文本框 13"/>
          <p:cNvSpPr txBox="1"/>
          <p:nvPr/>
        </p:nvSpPr>
        <p:spPr>
          <a:xfrm>
            <a:off x="4319270" y="1740535"/>
            <a:ext cx="5733415" cy="1198880"/>
          </a:xfrm>
          <a:prstGeom prst="rect">
            <a:avLst/>
          </a:prstGeom>
          <a:noFill/>
        </p:spPr>
        <p:txBody>
          <a:bodyPr wrap="square" rtlCol="0" anchor="t">
            <a:spAutoFit/>
          </a:bodyPr>
          <a:lstStyle/>
          <a:p>
            <a:pPr algn="r"/>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sp>
        <p:nvSpPr>
          <p:cNvPr id="15" name="文本框 14"/>
          <p:cNvSpPr txBox="1"/>
          <p:nvPr/>
        </p:nvSpPr>
        <p:spPr>
          <a:xfrm>
            <a:off x="4319270" y="4256405"/>
            <a:ext cx="5733415" cy="1198880"/>
          </a:xfrm>
          <a:prstGeom prst="rect">
            <a:avLst/>
          </a:prstGeom>
          <a:noFill/>
        </p:spPr>
        <p:txBody>
          <a:bodyPr wrap="square" rtlCol="0" anchor="t">
            <a:spAutoFit/>
          </a:bodyPr>
          <a:lstStyle/>
          <a:p>
            <a:pPr algn="r"/>
            <a:r>
              <a:rPr lang="zh-CN" altLang="en-US">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a:t>
            </a:r>
            <a:endParaRPr lang="zh-CN" altLang="en-US"/>
          </a:p>
        </p:txBody>
      </p:sp>
      <p:grpSp>
        <p:nvGrpSpPr>
          <p:cNvPr id="24" name="组合 23"/>
          <p:cNvGrpSpPr/>
          <p:nvPr/>
        </p:nvGrpSpPr>
        <p:grpSpPr>
          <a:xfrm>
            <a:off x="3487420" y="3656330"/>
            <a:ext cx="6863080" cy="829310"/>
            <a:chOff x="5492" y="5758"/>
            <a:chExt cx="10808" cy="1306"/>
          </a:xfrm>
        </p:grpSpPr>
        <p:sp>
          <p:nvSpPr>
            <p:cNvPr id="11" name="文本框 10"/>
            <p:cNvSpPr txBox="1"/>
            <p:nvPr/>
          </p:nvSpPr>
          <p:spPr>
            <a:xfrm>
              <a:off x="10515" y="5758"/>
              <a:ext cx="5316" cy="1307"/>
            </a:xfrm>
            <a:prstGeom prst="rect">
              <a:avLst/>
            </a:prstGeom>
            <a:noFill/>
          </p:spPr>
          <p:txBody>
            <a:bodyPr wrap="none" rtlCol="0">
              <a:spAutoFit/>
            </a:bodyPr>
            <a:lstStyle/>
            <a:p>
              <a:pPr algn="l"/>
              <a:r>
                <a:rPr lang="zh-CN" altLang="en-US" sz="2400" b="1">
                  <a:solidFill>
                    <a:schemeClr val="bg1"/>
                  </a:solidFill>
                  <a:latin typeface="Tekton Pro" panose="020F0603020208020904" charset="0"/>
                  <a:ea typeface="BatangChe" panose="02030609000101010101" charset="-127"/>
                  <a:cs typeface="Tekton Pro" panose="020F0603020208020904" charset="0"/>
                  <a:sym typeface="+mn-ea"/>
                </a:rPr>
                <a:t>4/5000  Fill in something</a:t>
              </a:r>
            </a:p>
            <a:p>
              <a:endParaRPr lang="zh-CN" altLang="en-US" sz="2400" b="1">
                <a:solidFill>
                  <a:schemeClr val="bg1"/>
                </a:solidFill>
                <a:latin typeface="Tekton Pro" panose="020F0603020208020904" charset="0"/>
                <a:ea typeface="BatangChe" panose="02030609000101010101" charset="-127"/>
                <a:cs typeface="Tekton Pro" panose="020F0603020208020904" charset="0"/>
              </a:endParaRPr>
            </a:p>
          </p:txBody>
        </p:sp>
        <p:cxnSp>
          <p:nvCxnSpPr>
            <p:cNvPr id="9" name="直接连接符 8"/>
            <p:cNvCxnSpPr/>
            <p:nvPr/>
          </p:nvCxnSpPr>
          <p:spPr>
            <a:xfrm flipH="1" flipV="1">
              <a:off x="5492" y="6102"/>
              <a:ext cx="4856" cy="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5868" y="6088"/>
              <a:ext cx="433" cy="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椭圆 27"/>
          <p:cNvSpPr/>
          <p:nvPr/>
        </p:nvSpPr>
        <p:spPr>
          <a:xfrm>
            <a:off x="10267950" y="3794125"/>
            <a:ext cx="136525" cy="1466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267315" y="1177925"/>
            <a:ext cx="136525" cy="1466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ppt_y</p:attrName>
                                        </p:attrNameLst>
                                      </p:cBhvr>
                                      <p:tavLst>
                                        <p:tav tm="0">
                                          <p:val>
                                            <p:strVal val="#ppt_y+#ppt_h*1.125000"/>
                                          </p:val>
                                        </p:tav>
                                        <p:tav tm="100000">
                                          <p:val>
                                            <p:strVal val="#ppt_y"/>
                                          </p:val>
                                        </p:tav>
                                      </p:tavLst>
                                    </p:anim>
                                    <p:animEffect transition="in" filter="wipe(up)">
                                      <p:cBhvr>
                                        <p:cTn id="13" dur="500"/>
                                        <p:tgtEl>
                                          <p:spTgt spid="16"/>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ppt_y</p:attrName>
                                        </p:attrNameLst>
                                      </p:cBhvr>
                                      <p:tavLst>
                                        <p:tav tm="0">
                                          <p:val>
                                            <p:strVal val="#ppt_y+#ppt_h*1.125000"/>
                                          </p:val>
                                        </p:tav>
                                        <p:tav tm="100000">
                                          <p:val>
                                            <p:strVal val="#ppt_y"/>
                                          </p:val>
                                        </p:tav>
                                      </p:tavLst>
                                    </p:anim>
                                    <p:animEffect transition="in" filter="wipe(up)">
                                      <p:cBhvr>
                                        <p:cTn id="23" dur="500"/>
                                        <p:tgtEl>
                                          <p:spTgt spid="1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up)">
                                      <p:cBhvr>
                                        <p:cTn id="32" dur="500"/>
                                        <p:tgtEl>
                                          <p:spTgt spid="28"/>
                                        </p:tgtEl>
                                      </p:cBhvr>
                                    </p:animEffect>
                                  </p:childTnLst>
                                </p:cTn>
                              </p:par>
                            </p:childTnLst>
                          </p:cTn>
                        </p:par>
                        <p:par>
                          <p:cTn id="33" fill="hold">
                            <p:stCondLst>
                              <p:cond delay="2500"/>
                            </p:stCondLst>
                            <p:childTnLst>
                              <p:par>
                                <p:cTn id="34" presetID="12" presetClass="entr" presetSubtype="4"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ppt_y</p:attrName>
                                        </p:attrNameLst>
                                      </p:cBhvr>
                                      <p:tavLst>
                                        <p:tav tm="0">
                                          <p:val>
                                            <p:strVal val="#ppt_y+#ppt_h*1.125000"/>
                                          </p:val>
                                        </p:tav>
                                        <p:tav tm="100000">
                                          <p:val>
                                            <p:strVal val="#ppt_y"/>
                                          </p:val>
                                        </p:tav>
                                      </p:tavLst>
                                    </p:anim>
                                    <p:animEffect transition="in" filter="wipe(up)">
                                      <p:cBhvr>
                                        <p:cTn id="37" dur="500"/>
                                        <p:tgtEl>
                                          <p:spTgt spid="24"/>
                                        </p:tgtEl>
                                      </p:cBhvr>
                                    </p:animEffect>
                                  </p:childTnLst>
                                </p:cTn>
                              </p:par>
                            </p:childTnLst>
                          </p:cTn>
                        </p:par>
                        <p:par>
                          <p:cTn id="38" fill="hold">
                            <p:stCondLst>
                              <p:cond delay="3000"/>
                            </p:stCondLst>
                            <p:childTnLst>
                              <p:par>
                                <p:cTn id="39" presetID="12" presetClass="entr" presetSubtype="4" fill="hold" grpId="1"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ppt_y</p:attrName>
                                        </p:attrNameLst>
                                      </p:cBhvr>
                                      <p:tavLst>
                                        <p:tav tm="0">
                                          <p:val>
                                            <p:strVal val="#ppt_y+#ppt_h*1.125000"/>
                                          </p:val>
                                        </p:tav>
                                        <p:tav tm="100000">
                                          <p:val>
                                            <p:strVal val="#ppt_y"/>
                                          </p:val>
                                        </p:tav>
                                      </p:tavLst>
                                    </p:anim>
                                    <p:animEffect transition="in" filter="wipe(up)">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1"/>
      <p:bldP spid="28"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41700" y="2720975"/>
            <a:ext cx="5308600" cy="1106805"/>
          </a:xfrm>
          <a:prstGeom prst="rect">
            <a:avLst/>
          </a:prstGeom>
          <a:noFill/>
        </p:spPr>
        <p:txBody>
          <a:bodyPr wrap="none" rtlCol="0">
            <a:spAutoFit/>
          </a:bodyPr>
          <a:lstStyle/>
          <a:p>
            <a:r>
              <a:rPr lang="en-US" altLang="zh-CN" sz="6600">
                <a:blipFill>
                  <a:blip r:embed="rId2"/>
                  <a:stretch>
                    <a:fillRect/>
                  </a:stretch>
                </a:blipFill>
                <a:latin typeface="Stencil Std" panose="04020904080802020404" charset="0"/>
                <a:cs typeface="Stencil Std" panose="04020904080802020404" charset="0"/>
              </a:rPr>
              <a:t>T H A N K S</a:t>
            </a:r>
          </a:p>
        </p:txBody>
      </p:sp>
      <p:sp>
        <p:nvSpPr>
          <p:cNvPr id="11" name="文本框 10"/>
          <p:cNvSpPr txBox="1"/>
          <p:nvPr/>
        </p:nvSpPr>
        <p:spPr>
          <a:xfrm>
            <a:off x="3441700" y="3639820"/>
            <a:ext cx="5536565" cy="398780"/>
          </a:xfrm>
          <a:prstGeom prst="rect">
            <a:avLst/>
          </a:prstGeom>
          <a:noFill/>
        </p:spPr>
        <p:txBody>
          <a:bodyPr wrap="none" rtlCol="0">
            <a:spAutoFit/>
          </a:bodyPr>
          <a:lstStyle/>
          <a:p>
            <a:pPr algn="l"/>
            <a:r>
              <a:rPr lang="zh-CN" altLang="en-US" sz="2000">
                <a:solidFill>
                  <a:schemeClr val="bg1"/>
                </a:solidFill>
                <a:latin typeface="Lithos Pro Regular" panose="04020505030E02020A04" charset="0"/>
                <a:ea typeface="BatangChe" panose="02030609000101010101" charset="-127"/>
                <a:cs typeface="Lithos Pro Regular" panose="04020505030E02020A04" charset="0"/>
              </a:rPr>
              <a:t>Please enter your subtitle </a:t>
            </a:r>
            <a:r>
              <a:rPr lang="en-US" altLang="zh-CN" sz="2000">
                <a:solidFill>
                  <a:schemeClr val="bg1"/>
                </a:solidFill>
                <a:latin typeface="Lithos Pro Regular" panose="04020505030E02020A04" charset="0"/>
                <a:ea typeface="BatangChe" panose="02030609000101010101" charset="-127"/>
                <a:cs typeface="Lithos Pro Regular" panose="04020505030E02020A04" charset="0"/>
              </a:rPr>
              <a:t>and ohthes</a:t>
            </a:r>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300"/>
                                  </p:iterate>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p:tgtEl>
                                          <p:spTgt spid="11"/>
                                        </p:tgtEl>
                                        <p:attrNameLst>
                                          <p:attrName>ppt_y</p:attrName>
                                        </p:attrNameLst>
                                      </p:cBhvr>
                                      <p:tavLst>
                                        <p:tav tm="0">
                                          <p:val>
                                            <p:strVal val="#ppt_y+#ppt_h*1.125000"/>
                                          </p:val>
                                        </p:tav>
                                        <p:tav tm="100000">
                                          <p:val>
                                            <p:strVal val="#ppt_y"/>
                                          </p:val>
                                        </p:tav>
                                      </p:tavLst>
                                    </p:anim>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106517" y="3544145"/>
            <a:ext cx="3560590" cy="1323439"/>
          </a:xfrm>
          <a:prstGeom prst="rect">
            <a:avLst/>
          </a:prstGeom>
          <a:noFill/>
        </p:spPr>
        <p:txBody>
          <a:bodyPr wrap="none" rtlCol="0">
            <a:spAutoFit/>
          </a:bodyPr>
          <a:lstStyle/>
          <a:p>
            <a:pPr algn="l"/>
            <a:r>
              <a:rPr lang="zh-CN" altLang="en-US" sz="4000" dirty="0" smtClean="0">
                <a:solidFill>
                  <a:schemeClr val="bg1"/>
                </a:solidFill>
                <a:latin typeface="Segoe Print" panose="02000600000000000000" charset="0"/>
                <a:cs typeface="Segoe Print" panose="02000600000000000000" charset="0"/>
              </a:rPr>
              <a:t>107586759</a:t>
            </a:r>
            <a:endParaRPr lang="en-US" altLang="zh-CN" sz="4000" dirty="0" smtClean="0">
              <a:solidFill>
                <a:schemeClr val="bg1"/>
              </a:solidFill>
              <a:latin typeface="Segoe Print" panose="02000600000000000000" charset="0"/>
              <a:cs typeface="Segoe Print" panose="02000600000000000000" charset="0"/>
            </a:endParaRPr>
          </a:p>
          <a:p>
            <a:pPr algn="l"/>
            <a:r>
              <a:rPr lang="zh-CN" altLang="en-US" sz="4000" dirty="0" smtClean="0">
                <a:solidFill>
                  <a:schemeClr val="bg1"/>
                </a:solidFill>
                <a:latin typeface="Segoe Print" panose="02000600000000000000" charset="0"/>
                <a:cs typeface="Segoe Print" panose="02000600000000000000" charset="0"/>
              </a:rPr>
              <a:t> </a:t>
            </a:r>
            <a:endParaRPr lang="zh-CN" altLang="en-US" sz="4000" dirty="0">
              <a:solidFill>
                <a:schemeClr val="bg1"/>
              </a:solidFill>
              <a:latin typeface="Segoe Print" panose="02000600000000000000" charset="0"/>
              <a:cs typeface="Segoe Print" panose="02000600000000000000" charset="0"/>
            </a:endParaRPr>
          </a:p>
        </p:txBody>
      </p:sp>
      <p:sp>
        <p:nvSpPr>
          <p:cNvPr id="12" name="文本框 11"/>
          <p:cNvSpPr txBox="1"/>
          <p:nvPr/>
        </p:nvSpPr>
        <p:spPr>
          <a:xfrm>
            <a:off x="1405477" y="4250900"/>
            <a:ext cx="2468880" cy="368300"/>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第一时间获取我的作品</a:t>
            </a:r>
          </a:p>
        </p:txBody>
      </p:sp>
      <p:sp>
        <p:nvSpPr>
          <p:cNvPr id="13" name="文本框 12"/>
          <p:cNvSpPr txBox="1"/>
          <p:nvPr/>
        </p:nvSpPr>
        <p:spPr>
          <a:xfrm>
            <a:off x="3786727" y="4250900"/>
            <a:ext cx="1097280" cy="368300"/>
          </a:xfrm>
          <a:prstGeom prst="rect">
            <a:avLst/>
          </a:prstGeom>
          <a:noFill/>
        </p:spPr>
        <p:txBody>
          <a:bodyPr wrap="none" rtlCol="0">
            <a:spAutoFit/>
          </a:bodyPr>
          <a:lstStyle/>
          <a:p>
            <a:r>
              <a:rPr lang="zh-CN" altLang="en-US">
                <a:solidFill>
                  <a:schemeClr val="bg1"/>
                </a:solidFill>
                <a:latin typeface="黑体" panose="02010609060101010101" pitchFamily="49" charset="-122"/>
                <a:ea typeface="黑体" panose="02010609060101010101" pitchFamily="49" charset="-122"/>
              </a:rPr>
              <a:t>免费下载</a:t>
            </a:r>
          </a:p>
        </p:txBody>
      </p:sp>
      <p:sp>
        <p:nvSpPr>
          <p:cNvPr id="14" name="文本框 13"/>
          <p:cNvSpPr txBox="1"/>
          <p:nvPr/>
        </p:nvSpPr>
        <p:spPr>
          <a:xfrm>
            <a:off x="4795742" y="4250900"/>
            <a:ext cx="1783080" cy="368300"/>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谢谢大家的喜爱</a:t>
            </a:r>
          </a:p>
        </p:txBody>
      </p:sp>
      <p:sp>
        <p:nvSpPr>
          <p:cNvPr id="15" name="等腰三角形 14"/>
          <p:cNvSpPr/>
          <p:nvPr/>
        </p:nvSpPr>
        <p:spPr>
          <a:xfrm rot="10800000">
            <a:off x="3831115" y="1640224"/>
            <a:ext cx="363855" cy="301625"/>
          </a:xfrm>
          <a:prstGeom prst="triangle">
            <a:avLst/>
          </a:prstGeom>
          <a:solidFill>
            <a:srgbClr val="2D3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6" name="直接连接符 15"/>
          <p:cNvCxnSpPr/>
          <p:nvPr/>
        </p:nvCxnSpPr>
        <p:spPr>
          <a:xfrm flipV="1">
            <a:off x="2587529" y="5313255"/>
            <a:ext cx="2573655" cy="12700"/>
          </a:xfrm>
          <a:prstGeom prst="line">
            <a:avLst/>
          </a:prstGeom>
          <a:ln>
            <a:solidFill>
              <a:srgbClr val="2D3134"/>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963129" y="2695675"/>
            <a:ext cx="4339650"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可扫描右方二维码联系管理员进入微信群</a:t>
            </a:r>
            <a:endParaRPr lang="zh-CN" altLang="en-US" dirty="0">
              <a:solidFill>
                <a:schemeClr val="bg1"/>
              </a:solidFill>
              <a:latin typeface="黑体" panose="02010609060101010101" pitchFamily="49" charset="-122"/>
              <a:ea typeface="黑体" panose="02010609060101010101" pitchFamily="49" charset="-122"/>
            </a:endParaRPr>
          </a:p>
        </p:txBody>
      </p:sp>
      <p:sp>
        <p:nvSpPr>
          <p:cNvPr id="18" name="文本框 17"/>
          <p:cNvSpPr txBox="1"/>
          <p:nvPr/>
        </p:nvSpPr>
        <p:spPr>
          <a:xfrm>
            <a:off x="1048306" y="4723176"/>
            <a:ext cx="5840060" cy="369332"/>
          </a:xfrm>
          <a:prstGeom prst="rect">
            <a:avLst/>
          </a:prstGeom>
          <a:noFill/>
        </p:spPr>
        <p:txBody>
          <a:bodyPr wrap="non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群内更有其他相关免费资源下载  一起来提高</a:t>
            </a:r>
            <a:r>
              <a:rPr lang="en-US" altLang="zh-CN" dirty="0" smtClean="0">
                <a:solidFill>
                  <a:schemeClr val="bg1"/>
                </a:solidFill>
                <a:latin typeface="黑体" panose="02010609060101010101" pitchFamily="49" charset="-122"/>
                <a:ea typeface="黑体" panose="02010609060101010101" pitchFamily="49" charset="-122"/>
              </a:rPr>
              <a:t>PPT</a:t>
            </a:r>
            <a:r>
              <a:rPr lang="zh-CN" altLang="en-US" dirty="0" smtClean="0">
                <a:solidFill>
                  <a:schemeClr val="bg1"/>
                </a:solidFill>
                <a:latin typeface="黑体" panose="02010609060101010101" pitchFamily="49" charset="-122"/>
                <a:ea typeface="黑体" panose="02010609060101010101" pitchFamily="49" charset="-122"/>
              </a:rPr>
              <a:t>技术吧</a:t>
            </a:r>
            <a:endParaRPr lang="zh-CN" altLang="en-US" dirty="0">
              <a:solidFill>
                <a:schemeClr val="bg1"/>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5403" y="1230205"/>
            <a:ext cx="4095750" cy="4095750"/>
          </a:xfrm>
          <a:prstGeom prst="rect">
            <a:avLst/>
          </a:prstGeom>
        </p:spPr>
      </p:pic>
      <p:sp>
        <p:nvSpPr>
          <p:cNvPr id="19" name="文本框 18"/>
          <p:cNvSpPr txBox="1"/>
          <p:nvPr/>
        </p:nvSpPr>
        <p:spPr>
          <a:xfrm>
            <a:off x="3414338" y="2021440"/>
            <a:ext cx="1107996"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我是明清</a:t>
            </a:r>
            <a:endParaRPr lang="zh-CN" altLang="en-US" dirty="0">
              <a:solidFill>
                <a:schemeClr val="bg1"/>
              </a:solidFill>
              <a:latin typeface="黑体" panose="02010609060101010101" pitchFamily="49" charset="-122"/>
              <a:ea typeface="黑体" panose="02010609060101010101" pitchFamily="49" charset="-122"/>
            </a:endParaRPr>
          </a:p>
        </p:txBody>
      </p:sp>
      <p:sp>
        <p:nvSpPr>
          <p:cNvPr id="20" name="文本框 19"/>
          <p:cNvSpPr txBox="1"/>
          <p:nvPr/>
        </p:nvSpPr>
        <p:spPr>
          <a:xfrm>
            <a:off x="2792909" y="2350854"/>
            <a:ext cx="2492990"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希望你能喜欢我的分享</a:t>
            </a:r>
            <a:endParaRPr lang="zh-CN" altLang="en-US" dirty="0">
              <a:solidFill>
                <a:schemeClr val="bg1"/>
              </a:solidFill>
              <a:latin typeface="黑体" panose="02010609060101010101" pitchFamily="49" charset="-122"/>
              <a:ea typeface="黑体" panose="02010609060101010101" pitchFamily="49" charset="-122"/>
            </a:endParaRPr>
          </a:p>
        </p:txBody>
      </p:sp>
      <p:sp>
        <p:nvSpPr>
          <p:cNvPr id="21" name="文本框 20"/>
          <p:cNvSpPr txBox="1"/>
          <p:nvPr/>
        </p:nvSpPr>
        <p:spPr>
          <a:xfrm>
            <a:off x="3455838" y="3097527"/>
            <a:ext cx="992579"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cs typeface="Segoe Print" panose="02000600000000000000" charset="0"/>
                <a:sym typeface="+mn-ea"/>
              </a:rPr>
              <a:t>或</a:t>
            </a:r>
            <a:r>
              <a:rPr lang="en-US" altLang="zh-CN" dirty="0" smtClean="0">
                <a:solidFill>
                  <a:schemeClr val="bg1"/>
                </a:solidFill>
                <a:latin typeface="黑体" panose="02010609060101010101" pitchFamily="49" charset="-122"/>
                <a:ea typeface="黑体" panose="02010609060101010101" pitchFamily="49" charset="-122"/>
                <a:cs typeface="Segoe Print" panose="02000600000000000000" charset="0"/>
                <a:sym typeface="+mn-ea"/>
              </a:rPr>
              <a:t>QQ</a:t>
            </a:r>
            <a:r>
              <a:rPr lang="zh-CN" altLang="en-US" dirty="0">
                <a:solidFill>
                  <a:schemeClr val="bg1"/>
                </a:solidFill>
                <a:latin typeface="黑体" panose="02010609060101010101" pitchFamily="49" charset="-122"/>
                <a:ea typeface="黑体" panose="02010609060101010101" pitchFamily="49" charset="-122"/>
                <a:cs typeface="Segoe Print" panose="02000600000000000000" charset="0"/>
                <a:sym typeface="+mn-ea"/>
              </a:rPr>
              <a:t>群 </a:t>
            </a:r>
            <a:endParaRPr lang="zh-CN" altLang="en-US"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solidFill>
                  <a:srgbClr val="FF0000"/>
                </a:solidFill>
              </a:rPr>
              <a:t>明</a:t>
            </a:r>
            <a:r>
              <a:rPr lang="zh-CN" altLang="zh-CN" dirty="0" smtClean="0">
                <a:solidFill>
                  <a:srgbClr val="FF0000"/>
                </a:solidFill>
              </a:rPr>
              <a:t>清</a:t>
            </a:r>
            <a:r>
              <a:rPr lang="en-US" altLang="zh-CN" dirty="0" smtClean="0">
                <a:solidFill>
                  <a:srgbClr val="FF0000"/>
                </a:solidFill>
              </a:rPr>
              <a:t>  </a:t>
            </a:r>
            <a:r>
              <a:rPr lang="zh-CN" altLang="en-US" dirty="0" smtClean="0">
                <a:solidFill>
                  <a:srgbClr val="FF0000"/>
                </a:solidFill>
              </a:rPr>
              <a:t>原创作品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zh-CN" dirty="0">
              <a:solidFill>
                <a:srgbClr val="FF0000"/>
              </a:solidFill>
            </a:endParaRPr>
          </a:p>
          <a:p>
            <a:endParaRPr lang="zh-CN" altLang="en-US" dirty="0">
              <a:solidFill>
                <a:srgbClr val="FF0000"/>
              </a:solidFill>
            </a:endParaRPr>
          </a:p>
        </p:txBody>
      </p:sp>
    </p:spTree>
    <p:extLst>
      <p:ext uri="{BB962C8B-B14F-4D97-AF65-F5344CB8AC3E}">
        <p14:creationId xmlns:p14="http://schemas.microsoft.com/office/powerpoint/2010/main" val="1832647228"/>
      </p:ext>
    </p:extLst>
  </p:cSld>
  <p:clrMapOvr>
    <a:masterClrMapping/>
  </p:clrMapOvr>
  <mc:AlternateContent xmlns:mc="http://schemas.openxmlformats.org/markup-compatibility/2006" xmlns:p14="http://schemas.microsoft.com/office/powerpoint/2010/main">
    <mc:Choice Requires="p14">
      <p:transition advTm="0">
        <p:fade/>
      </p:transition>
    </mc:Choice>
    <mc:Fallback xmlns="">
      <p:transition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12075" y="626110"/>
            <a:ext cx="3614420" cy="1627505"/>
            <a:chOff x="12145" y="986"/>
            <a:chExt cx="5692" cy="2563"/>
          </a:xfrm>
        </p:grpSpPr>
        <p:sp>
          <p:nvSpPr>
            <p:cNvPr id="7" name="文本框 6"/>
            <p:cNvSpPr txBox="1"/>
            <p:nvPr/>
          </p:nvSpPr>
          <p:spPr>
            <a:xfrm>
              <a:off x="13478" y="2218"/>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sp>
          <p:nvSpPr>
            <p:cNvPr id="8" name="圆角矩形 7"/>
            <p:cNvSpPr/>
            <p:nvPr/>
          </p:nvSpPr>
          <p:spPr>
            <a:xfrm>
              <a:off x="12145" y="2037"/>
              <a:ext cx="5692" cy="1512"/>
            </a:xfrm>
            <a:prstGeom prst="roundRect">
              <a:avLst/>
            </a:prstGeom>
            <a:noFill/>
            <a:ln w="34925">
              <a:solidFill>
                <a:srgbClr val="D5C0BA">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434" y="1065"/>
              <a:ext cx="1141" cy="2059"/>
            </a:xfrm>
            <a:prstGeom prst="rect">
              <a:avLst/>
            </a:prstGeom>
            <a:solidFill>
              <a:srgbClr val="21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30" y="986"/>
              <a:ext cx="948" cy="1888"/>
            </a:xfrm>
            <a:prstGeom prst="rect">
              <a:avLst/>
            </a:prstGeom>
            <a:noFill/>
          </p:spPr>
          <p:txBody>
            <a:bodyPr wrap="square" rtlCol="0">
              <a:spAutoFit/>
            </a:bodyPr>
            <a:lstStyle/>
            <a:p>
              <a:r>
                <a:rPr lang="en-US" altLang="zh-CN" sz="7200" b="1">
                  <a:solidFill>
                    <a:schemeClr val="bg1"/>
                  </a:solidFill>
                  <a:ea typeface="微软雅黑" panose="020B0503020204020204" charset="-122"/>
                  <a:cs typeface="+mn-lt"/>
                </a:rPr>
                <a:t>1</a:t>
              </a:r>
            </a:p>
          </p:txBody>
        </p:sp>
        <p:sp>
          <p:nvSpPr>
            <p:cNvPr id="21" name="椭圆 20"/>
            <p:cNvSpPr/>
            <p:nvPr/>
          </p:nvSpPr>
          <p:spPr>
            <a:xfrm>
              <a:off x="13478" y="1879"/>
              <a:ext cx="330" cy="355"/>
            </a:xfrm>
            <a:prstGeom prst="ellipse">
              <a:avLst/>
            </a:prstGeom>
            <a:solidFill>
              <a:srgbClr val="D5C0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712075" y="2388235"/>
            <a:ext cx="3614420" cy="1760855"/>
            <a:chOff x="12145" y="3761"/>
            <a:chExt cx="5692" cy="2773"/>
          </a:xfrm>
        </p:grpSpPr>
        <p:sp>
          <p:nvSpPr>
            <p:cNvPr id="11" name="文本框 10"/>
            <p:cNvSpPr txBox="1"/>
            <p:nvPr/>
          </p:nvSpPr>
          <p:spPr>
            <a:xfrm>
              <a:off x="13478" y="5203"/>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sp>
          <p:nvSpPr>
            <p:cNvPr id="12" name="圆角矩形 11"/>
            <p:cNvSpPr/>
            <p:nvPr/>
          </p:nvSpPr>
          <p:spPr>
            <a:xfrm>
              <a:off x="12145" y="5022"/>
              <a:ext cx="5692" cy="1512"/>
            </a:xfrm>
            <a:prstGeom prst="roundRect">
              <a:avLst/>
            </a:prstGeom>
            <a:noFill/>
            <a:ln w="34925">
              <a:solidFill>
                <a:srgbClr val="D5C0BA">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434" y="4050"/>
              <a:ext cx="1141" cy="2059"/>
            </a:xfrm>
            <a:prstGeom prst="rect">
              <a:avLst/>
            </a:prstGeom>
            <a:solidFill>
              <a:srgbClr val="21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34" y="3761"/>
              <a:ext cx="948" cy="1888"/>
            </a:xfrm>
            <a:prstGeom prst="rect">
              <a:avLst/>
            </a:prstGeom>
            <a:noFill/>
            <a:effectLst/>
          </p:spPr>
          <p:txBody>
            <a:bodyPr wrap="square" rtlCol="0">
              <a:spAutoFit/>
            </a:bodyPr>
            <a:lstStyle/>
            <a:p>
              <a:r>
                <a:rPr lang="en-US" altLang="zh-CN" sz="7200" b="1">
                  <a:solidFill>
                    <a:schemeClr val="bg1"/>
                  </a:solidFill>
                  <a:ea typeface="微软雅黑" panose="020B0503020204020204" charset="-122"/>
                  <a:cs typeface="+mn-lt"/>
                </a:rPr>
                <a:t>2</a:t>
              </a:r>
            </a:p>
          </p:txBody>
        </p:sp>
        <p:sp>
          <p:nvSpPr>
            <p:cNvPr id="22" name="椭圆 21"/>
            <p:cNvSpPr/>
            <p:nvPr/>
          </p:nvSpPr>
          <p:spPr>
            <a:xfrm>
              <a:off x="13478" y="4849"/>
              <a:ext cx="330" cy="355"/>
            </a:xfrm>
            <a:prstGeom prst="ellipse">
              <a:avLst/>
            </a:prstGeom>
            <a:solidFill>
              <a:srgbClr val="D5C0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7712075" y="4502150"/>
            <a:ext cx="3614420" cy="1627505"/>
            <a:chOff x="12145" y="7090"/>
            <a:chExt cx="5692" cy="2563"/>
          </a:xfrm>
        </p:grpSpPr>
        <p:sp>
          <p:nvSpPr>
            <p:cNvPr id="15" name="文本框 14"/>
            <p:cNvSpPr txBox="1"/>
            <p:nvPr/>
          </p:nvSpPr>
          <p:spPr>
            <a:xfrm>
              <a:off x="13478" y="8322"/>
              <a:ext cx="3123" cy="1016"/>
            </a:xfrm>
            <a:prstGeom prst="rect">
              <a:avLst/>
            </a:prstGeom>
            <a:noFill/>
          </p:spPr>
          <p:txBody>
            <a:bodyPr wrap="square" rtlCol="0">
              <a:spAutoFit/>
            </a:bodyPr>
            <a:lstStyle/>
            <a:p>
              <a:pPr algn="l"/>
              <a:r>
                <a:rPr lang="zh-CN" altLang="en-US" sz="3600" b="1">
                  <a:solidFill>
                    <a:schemeClr val="bg1"/>
                  </a:solidFill>
                  <a:latin typeface="Tekton Pro" panose="020F0603020208020904" charset="0"/>
                  <a:ea typeface="BatangChe" panose="02030609000101010101" charset="-127"/>
                  <a:cs typeface="Tekton Pro" panose="020F0603020208020904" charset="0"/>
                </a:rPr>
                <a:t>The title</a:t>
              </a:r>
            </a:p>
          </p:txBody>
        </p:sp>
        <p:sp>
          <p:nvSpPr>
            <p:cNvPr id="16" name="圆角矩形 15"/>
            <p:cNvSpPr/>
            <p:nvPr/>
          </p:nvSpPr>
          <p:spPr>
            <a:xfrm>
              <a:off x="12145" y="8141"/>
              <a:ext cx="5692" cy="1512"/>
            </a:xfrm>
            <a:prstGeom prst="roundRect">
              <a:avLst/>
            </a:prstGeom>
            <a:noFill/>
            <a:ln w="34925">
              <a:solidFill>
                <a:srgbClr val="D5C0BA">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434" y="7169"/>
              <a:ext cx="1141" cy="2059"/>
            </a:xfrm>
            <a:prstGeom prst="rect">
              <a:avLst/>
            </a:prstGeom>
            <a:solidFill>
              <a:srgbClr val="21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2434" y="7090"/>
              <a:ext cx="948" cy="1888"/>
            </a:xfrm>
            <a:prstGeom prst="rect">
              <a:avLst/>
            </a:prstGeom>
            <a:noFill/>
          </p:spPr>
          <p:txBody>
            <a:bodyPr wrap="square" rtlCol="0">
              <a:spAutoFit/>
            </a:bodyPr>
            <a:lstStyle/>
            <a:p>
              <a:r>
                <a:rPr lang="en-US" altLang="zh-CN" sz="7200" b="1">
                  <a:solidFill>
                    <a:schemeClr val="bg1"/>
                  </a:solidFill>
                  <a:ea typeface="微软雅黑" panose="020B0503020204020204" charset="-122"/>
                  <a:cs typeface="+mn-lt"/>
                </a:rPr>
                <a:t>3</a:t>
              </a:r>
            </a:p>
          </p:txBody>
        </p:sp>
        <p:sp>
          <p:nvSpPr>
            <p:cNvPr id="23" name="椭圆 22"/>
            <p:cNvSpPr/>
            <p:nvPr/>
          </p:nvSpPr>
          <p:spPr>
            <a:xfrm>
              <a:off x="13478" y="7968"/>
              <a:ext cx="330" cy="355"/>
            </a:xfrm>
            <a:prstGeom prst="ellipse">
              <a:avLst/>
            </a:prstGeom>
            <a:solidFill>
              <a:srgbClr val="D5C0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860550" y="3315335"/>
            <a:ext cx="2922905" cy="706755"/>
          </a:xfrm>
          <a:prstGeom prst="rect">
            <a:avLst/>
          </a:prstGeom>
          <a:noFill/>
        </p:spPr>
        <p:txBody>
          <a:bodyPr wrap="none" rtlCol="0">
            <a:spAutoFit/>
          </a:bodyPr>
          <a:lstStyle/>
          <a:p>
            <a:r>
              <a:rPr lang="en-US" altLang="zh-CN" sz="4000" b="1">
                <a:solidFill>
                  <a:schemeClr val="bg1"/>
                </a:solidFill>
                <a:latin typeface="MV Boli" panose="02000500030200090000" charset="0"/>
                <a:cs typeface="MV Boli" panose="02000500030200090000" charset="0"/>
              </a:rPr>
              <a:t>CONTENTS</a:t>
            </a:r>
          </a:p>
        </p:txBody>
      </p:sp>
      <p:sp>
        <p:nvSpPr>
          <p:cNvPr id="24" name="椭圆 23"/>
          <p:cNvSpPr/>
          <p:nvPr/>
        </p:nvSpPr>
        <p:spPr>
          <a:xfrm>
            <a:off x="1367155" y="1676400"/>
            <a:ext cx="4108450" cy="3966845"/>
          </a:xfrm>
          <a:prstGeom prst="ellipse">
            <a:avLst/>
          </a:prstGeom>
          <a:noFill/>
          <a:ln w="34925">
            <a:solidFill>
              <a:srgbClr val="D5C0BA">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未标题-1 拷贝"/>
          <p:cNvPicPr>
            <a:picLocks noChangeAspect="1"/>
          </p:cNvPicPr>
          <p:nvPr/>
        </p:nvPicPr>
        <p:blipFill>
          <a:blip r:embed="rId2"/>
          <a:stretch>
            <a:fillRect/>
          </a:stretch>
        </p:blipFill>
        <p:spPr>
          <a:xfrm>
            <a:off x="4563110" y="2874010"/>
            <a:ext cx="1791970" cy="1571625"/>
          </a:xfrm>
          <a:prstGeom prst="rect">
            <a:avLst/>
          </a:prstGeom>
          <a:effectLst>
            <a:outerShdw blurRad="215900" dist="38100" sx="123000" sy="123000" algn="l" rotWithShape="0">
              <a:schemeClr val="bg1">
                <a:alpha val="16000"/>
              </a:schemeClr>
            </a:outerShdw>
          </a:effectLst>
        </p:spPr>
      </p:pic>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0.002083 0.065278 C -0.002395 0.069722 -0.002604 0.080278 -0.004166 0.089445 C -0.005729 0.098611 -0.006927 0.099537 -0.009948 0.110926 C -0.012968 0.122315 -0.016041 0.135834 -0.019375 0.146297 C -0.022708 0.156759 -0.024323 0.157130 -0.026718 0.163148 C -0.029114 0.169167 -0.028958 0.170648 -0.031458 0.176204 C -0.033958 0.181759 -0.036927 0.185926 -0.039323 0.191111 C -0.041718 0.196297 -0.041302 0.198148 -0.043489 0.202222 C -0.045677 0.206297 -0.047916 0.208241 -0.050312 0.211574 C -0.052708 0.214908 -0.053281 0.215556 -0.055573 0.219074 C -0.057864 0.222593 -0.058645 0.225185 -0.061875 0.229259 C -0.065104 0.233334 -0.068385 0.235648 -0.071823 0.239537 C -0.075260 0.243426 -0.076250 0.245556 -0.079166 0.248889 C -0.082083 0.252222 -0.082968 0.253334 -0.086510 0.256297 C -0.090052 0.259259 -0.093333 0.261204 -0.096979 0.263797 C -0.100625 0.266389 -0.100937 0.266759 -0.104843 0.269352 C -0.108750 0.271945 -0.111041 0.274074 -0.116406 0.276852 C -0.121770 0.279630 -0.125729 0.281297 -0.131614 0.283334 C -0.137500 0.285371 -0.139218 0.285741 -0.145729 0.287037 C -0.152239 0.288334 -0.157395 0.289537 -0.164114 0.289908 C -0.170833 0.290278 -0.173645 0.289537 -0.179323 0.288982 C -0.185000 0.288426 -0.186198 0.288704 -0.192396 0.287037 C -0.198593 0.285371 -0.202916 0.284259 -0.210260 0.280556 C -0.217604 0.276852 -0.223021 0.272315 -0.229114 0.268426 C -0.235208 0.264537 -0.235156 0.266019 -0.240625 0.261019 C -0.246093 0.256019 -0.251302 0.248241 -0.256354 0.243241 C -0.261406 0.238241 -0.262031 0.240463 -0.265833 0.235834 C -0.269635 0.231204 -0.272031 0.224815 -0.275260 0.220000 C -0.278489 0.215185 -0.279270 0.216574 -0.282083 0.211574 C -0.284896 0.206574 -0.286510 0.200371 -0.289427 0.194815 C -0.292343 0.189259 -0.293958 0.189167 -0.296771 0.183611 C -0.299583 0.178056 -0.300677 0.174722 -0.303593 0.166852 C -0.306510 0.158982 -0.308333 0.153797 -0.311458 0.144445 C -0.314583 0.135093 -0.316302 0.131389 -0.319323 0.120185 C -0.322343 0.108982 -0.324218 0.100278 -0.326614 0.088519 C -0.329010 0.076759 -0.330208 0.070093 -0.331354 0.061482 C -0.332500 0.052871 -0.331979 0.051389 -0.332395 0.045648 C -0.332812 0.039908 -0.333125 0.038519 -0.333437 0.032593 C -0.333750 0.026667 -0.333750 0.024259 -0.333958 0.015834 C -0.334166 0.007408 -0.334583 -0.000370 -0.334479 -0.009352 C -0.334375 -0.018333 -0.334166 -0.018426 -0.333437 -0.028889 C -0.332708 -0.039352 -0.332604 -0.048333 -0.330833 -0.061574 C -0.329062 -0.074815 -0.326718 -0.083148 -0.324531 -0.095092 C -0.322343 -0.107037 -0.322552 -0.110741 -0.319843 -0.121203 C -0.317135 -0.131666 -0.314270 -0.137963 -0.310885 -0.147315 C -0.307500 -0.156666 -0.306145 -0.160092 -0.303021 -0.167778 C -0.299895 -0.175463 -0.299010 -0.177870 -0.295156 -0.185555 C -0.291302 -0.193241 -0.288020 -0.198611 -0.283646 -0.206018 C -0.279270 -0.213426 -0.278750 -0.214907 -0.273177 -0.222778 C -0.267604 -0.230648 -0.262656 -0.237685 -0.255833 -0.245185 C -0.249010 -0.252685 -0.245156 -0.255092 -0.239062 -0.260092 C -0.232968 -0.265092 -0.231041 -0.266852 -0.225468 -0.270370 C -0.219895 -0.273889 -0.217395 -0.275000 -0.211302 -0.277778 C -0.205208 -0.280555 -0.201250 -0.282315 -0.195052 -0.284352 C -0.188854 -0.286389 -0.186875 -0.287500 -0.180364 -0.288055 C -0.173854 -0.288611 -0.169323 -0.287315 -0.162500 -0.287129 C -0.155677 -0.286944 -0.152135 -0.288241 -0.146250 -0.287129 C -0.140364 -0.286018 -0.138645 -0.283148 -0.133177 -0.281481 C -0.127708 -0.279815 -0.125000 -0.281481 -0.119010 -0.278703 C -0.113020 -0.275926 -0.108437 -0.271389 -0.103281 -0.267500 C -0.098125 -0.263611 -0.096875 -0.261759 -0.093333 -0.259166 C -0.089791 -0.256574 -0.089479 -0.258333 -0.085468 -0.254444 C -0.081458 -0.250555 -0.077604 -0.244166 -0.073385 -0.239537 C -0.069166 -0.234907 -0.068437 -0.236389 -0.064479 -0.231203 C -0.060521 -0.226018 -0.058020 -0.220833 -0.053489 -0.213518 C -0.048958 -0.206203 -0.047083 -0.204537 -0.041927 -0.194815 C -0.036771 -0.185092 -0.032500 -0.176018 -0.027760 -0.165000 C -0.023021 -0.153981 -0.021458 -0.149537 -0.018333 -0.139815 C -0.015208 -0.130092 -0.014531 -0.126111 -0.012031 -0.116574 C -0.009531 -0.107037 -0.007396 -0.101111 -0.005729 -0.092315 C -0.004062 -0.083518 -0.005104 -0.086481 -0.003646 -0.072685 C -0.002187 -0.058889 0.000573 -0.037685 0.001615 -0.023333 C 0.002657 -0.008981 0.001719 -0.004444 0.001615 -0.000926 " pathEditMode="relative" rAng="0" ptsTypes="">
                                      <p:cBhvr>
                                        <p:cTn id="11" dur="3000" fill="hold"/>
                                        <p:tgtEl>
                                          <p:spTgt spid="20"/>
                                        </p:tgtEl>
                                        <p:attrNameLst>
                                          <p:attrName>ppt_x</p:attrName>
                                          <p:attrName>ppt_y</p:attrName>
                                        </p:attrNameLst>
                                      </p:cBhvr>
                                      <p:rCtr x="-16400" y="-6400"/>
                                    </p:animMotion>
                                  </p:childTnLst>
                                </p:cTn>
                              </p:par>
                              <p:par>
                                <p:cTn id="12" presetID="1" presetClass="entr" presetSubtype="0" fill="hold" grpId="0" nodeType="withEffect">
                                  <p:stCondLst>
                                    <p:cond delay="0"/>
                                  </p:stCondLst>
                                  <p:iterate type="lt">
                                    <p:tmAbs val="200"/>
                                  </p:iterate>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文本框 1"/>
          <p:cNvSpPr txBox="1"/>
          <p:nvPr>
            <p:custDataLst>
              <p:tags r:id="rId1"/>
            </p:custDataLst>
          </p:nvPr>
        </p:nvSpPr>
        <p:spPr>
          <a:xfrm>
            <a:off x="6805295" y="2560955"/>
            <a:ext cx="4249420" cy="768350"/>
          </a:xfrm>
          <a:prstGeom prst="rect">
            <a:avLst/>
          </a:prstGeom>
          <a:noFill/>
        </p:spPr>
        <p:txBody>
          <a:bodyPr wrap="none" rtlCol="0">
            <a:spAutoFit/>
          </a:bodyPr>
          <a:lstStyle/>
          <a:p>
            <a:pPr algn="l"/>
            <a:r>
              <a:rPr lang="zh-CN" altLang="en-US" sz="4400">
                <a:solidFill>
                  <a:schemeClr val="bg1"/>
                </a:solidFill>
                <a:latin typeface="Impact" panose="020B0806030902050204" charset="0"/>
                <a:ea typeface="BatangChe" panose="02030609000101010101" charset="-127"/>
                <a:cs typeface="Impact" panose="020B0806030902050204" charset="0"/>
                <a:sym typeface="+mn-ea"/>
              </a:rPr>
              <a:t>your subtitle </a:t>
            </a:r>
            <a:r>
              <a:rPr lang="en-US" altLang="zh-CN" sz="4400">
                <a:solidFill>
                  <a:schemeClr val="bg1"/>
                </a:solidFill>
                <a:latin typeface="Impact" panose="020B0806030902050204" charset="0"/>
                <a:ea typeface="BatangChe" panose="02030609000101010101" charset="-127"/>
                <a:cs typeface="Impact" panose="020B0806030902050204" charset="0"/>
                <a:sym typeface="+mn-ea"/>
              </a:rPr>
              <a:t>here</a:t>
            </a:r>
          </a:p>
        </p:txBody>
      </p:sp>
      <p:sp>
        <p:nvSpPr>
          <p:cNvPr id="3" name="PA-文本框 2"/>
          <p:cNvSpPr txBox="1"/>
          <p:nvPr>
            <p:custDataLst>
              <p:tags r:id="rId2"/>
            </p:custDataLst>
          </p:nvPr>
        </p:nvSpPr>
        <p:spPr>
          <a:xfrm>
            <a:off x="6817995" y="3329305"/>
            <a:ext cx="4236720" cy="1076325"/>
          </a:xfrm>
          <a:prstGeom prst="rect">
            <a:avLst/>
          </a:prstGeom>
          <a:noFill/>
        </p:spPr>
        <p:txBody>
          <a:bodyPr wrap="square" rtlCol="0">
            <a:spAutoFit/>
          </a:bodyPr>
          <a:lstStyle/>
          <a:p>
            <a:pPr algn="ctr"/>
            <a:r>
              <a:rPr lang="zh-CN" altLang="en-US" sz="1600">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sp>
        <p:nvSpPr>
          <p:cNvPr id="4" name="PA-文本框 3"/>
          <p:cNvSpPr txBox="1"/>
          <p:nvPr>
            <p:custDataLst>
              <p:tags r:id="rId3"/>
            </p:custDataLst>
          </p:nvPr>
        </p:nvSpPr>
        <p:spPr>
          <a:xfrm>
            <a:off x="5819775" y="2310765"/>
            <a:ext cx="985520" cy="2646045"/>
          </a:xfrm>
          <a:prstGeom prst="rect">
            <a:avLst/>
          </a:prstGeom>
          <a:noFill/>
        </p:spPr>
        <p:txBody>
          <a:bodyPr wrap="none" rtlCol="0">
            <a:spAutoFit/>
          </a:bodyPr>
          <a:lstStyle/>
          <a:p>
            <a:r>
              <a:rPr lang="en-US" altLang="zh-CN" sz="16600">
                <a:solidFill>
                  <a:schemeClr val="bg1"/>
                </a:solidFill>
                <a:latin typeface="Impact" panose="020B0806030902050204" charset="0"/>
                <a:cs typeface="Impact" panose="020B0806030902050204" charset="0"/>
              </a:rPr>
              <a:t>1</a:t>
            </a:r>
          </a:p>
        </p:txBody>
      </p:sp>
      <p:pic>
        <p:nvPicPr>
          <p:cNvPr id="15" name="PA-图片 14" descr="pexels-photo-761394"/>
          <p:cNvPicPr>
            <a:picLocks noChangeAspect="1"/>
          </p:cNvPicPr>
          <p:nvPr>
            <p:custDataLst>
              <p:tags r:id="rId4"/>
            </p:custDataLst>
          </p:nvPr>
        </p:nvPicPr>
        <p:blipFill>
          <a:blip r:embed="rId6"/>
          <a:srcRect l="57707"/>
          <a:stretch>
            <a:fillRect/>
          </a:stretch>
        </p:blipFill>
        <p:spPr>
          <a:xfrm>
            <a:off x="-6350" y="5715"/>
            <a:ext cx="4343400" cy="6846570"/>
          </a:xfrm>
          <a:prstGeom prst="rect">
            <a:avLst/>
          </a:prstGeom>
        </p:spPr>
      </p:pic>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4275455" y="1786890"/>
            <a:ext cx="7028815" cy="3481705"/>
          </a:xfrm>
          <a:prstGeom prst="round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心圆 7"/>
          <p:cNvSpPr/>
          <p:nvPr/>
        </p:nvSpPr>
        <p:spPr>
          <a:xfrm>
            <a:off x="1511935" y="1426845"/>
            <a:ext cx="4293870" cy="4201795"/>
          </a:xfrm>
          <a:prstGeom prst="donu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2533650" y="2442845"/>
            <a:ext cx="2251075" cy="2170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65450" y="2805430"/>
            <a:ext cx="1386840" cy="1445260"/>
          </a:xfrm>
          <a:prstGeom prst="rect">
            <a:avLst/>
          </a:prstGeom>
          <a:noFill/>
        </p:spPr>
        <p:txBody>
          <a:bodyPr wrap="none" rtlCol="0">
            <a:spAutoFit/>
          </a:bodyPr>
          <a:lstStyle/>
          <a:p>
            <a:r>
              <a:rPr lang="en-US" altLang="zh-CN" sz="8800" b="1">
                <a:gradFill>
                  <a:gsLst>
                    <a:gs pos="0">
                      <a:schemeClr val="accent1">
                        <a:lumMod val="5000"/>
                        <a:lumOff val="95000"/>
                      </a:schemeClr>
                    </a:gs>
                    <a:gs pos="52000">
                      <a:srgbClr val="6C608B"/>
                    </a:gs>
                    <a:gs pos="83000">
                      <a:srgbClr val="254E61"/>
                    </a:gs>
                    <a:gs pos="100000">
                      <a:srgbClr val="211F20"/>
                    </a:gs>
                  </a:gsLst>
                  <a:lin ang="5400000" scaled="0"/>
                </a:gradFill>
                <a:latin typeface="Impact" panose="020B0806030902050204" charset="0"/>
                <a:cs typeface="Impact" panose="020B0806030902050204" charset="0"/>
              </a:rPr>
              <a:t>86</a:t>
            </a:r>
          </a:p>
        </p:txBody>
      </p:sp>
      <p:sp>
        <p:nvSpPr>
          <p:cNvPr id="13" name="文本框 12"/>
          <p:cNvSpPr txBox="1"/>
          <p:nvPr/>
        </p:nvSpPr>
        <p:spPr>
          <a:xfrm>
            <a:off x="5916930" y="2442845"/>
            <a:ext cx="4830445" cy="2245360"/>
          </a:xfrm>
          <a:prstGeom prst="rect">
            <a:avLst/>
          </a:prstGeom>
          <a:noFill/>
        </p:spPr>
        <p:txBody>
          <a:bodyPr wrap="square" rtlCol="0" anchor="t">
            <a:spAutoFit/>
          </a:bodyPr>
          <a:lstStyle/>
          <a:p>
            <a:pPr algn="l"/>
            <a:r>
              <a:rPr lang="zh-CN" altLang="en-US" sz="2000">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about.It is recommended that you fill in the relevant data and delete this page if you do not need it</a:t>
            </a:r>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2000"/>
                                        <p:tgtEl>
                                          <p:spTgt spid="8"/>
                                        </p:tgtEl>
                                      </p:cBhvr>
                                    </p:animEffect>
                                  </p:childTnLst>
                                </p:cTn>
                              </p:par>
                              <p:par>
                                <p:cTn id="11" presetID="40" presetClass="entr" presetSubtype="0" fill="hold" grpId="0" nodeType="withEffect">
                                  <p:stCondLst>
                                    <p:cond delay="1300"/>
                                  </p:stCondLst>
                                  <p:iterate type="lt">
                                    <p:tmPct val="10000"/>
                                  </p:iterate>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1"/>
                                          </p:val>
                                        </p:tav>
                                        <p:tav tm="100000">
                                          <p:val>
                                            <p:strVal val="#ppt_x"/>
                                          </p:val>
                                        </p:tav>
                                      </p:tavLst>
                                    </p:anim>
                                    <p:anim calcmode="lin" valueType="num">
                                      <p:cBhvr>
                                        <p:cTn id="15" dur="1000" fill="hold"/>
                                        <p:tgtEl>
                                          <p:spTgt spid="10"/>
                                        </p:tgtEl>
                                        <p:attrNameLst>
                                          <p:attrName>ppt_y</p:attrName>
                                        </p:attrNameLst>
                                      </p:cBhvr>
                                      <p:tavLst>
                                        <p:tav tm="0">
                                          <p:val>
                                            <p:strVal val="#ppt_y"/>
                                          </p:val>
                                        </p:tav>
                                        <p:tav tm="100000">
                                          <p:val>
                                            <p:strVal val="#ppt_y"/>
                                          </p:val>
                                        </p:tav>
                                      </p:tavLst>
                                    </p:anim>
                                  </p:childTnLst>
                                </p:cTn>
                              </p:par>
                              <p:par>
                                <p:cTn id="16" presetID="1" presetClass="entr" presetSubtype="0" fill="hold" grpId="0" nodeType="withEffect">
                                  <p:stCondLst>
                                    <p:cond delay="2500"/>
                                  </p:stCondLst>
                                  <p:iterate type="lt">
                                    <p:tmAbs val="50"/>
                                  </p:iterate>
                                  <p:childTnLst>
                                    <p:set>
                                      <p:cBhvr>
                                        <p:cTn id="17" dur="1" fill="hold">
                                          <p:stCondLst>
                                            <p:cond delay="0"/>
                                          </p:stCondLst>
                                        </p:cTn>
                                        <p:tgtEl>
                                          <p:spTgt spid="13"/>
                                        </p:tgtEl>
                                        <p:attrNameLst>
                                          <p:attrName>style.visibility</p:attrName>
                                        </p:attrNameLst>
                                      </p:cBhvr>
                                      <p:to>
                                        <p:strVal val="visible"/>
                                      </p:to>
                                    </p:set>
                                  </p:childTnLst>
                                </p:cTn>
                              </p:par>
                              <p:par>
                                <p:cTn id="18" presetID="10" presetClass="entr" presetSubtype="0" fill="hold" grpId="0" nodeType="withEffect">
                                  <p:stCondLst>
                                    <p:cond delay="20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4" grpId="0" animBg="1"/>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7371715" y="1121410"/>
            <a:ext cx="3103245" cy="2331720"/>
          </a:xfrm>
          <a:prstGeom prst="round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513205" y="3563620"/>
            <a:ext cx="3103245" cy="2331720"/>
          </a:xfrm>
          <a:prstGeom prst="round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371715" y="3563620"/>
            <a:ext cx="3103245" cy="2331720"/>
          </a:xfrm>
          <a:prstGeom prst="round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13205" y="1121410"/>
            <a:ext cx="5746750" cy="2331720"/>
            <a:chOff x="2383" y="1766"/>
            <a:chExt cx="9050" cy="3672"/>
          </a:xfrm>
        </p:grpSpPr>
        <p:sp>
          <p:nvSpPr>
            <p:cNvPr id="4" name="圆角矩形 3"/>
            <p:cNvSpPr/>
            <p:nvPr/>
          </p:nvSpPr>
          <p:spPr>
            <a:xfrm>
              <a:off x="2383" y="1766"/>
              <a:ext cx="9051" cy="3672"/>
            </a:xfrm>
            <a:prstGeom prst="roundRect">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761" y="2440"/>
              <a:ext cx="6672" cy="2325"/>
            </a:xfrm>
            <a:prstGeom prst="rect">
              <a:avLst/>
            </a:prstGeom>
            <a:noFill/>
          </p:spPr>
          <p:txBody>
            <a:bodyPr wrap="square" rtlCol="0">
              <a:spAutoFit/>
            </a:bodyPr>
            <a:lstStyle/>
            <a:p>
              <a:pPr algn="l"/>
              <a:r>
                <a:rPr lang="zh-CN" altLang="en-US">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grpSp>
      <p:grpSp>
        <p:nvGrpSpPr>
          <p:cNvPr id="3" name="组合 2"/>
          <p:cNvGrpSpPr/>
          <p:nvPr/>
        </p:nvGrpSpPr>
        <p:grpSpPr>
          <a:xfrm>
            <a:off x="4715510" y="3563620"/>
            <a:ext cx="2545080" cy="2331720"/>
            <a:chOff x="7426" y="5612"/>
            <a:chExt cx="4008" cy="3672"/>
          </a:xfrm>
        </p:grpSpPr>
        <p:sp>
          <p:nvSpPr>
            <p:cNvPr id="7" name="圆角矩形 6"/>
            <p:cNvSpPr/>
            <p:nvPr/>
          </p:nvSpPr>
          <p:spPr>
            <a:xfrm>
              <a:off x="7426" y="5612"/>
              <a:ext cx="4008" cy="3672"/>
            </a:xfrm>
            <a:prstGeom prst="roundRect">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760" y="6504"/>
              <a:ext cx="3340" cy="1888"/>
            </a:xfrm>
            <a:prstGeom prst="rect">
              <a:avLst/>
            </a:prstGeom>
            <a:noFill/>
          </p:spPr>
          <p:txBody>
            <a:bodyPr wrap="square" rtlCol="0">
              <a:spAutoFit/>
            </a:bodyPr>
            <a:lstStyle/>
            <a:p>
              <a:pPr algn="ctr"/>
              <a:r>
                <a:rPr lang="en-US" altLang="zh-CN">
                  <a:solidFill>
                    <a:schemeClr val="bg1"/>
                  </a:solidFill>
                </a:rPr>
                <a:t>It is recommended to fill in short sentences for better typography</a:t>
              </a:r>
            </a:p>
          </p:txBody>
        </p:sp>
      </p:gr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42540" y="2271395"/>
            <a:ext cx="1692910" cy="2042795"/>
            <a:chOff x="4004" y="3577"/>
            <a:chExt cx="2666" cy="3217"/>
          </a:xfrm>
        </p:grpSpPr>
        <p:sp>
          <p:nvSpPr>
            <p:cNvPr id="5" name="椭圆 4"/>
            <p:cNvSpPr/>
            <p:nvPr/>
          </p:nvSpPr>
          <p:spPr>
            <a:xfrm>
              <a:off x="4004" y="3577"/>
              <a:ext cx="2667" cy="26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59" y="4354"/>
              <a:ext cx="1758" cy="1113"/>
            </a:xfrm>
            <a:prstGeom prst="rect">
              <a:avLst/>
            </a:prstGeom>
            <a:noFill/>
          </p:spPr>
          <p:txBody>
            <a:bodyPr wrap="none" rtlCol="0" anchor="t">
              <a:spAutoFit/>
            </a:bodyPr>
            <a:lstStyle/>
            <a:p>
              <a:pPr algn="l"/>
              <a:r>
                <a:rPr lang="zh-CN" altLang="en-US" sz="4000" b="1">
                  <a:solidFill>
                    <a:schemeClr val="tx1">
                      <a:lumMod val="95000"/>
                      <a:lumOff val="5000"/>
                    </a:schemeClr>
                  </a:solidFill>
                  <a:latin typeface="Tekton Pro" panose="020F0603020208020904" charset="0"/>
                  <a:ea typeface="BatangChe" panose="02030609000101010101" charset="-127"/>
                  <a:cs typeface="Tekton Pro" panose="020F0603020208020904" charset="0"/>
                  <a:sym typeface="+mn-ea"/>
                </a:rPr>
                <a:t>title</a:t>
              </a:r>
            </a:p>
          </p:txBody>
        </p:sp>
        <p:sp>
          <p:nvSpPr>
            <p:cNvPr id="223" name=" 223"/>
            <p:cNvSpPr/>
            <p:nvPr/>
          </p:nvSpPr>
          <p:spPr>
            <a:xfrm rot="10800000">
              <a:off x="4980" y="6244"/>
              <a:ext cx="714" cy="550"/>
            </a:xfrm>
            <a:custGeom>
              <a:avLst/>
              <a:gdLst/>
              <a:ahLst/>
              <a:cxnLst/>
              <a:rect l="l" t="t" r="r" b="b"/>
              <a:pathLst>
                <a:path w="621184" h="412091">
                  <a:moveTo>
                    <a:pt x="309039" y="0"/>
                  </a:moveTo>
                  <a:cubicBezTo>
                    <a:pt x="309558" y="0"/>
                    <a:pt x="310077" y="6"/>
                    <a:pt x="310593" y="149"/>
                  </a:cubicBezTo>
                  <a:cubicBezTo>
                    <a:pt x="330872" y="-390"/>
                    <a:pt x="351283" y="7145"/>
                    <a:pt x="366760" y="22622"/>
                  </a:cubicBezTo>
                  <a:lnTo>
                    <a:pt x="621184" y="277046"/>
                  </a:lnTo>
                  <a:cubicBezTo>
                    <a:pt x="651347" y="307208"/>
                    <a:pt x="651347" y="356112"/>
                    <a:pt x="621184" y="386274"/>
                  </a:cubicBezTo>
                  <a:lnTo>
                    <a:pt x="620186" y="387272"/>
                  </a:lnTo>
                  <a:cubicBezTo>
                    <a:pt x="602361" y="402896"/>
                    <a:pt x="578955" y="412091"/>
                    <a:pt x="553401" y="412091"/>
                  </a:cubicBezTo>
                  <a:lnTo>
                    <a:pt x="67784" y="412091"/>
                  </a:lnTo>
                  <a:cubicBezTo>
                    <a:pt x="42230" y="412091"/>
                    <a:pt x="18824" y="402896"/>
                    <a:pt x="998" y="387273"/>
                  </a:cubicBezTo>
                  <a:lnTo>
                    <a:pt x="0" y="386275"/>
                  </a:lnTo>
                  <a:cubicBezTo>
                    <a:pt x="-30162" y="356112"/>
                    <a:pt x="-30162" y="307209"/>
                    <a:pt x="0" y="277047"/>
                  </a:cubicBezTo>
                  <a:lnTo>
                    <a:pt x="254425" y="22622"/>
                  </a:lnTo>
                  <a:cubicBezTo>
                    <a:pt x="269506" y="7541"/>
                    <a:pt x="289273" y="0"/>
                    <a:pt x="309039" y="0"/>
                  </a:cubicBezTo>
                  <a:close/>
                </a:path>
              </a:pathLst>
            </a:cu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22" name="组合 21"/>
          <p:cNvGrpSpPr/>
          <p:nvPr/>
        </p:nvGrpSpPr>
        <p:grpSpPr>
          <a:xfrm>
            <a:off x="7562215" y="2271395"/>
            <a:ext cx="1692910" cy="2042795"/>
            <a:chOff x="9338" y="3577"/>
            <a:chExt cx="2666" cy="3217"/>
          </a:xfrm>
        </p:grpSpPr>
        <p:sp>
          <p:nvSpPr>
            <p:cNvPr id="7" name="椭圆 6"/>
            <p:cNvSpPr/>
            <p:nvPr/>
          </p:nvSpPr>
          <p:spPr>
            <a:xfrm>
              <a:off x="9338" y="3577"/>
              <a:ext cx="2667" cy="26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793" y="4354"/>
              <a:ext cx="1758" cy="1113"/>
            </a:xfrm>
            <a:prstGeom prst="rect">
              <a:avLst/>
            </a:prstGeom>
            <a:noFill/>
          </p:spPr>
          <p:txBody>
            <a:bodyPr wrap="none" rtlCol="0" anchor="t">
              <a:spAutoFit/>
            </a:bodyPr>
            <a:lstStyle/>
            <a:p>
              <a:pPr algn="l"/>
              <a:r>
                <a:rPr lang="zh-CN" altLang="en-US" sz="4000" b="1">
                  <a:solidFill>
                    <a:schemeClr val="tx1">
                      <a:lumMod val="95000"/>
                      <a:lumOff val="5000"/>
                    </a:schemeClr>
                  </a:solidFill>
                  <a:latin typeface="Tekton Pro" panose="020F0603020208020904" charset="0"/>
                  <a:ea typeface="BatangChe" panose="02030609000101010101" charset="-127"/>
                  <a:cs typeface="Tekton Pro" panose="020F0603020208020904" charset="0"/>
                  <a:sym typeface="+mn-ea"/>
                </a:rPr>
                <a:t>title</a:t>
              </a:r>
            </a:p>
          </p:txBody>
        </p:sp>
        <p:sp>
          <p:nvSpPr>
            <p:cNvPr id="14" name=" 223"/>
            <p:cNvSpPr/>
            <p:nvPr/>
          </p:nvSpPr>
          <p:spPr>
            <a:xfrm rot="10800000">
              <a:off x="10315" y="6244"/>
              <a:ext cx="714" cy="550"/>
            </a:xfrm>
            <a:custGeom>
              <a:avLst/>
              <a:gdLst/>
              <a:ahLst/>
              <a:cxnLst/>
              <a:rect l="l" t="t" r="r" b="b"/>
              <a:pathLst>
                <a:path w="621184" h="412091">
                  <a:moveTo>
                    <a:pt x="309039" y="0"/>
                  </a:moveTo>
                  <a:cubicBezTo>
                    <a:pt x="309558" y="0"/>
                    <a:pt x="310077" y="6"/>
                    <a:pt x="310593" y="149"/>
                  </a:cubicBezTo>
                  <a:cubicBezTo>
                    <a:pt x="330872" y="-390"/>
                    <a:pt x="351283" y="7145"/>
                    <a:pt x="366760" y="22622"/>
                  </a:cubicBezTo>
                  <a:lnTo>
                    <a:pt x="621184" y="277046"/>
                  </a:lnTo>
                  <a:cubicBezTo>
                    <a:pt x="651347" y="307208"/>
                    <a:pt x="651347" y="356112"/>
                    <a:pt x="621184" y="386274"/>
                  </a:cubicBezTo>
                  <a:lnTo>
                    <a:pt x="620186" y="387272"/>
                  </a:lnTo>
                  <a:cubicBezTo>
                    <a:pt x="602361" y="402896"/>
                    <a:pt x="578955" y="412091"/>
                    <a:pt x="553401" y="412091"/>
                  </a:cubicBezTo>
                  <a:lnTo>
                    <a:pt x="67784" y="412091"/>
                  </a:lnTo>
                  <a:cubicBezTo>
                    <a:pt x="42230" y="412091"/>
                    <a:pt x="18824" y="402896"/>
                    <a:pt x="998" y="387273"/>
                  </a:cubicBezTo>
                  <a:lnTo>
                    <a:pt x="0" y="386275"/>
                  </a:lnTo>
                  <a:cubicBezTo>
                    <a:pt x="-30162" y="356112"/>
                    <a:pt x="-30162" y="307209"/>
                    <a:pt x="0" y="277047"/>
                  </a:cubicBezTo>
                  <a:lnTo>
                    <a:pt x="254425" y="22622"/>
                  </a:lnTo>
                  <a:cubicBezTo>
                    <a:pt x="269506" y="7541"/>
                    <a:pt x="289273" y="0"/>
                    <a:pt x="309039" y="0"/>
                  </a:cubicBezTo>
                  <a:close/>
                </a:path>
              </a:pathLst>
            </a:cu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2252345" y="4902200"/>
            <a:ext cx="2273300" cy="645160"/>
          </a:xfrm>
          <a:prstGeom prst="rect">
            <a:avLst/>
          </a:prstGeom>
          <a:noFill/>
        </p:spPr>
        <p:txBody>
          <a:bodyPr wrap="square" rtlCol="0">
            <a:spAutoFit/>
          </a:bodyPr>
          <a:lstStyle/>
          <a:p>
            <a:pPr algn="l"/>
            <a:r>
              <a:rPr lang="zh-CN" altLang="en-US">
                <a:solidFill>
                  <a:schemeClr val="bg1"/>
                </a:solidFill>
              </a:rPr>
              <a:t>short sentences for better typography</a:t>
            </a:r>
          </a:p>
        </p:txBody>
      </p:sp>
      <p:sp>
        <p:nvSpPr>
          <p:cNvPr id="20" name="文本框 19"/>
          <p:cNvSpPr txBox="1"/>
          <p:nvPr/>
        </p:nvSpPr>
        <p:spPr>
          <a:xfrm>
            <a:off x="4846320" y="4902200"/>
            <a:ext cx="2273300" cy="645160"/>
          </a:xfrm>
          <a:prstGeom prst="rect">
            <a:avLst/>
          </a:prstGeom>
          <a:noFill/>
        </p:spPr>
        <p:txBody>
          <a:bodyPr wrap="square" rtlCol="0">
            <a:spAutoFit/>
          </a:bodyPr>
          <a:lstStyle/>
          <a:p>
            <a:pPr algn="l"/>
            <a:r>
              <a:rPr lang="zh-CN" altLang="en-US">
                <a:solidFill>
                  <a:schemeClr val="bg1"/>
                </a:solidFill>
              </a:rPr>
              <a:t>short sentences for better typography</a:t>
            </a:r>
          </a:p>
        </p:txBody>
      </p:sp>
      <p:grpSp>
        <p:nvGrpSpPr>
          <p:cNvPr id="23" name="组合 22"/>
          <p:cNvGrpSpPr/>
          <p:nvPr/>
        </p:nvGrpSpPr>
        <p:grpSpPr>
          <a:xfrm>
            <a:off x="5136515" y="2271395"/>
            <a:ext cx="1692910" cy="2042795"/>
            <a:chOff x="9338" y="3577"/>
            <a:chExt cx="2666" cy="3217"/>
          </a:xfrm>
        </p:grpSpPr>
        <p:sp>
          <p:nvSpPr>
            <p:cNvPr id="24" name="椭圆 23"/>
            <p:cNvSpPr/>
            <p:nvPr/>
          </p:nvSpPr>
          <p:spPr>
            <a:xfrm>
              <a:off x="9338" y="3577"/>
              <a:ext cx="2667" cy="26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793" y="4354"/>
              <a:ext cx="1758" cy="1113"/>
            </a:xfrm>
            <a:prstGeom prst="rect">
              <a:avLst/>
            </a:prstGeom>
            <a:noFill/>
          </p:spPr>
          <p:txBody>
            <a:bodyPr wrap="none" rtlCol="0" anchor="t">
              <a:spAutoFit/>
            </a:bodyPr>
            <a:lstStyle/>
            <a:p>
              <a:pPr algn="l"/>
              <a:r>
                <a:rPr lang="zh-CN" altLang="en-US" sz="4000" b="1">
                  <a:solidFill>
                    <a:schemeClr val="tx1">
                      <a:lumMod val="95000"/>
                      <a:lumOff val="5000"/>
                    </a:schemeClr>
                  </a:solidFill>
                  <a:latin typeface="Tekton Pro" panose="020F0603020208020904" charset="0"/>
                  <a:ea typeface="BatangChe" panose="02030609000101010101" charset="-127"/>
                  <a:cs typeface="Tekton Pro" panose="020F0603020208020904" charset="0"/>
                  <a:sym typeface="+mn-ea"/>
                </a:rPr>
                <a:t>title</a:t>
              </a:r>
            </a:p>
          </p:txBody>
        </p:sp>
        <p:sp>
          <p:nvSpPr>
            <p:cNvPr id="26" name=" 223"/>
            <p:cNvSpPr/>
            <p:nvPr/>
          </p:nvSpPr>
          <p:spPr>
            <a:xfrm rot="10800000">
              <a:off x="10315" y="6244"/>
              <a:ext cx="714" cy="550"/>
            </a:xfrm>
            <a:custGeom>
              <a:avLst/>
              <a:gdLst/>
              <a:ahLst/>
              <a:cxnLst/>
              <a:rect l="l" t="t" r="r" b="b"/>
              <a:pathLst>
                <a:path w="621184" h="412091">
                  <a:moveTo>
                    <a:pt x="309039" y="0"/>
                  </a:moveTo>
                  <a:cubicBezTo>
                    <a:pt x="309558" y="0"/>
                    <a:pt x="310077" y="6"/>
                    <a:pt x="310593" y="149"/>
                  </a:cubicBezTo>
                  <a:cubicBezTo>
                    <a:pt x="330872" y="-390"/>
                    <a:pt x="351283" y="7145"/>
                    <a:pt x="366760" y="22622"/>
                  </a:cubicBezTo>
                  <a:lnTo>
                    <a:pt x="621184" y="277046"/>
                  </a:lnTo>
                  <a:cubicBezTo>
                    <a:pt x="651347" y="307208"/>
                    <a:pt x="651347" y="356112"/>
                    <a:pt x="621184" y="386274"/>
                  </a:cubicBezTo>
                  <a:lnTo>
                    <a:pt x="620186" y="387272"/>
                  </a:lnTo>
                  <a:cubicBezTo>
                    <a:pt x="602361" y="402896"/>
                    <a:pt x="578955" y="412091"/>
                    <a:pt x="553401" y="412091"/>
                  </a:cubicBezTo>
                  <a:lnTo>
                    <a:pt x="67784" y="412091"/>
                  </a:lnTo>
                  <a:cubicBezTo>
                    <a:pt x="42230" y="412091"/>
                    <a:pt x="18824" y="402896"/>
                    <a:pt x="998" y="387273"/>
                  </a:cubicBezTo>
                  <a:lnTo>
                    <a:pt x="0" y="386275"/>
                  </a:lnTo>
                  <a:cubicBezTo>
                    <a:pt x="-30162" y="356112"/>
                    <a:pt x="-30162" y="307209"/>
                    <a:pt x="0" y="277047"/>
                  </a:cubicBezTo>
                  <a:lnTo>
                    <a:pt x="254425" y="22622"/>
                  </a:lnTo>
                  <a:cubicBezTo>
                    <a:pt x="269506" y="7541"/>
                    <a:pt x="289273" y="0"/>
                    <a:pt x="309039" y="0"/>
                  </a:cubicBezTo>
                  <a:close/>
                </a:path>
              </a:pathLst>
            </a:cu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27" name="文本框 26"/>
          <p:cNvSpPr txBox="1"/>
          <p:nvPr/>
        </p:nvSpPr>
        <p:spPr>
          <a:xfrm>
            <a:off x="7272655" y="4902200"/>
            <a:ext cx="2273300" cy="645160"/>
          </a:xfrm>
          <a:prstGeom prst="rect">
            <a:avLst/>
          </a:prstGeom>
          <a:noFill/>
        </p:spPr>
        <p:txBody>
          <a:bodyPr wrap="square" rtlCol="0">
            <a:spAutoFit/>
          </a:bodyPr>
          <a:lstStyle/>
          <a:p>
            <a:pPr algn="l"/>
            <a:r>
              <a:rPr lang="zh-CN" altLang="en-US">
                <a:solidFill>
                  <a:schemeClr val="bg1"/>
                </a:solidFill>
              </a:rPr>
              <a:t>short sentences for better typography</a:t>
            </a:r>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p:tgtEl>
                                          <p:spTgt spid="20"/>
                                        </p:tgtEl>
                                        <p:attrNameLst>
                                          <p:attrName>ppt_y</p:attrName>
                                        </p:attrNameLst>
                                      </p:cBhvr>
                                      <p:tavLst>
                                        <p:tav tm="0">
                                          <p:val>
                                            <p:strVal val="#ppt_y+#ppt_h*1.125000"/>
                                          </p:val>
                                        </p:tav>
                                        <p:tav tm="100000">
                                          <p:val>
                                            <p:strVal val="#ppt_y"/>
                                          </p:val>
                                        </p:tav>
                                      </p:tavLst>
                                    </p:anim>
                                    <p:animEffect transition="in" filter="wipe(up)">
                                      <p:cBhvr>
                                        <p:cTn id="17" dur="500"/>
                                        <p:tgtEl>
                                          <p:spTgt spid="20"/>
                                        </p:tgtEl>
                                      </p:cBhvr>
                                    </p:animEffect>
                                  </p:childTnLst>
                                </p:cTn>
                              </p:par>
                              <p:par>
                                <p:cTn id="18" presetID="12" presetClass="entr" presetSubtype="4"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p:tgtEl>
                                          <p:spTgt spid="23"/>
                                        </p:tgtEl>
                                        <p:attrNameLst>
                                          <p:attrName>ppt_y</p:attrName>
                                        </p:attrNameLst>
                                      </p:cBhvr>
                                      <p:tavLst>
                                        <p:tav tm="0">
                                          <p:val>
                                            <p:strVal val="#ppt_y+#ppt_h*1.125000"/>
                                          </p:val>
                                        </p:tav>
                                        <p:tav tm="100000">
                                          <p:val>
                                            <p:strVal val="#ppt_y"/>
                                          </p:val>
                                        </p:tav>
                                      </p:tavLst>
                                    </p:anim>
                                    <p:animEffect transition="in" filter="wipe(up)">
                                      <p:cBhvr>
                                        <p:cTn id="21" dur="500"/>
                                        <p:tgtEl>
                                          <p:spTgt spid="23"/>
                                        </p:tgtEl>
                                      </p:cBhvr>
                                    </p:animEffect>
                                  </p:childTnLst>
                                </p:cTn>
                              </p:par>
                            </p:childTnLst>
                          </p:cTn>
                        </p:par>
                        <p:par>
                          <p:cTn id="22" fill="hold">
                            <p:stCondLst>
                              <p:cond delay="1000"/>
                            </p:stCondLst>
                            <p:childTnLst>
                              <p:par>
                                <p:cTn id="23" presetID="12" presetClass="entr" presetSubtype="4"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up)">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文本框 1"/>
          <p:cNvSpPr txBox="1"/>
          <p:nvPr>
            <p:custDataLst>
              <p:tags r:id="rId1"/>
            </p:custDataLst>
          </p:nvPr>
        </p:nvSpPr>
        <p:spPr>
          <a:xfrm>
            <a:off x="6805295" y="2560955"/>
            <a:ext cx="4249420" cy="768350"/>
          </a:xfrm>
          <a:prstGeom prst="rect">
            <a:avLst/>
          </a:prstGeom>
          <a:noFill/>
        </p:spPr>
        <p:txBody>
          <a:bodyPr wrap="none" rtlCol="0">
            <a:spAutoFit/>
          </a:bodyPr>
          <a:lstStyle/>
          <a:p>
            <a:pPr algn="l"/>
            <a:r>
              <a:rPr lang="zh-CN" altLang="en-US" sz="4400">
                <a:solidFill>
                  <a:schemeClr val="bg1"/>
                </a:solidFill>
                <a:latin typeface="Impact" panose="020B0806030902050204" charset="0"/>
                <a:ea typeface="BatangChe" panose="02030609000101010101" charset="-127"/>
                <a:cs typeface="Impact" panose="020B0806030902050204" charset="0"/>
                <a:sym typeface="+mn-ea"/>
              </a:rPr>
              <a:t>your subtitle </a:t>
            </a:r>
            <a:r>
              <a:rPr lang="en-US" altLang="zh-CN" sz="4400">
                <a:solidFill>
                  <a:schemeClr val="bg1"/>
                </a:solidFill>
                <a:latin typeface="Impact" panose="020B0806030902050204" charset="0"/>
                <a:ea typeface="BatangChe" panose="02030609000101010101" charset="-127"/>
                <a:cs typeface="Impact" panose="020B0806030902050204" charset="0"/>
                <a:sym typeface="+mn-ea"/>
              </a:rPr>
              <a:t>here</a:t>
            </a:r>
          </a:p>
        </p:txBody>
      </p:sp>
      <p:sp>
        <p:nvSpPr>
          <p:cNvPr id="3" name="PA-文本框 2"/>
          <p:cNvSpPr txBox="1"/>
          <p:nvPr>
            <p:custDataLst>
              <p:tags r:id="rId2"/>
            </p:custDataLst>
          </p:nvPr>
        </p:nvSpPr>
        <p:spPr>
          <a:xfrm>
            <a:off x="6817995" y="3329305"/>
            <a:ext cx="4236720" cy="1076325"/>
          </a:xfrm>
          <a:prstGeom prst="rect">
            <a:avLst/>
          </a:prstGeom>
          <a:noFill/>
        </p:spPr>
        <p:txBody>
          <a:bodyPr wrap="square" rtlCol="0">
            <a:spAutoFit/>
          </a:bodyPr>
          <a:lstStyle/>
          <a:p>
            <a:pPr algn="ctr"/>
            <a:r>
              <a:rPr lang="zh-CN" altLang="en-US" sz="1600">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sp>
        <p:nvSpPr>
          <p:cNvPr id="4" name="PA-文本框 3"/>
          <p:cNvSpPr txBox="1"/>
          <p:nvPr>
            <p:custDataLst>
              <p:tags r:id="rId3"/>
            </p:custDataLst>
          </p:nvPr>
        </p:nvSpPr>
        <p:spPr>
          <a:xfrm>
            <a:off x="5577205" y="2265045"/>
            <a:ext cx="1240790" cy="2646045"/>
          </a:xfrm>
          <a:prstGeom prst="rect">
            <a:avLst/>
          </a:prstGeom>
          <a:noFill/>
        </p:spPr>
        <p:txBody>
          <a:bodyPr wrap="none" rtlCol="0">
            <a:spAutoFit/>
          </a:bodyPr>
          <a:lstStyle/>
          <a:p>
            <a:r>
              <a:rPr lang="en-US" altLang="zh-CN" sz="16600">
                <a:solidFill>
                  <a:schemeClr val="bg1"/>
                </a:solidFill>
                <a:latin typeface="Impact" panose="020B0806030902050204" charset="0"/>
                <a:cs typeface="Impact" panose="020B0806030902050204" charset="0"/>
              </a:rPr>
              <a:t>2</a:t>
            </a:r>
          </a:p>
        </p:txBody>
      </p:sp>
      <p:pic>
        <p:nvPicPr>
          <p:cNvPr id="15" name="PA-图片 14" descr="F:\PPT素材\pexels-photo-623218.jpegpexels-photo-623218"/>
          <p:cNvPicPr>
            <a:picLocks noChangeAspect="1"/>
          </p:cNvPicPr>
          <p:nvPr>
            <p:custDataLst>
              <p:tags r:id="rId4"/>
            </p:custDataLst>
          </p:nvPr>
        </p:nvPicPr>
        <p:blipFill>
          <a:blip r:embed="rId6"/>
          <a:srcRect/>
          <a:stretch>
            <a:fillRect/>
          </a:stretch>
        </p:blipFill>
        <p:spPr>
          <a:xfrm>
            <a:off x="-6350" y="50800"/>
            <a:ext cx="4343400" cy="6801485"/>
          </a:xfrm>
          <a:prstGeom prst="rect">
            <a:avLst/>
          </a:prstGeom>
        </p:spPr>
      </p:pic>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nature-night-sky-milky-way-810890"/>
          <p:cNvPicPr>
            <a:picLocks noChangeAspect="1"/>
          </p:cNvPicPr>
          <p:nvPr/>
        </p:nvPicPr>
        <p:blipFill>
          <a:blip r:embed="rId2"/>
          <a:stretch>
            <a:fillRect/>
          </a:stretch>
        </p:blipFill>
        <p:spPr>
          <a:xfrm>
            <a:off x="-12700" y="-1300480"/>
            <a:ext cx="12212320" cy="8141970"/>
          </a:xfrm>
          <a:prstGeom prst="rect">
            <a:avLst/>
          </a:prstGeom>
        </p:spPr>
      </p:pic>
      <p:sp>
        <p:nvSpPr>
          <p:cNvPr id="15" name="矩形 14"/>
          <p:cNvSpPr/>
          <p:nvPr/>
        </p:nvSpPr>
        <p:spPr>
          <a:xfrm>
            <a:off x="-10160" y="-1306830"/>
            <a:ext cx="12215495" cy="8148320"/>
          </a:xfrm>
          <a:prstGeom prst="rect">
            <a:avLst/>
          </a:prstGeom>
          <a:gradFill>
            <a:gsLst>
              <a:gs pos="78000">
                <a:schemeClr val="tx1">
                  <a:lumMod val="95000"/>
                  <a:lumOff val="5000"/>
                  <a:alpha val="39000"/>
                </a:schemeClr>
              </a:gs>
              <a:gs pos="18000">
                <a:schemeClr val="bg2">
                  <a:lumMod val="50000"/>
                  <a:alpha val="49000"/>
                </a:schemeClr>
              </a:gs>
              <a:gs pos="100000">
                <a:schemeClr val="tx1">
                  <a:lumMod val="65000"/>
                  <a:lumOff val="35000"/>
                  <a:alpha val="58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987675" y="2045335"/>
            <a:ext cx="1239520" cy="1106805"/>
          </a:xfrm>
          <a:prstGeom prst="rect">
            <a:avLst/>
          </a:prstGeom>
          <a:noFill/>
        </p:spPr>
        <p:txBody>
          <a:bodyPr wrap="none" rtlCol="0">
            <a:spAutoFit/>
          </a:bodyPr>
          <a:lstStyle/>
          <a:p>
            <a:r>
              <a:rPr lang="en-US" altLang="zh-CN" sz="6600" b="1">
                <a:gradFill>
                  <a:gsLst>
                    <a:gs pos="0">
                      <a:schemeClr val="accent1">
                        <a:lumMod val="5000"/>
                        <a:lumOff val="95000"/>
                      </a:schemeClr>
                    </a:gs>
                    <a:gs pos="100000">
                      <a:srgbClr val="6C608B"/>
                    </a:gs>
                    <a:gs pos="46000">
                      <a:srgbClr val="B0AAC5"/>
                    </a:gs>
                  </a:gsLst>
                  <a:lin ang="5400000" scaled="0"/>
                </a:gradFill>
                <a:effectLst/>
                <a:latin typeface="Stencil Std" panose="04020904080802020404" charset="0"/>
                <a:cs typeface="Stencil Std" panose="04020904080802020404" charset="0"/>
              </a:rPr>
              <a:t>49</a:t>
            </a:r>
          </a:p>
        </p:txBody>
      </p:sp>
      <p:sp>
        <p:nvSpPr>
          <p:cNvPr id="5" name="文本框 4"/>
          <p:cNvSpPr txBox="1"/>
          <p:nvPr/>
        </p:nvSpPr>
        <p:spPr>
          <a:xfrm>
            <a:off x="4566285" y="2045335"/>
            <a:ext cx="1239520" cy="1106805"/>
          </a:xfrm>
          <a:prstGeom prst="rect">
            <a:avLst/>
          </a:prstGeom>
          <a:noFill/>
        </p:spPr>
        <p:txBody>
          <a:bodyPr wrap="none" rtlCol="0">
            <a:spAutoFit/>
          </a:bodyPr>
          <a:lstStyle/>
          <a:p>
            <a:r>
              <a:rPr lang="en-US" altLang="zh-CN" sz="6600" b="1">
                <a:gradFill>
                  <a:gsLst>
                    <a:gs pos="0">
                      <a:schemeClr val="accent1">
                        <a:lumMod val="5000"/>
                        <a:lumOff val="95000"/>
                      </a:schemeClr>
                    </a:gs>
                    <a:gs pos="100000">
                      <a:srgbClr val="6C608B"/>
                    </a:gs>
                    <a:gs pos="46000">
                      <a:srgbClr val="B0AAC5"/>
                    </a:gs>
                  </a:gsLst>
                  <a:lin ang="5400000" scaled="0"/>
                </a:gradFill>
                <a:latin typeface="Stencil Std" panose="04020904080802020404" charset="0"/>
                <a:cs typeface="Stencil Std" panose="04020904080802020404" charset="0"/>
              </a:rPr>
              <a:t>81</a:t>
            </a:r>
          </a:p>
        </p:txBody>
      </p:sp>
      <p:sp>
        <p:nvSpPr>
          <p:cNvPr id="6" name="文本框 5"/>
          <p:cNvSpPr txBox="1"/>
          <p:nvPr/>
        </p:nvSpPr>
        <p:spPr>
          <a:xfrm>
            <a:off x="6235700" y="2045335"/>
            <a:ext cx="1239520" cy="1106805"/>
          </a:xfrm>
          <a:prstGeom prst="rect">
            <a:avLst/>
          </a:prstGeom>
          <a:noFill/>
        </p:spPr>
        <p:txBody>
          <a:bodyPr wrap="none" rtlCol="0">
            <a:spAutoFit/>
          </a:bodyPr>
          <a:lstStyle/>
          <a:p>
            <a:r>
              <a:rPr lang="en-US" altLang="zh-CN" sz="6600" b="1">
                <a:gradFill>
                  <a:gsLst>
                    <a:gs pos="0">
                      <a:schemeClr val="accent1">
                        <a:lumMod val="5000"/>
                        <a:lumOff val="95000"/>
                      </a:schemeClr>
                    </a:gs>
                    <a:gs pos="100000">
                      <a:srgbClr val="6C608B"/>
                    </a:gs>
                    <a:gs pos="46000">
                      <a:srgbClr val="B0AAC5"/>
                    </a:gs>
                  </a:gsLst>
                  <a:lin ang="5400000" scaled="0"/>
                </a:gradFill>
                <a:latin typeface="Stencil Std" panose="04020904080802020404" charset="0"/>
                <a:cs typeface="Stencil Std" panose="04020904080802020404" charset="0"/>
              </a:rPr>
              <a:t>21</a:t>
            </a:r>
          </a:p>
        </p:txBody>
      </p:sp>
      <p:sp>
        <p:nvSpPr>
          <p:cNvPr id="7" name="文本框 6"/>
          <p:cNvSpPr txBox="1"/>
          <p:nvPr/>
        </p:nvSpPr>
        <p:spPr>
          <a:xfrm>
            <a:off x="7920355" y="2045335"/>
            <a:ext cx="1239520" cy="1106805"/>
          </a:xfrm>
          <a:prstGeom prst="rect">
            <a:avLst/>
          </a:prstGeom>
          <a:noFill/>
        </p:spPr>
        <p:txBody>
          <a:bodyPr wrap="none" rtlCol="0">
            <a:spAutoFit/>
          </a:bodyPr>
          <a:lstStyle/>
          <a:p>
            <a:r>
              <a:rPr lang="en-US" altLang="zh-CN" sz="6600" b="1">
                <a:gradFill>
                  <a:gsLst>
                    <a:gs pos="0">
                      <a:schemeClr val="accent1">
                        <a:lumMod val="5000"/>
                        <a:lumOff val="95000"/>
                      </a:schemeClr>
                    </a:gs>
                    <a:gs pos="100000">
                      <a:srgbClr val="6C608B"/>
                    </a:gs>
                    <a:gs pos="46000">
                      <a:srgbClr val="B0AAC5"/>
                    </a:gs>
                  </a:gsLst>
                  <a:lin ang="5400000" scaled="0"/>
                </a:gradFill>
                <a:latin typeface="Stencil Std" panose="04020904080802020404" charset="0"/>
                <a:cs typeface="Stencil Std" panose="04020904080802020404" charset="0"/>
              </a:rPr>
              <a:t>64</a:t>
            </a:r>
          </a:p>
        </p:txBody>
      </p:sp>
      <p:cxnSp>
        <p:nvCxnSpPr>
          <p:cNvPr id="11" name="直接连接符 10"/>
          <p:cNvCxnSpPr/>
          <p:nvPr/>
        </p:nvCxnSpPr>
        <p:spPr>
          <a:xfrm>
            <a:off x="-12700" y="2468245"/>
            <a:ext cx="2909570" cy="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295765" y="2468245"/>
            <a:ext cx="2909570" cy="0"/>
          </a:xfrm>
          <a:prstGeom prst="line">
            <a:avLst/>
          </a:prstGeom>
          <a:ln>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896870" y="3182620"/>
            <a:ext cx="6398895" cy="1938020"/>
          </a:xfrm>
          <a:prstGeom prst="rect">
            <a:avLst/>
          </a:prstGeom>
          <a:noFill/>
        </p:spPr>
        <p:txBody>
          <a:bodyPr wrap="square" rtlCol="0" anchor="t">
            <a:spAutoFit/>
          </a:bodyPr>
          <a:lstStyle/>
          <a:p>
            <a:pPr algn="l"/>
            <a:r>
              <a:rPr lang="zh-CN" altLang="en-US" sz="2000">
                <a:solidFill>
                  <a:schemeClr val="bg1"/>
                </a:solidFill>
                <a:latin typeface="Adobe Myungjo Std M" panose="02020600000000000000" charset="-128"/>
                <a:ea typeface="Adobe Myungjo Std M" panose="02020600000000000000" charset="-128"/>
                <a:sym typeface="+mn-ea"/>
              </a:rPr>
              <a:t>You can enter anything that is relevant to this chapter to make a simple cut into the title to help the audience understand what you are talking about.It is recommended that you fill in the relevant data and delete this page if you do not need it</a:t>
            </a:r>
          </a:p>
        </p:txBody>
      </p:sp>
      <p:sp>
        <p:nvSpPr>
          <p:cNvPr id="2" name="十字星 1"/>
          <p:cNvSpPr/>
          <p:nvPr/>
        </p:nvSpPr>
        <p:spPr>
          <a:xfrm>
            <a:off x="2137410" y="1377315"/>
            <a:ext cx="408305" cy="434975"/>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十字星 2"/>
          <p:cNvSpPr/>
          <p:nvPr/>
        </p:nvSpPr>
        <p:spPr>
          <a:xfrm>
            <a:off x="2713355" y="824230"/>
            <a:ext cx="624205" cy="66548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十字星 7"/>
          <p:cNvSpPr/>
          <p:nvPr/>
        </p:nvSpPr>
        <p:spPr>
          <a:xfrm>
            <a:off x="9159875" y="2788285"/>
            <a:ext cx="406400" cy="43307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十字星 8"/>
          <p:cNvSpPr/>
          <p:nvPr/>
        </p:nvSpPr>
        <p:spPr>
          <a:xfrm>
            <a:off x="7475220" y="1489710"/>
            <a:ext cx="521335" cy="55626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5" presetClass="entr" presetSubtype="1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par>
                                <p:cTn id="28" presetID="5"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childTnLst>
                          </p:cTn>
                        </p:par>
                        <p:par>
                          <p:cTn id="31" fill="hold">
                            <p:stCondLst>
                              <p:cond delay="1000"/>
                            </p:stCondLst>
                            <p:childTnLst>
                              <p:par>
                                <p:cTn id="32" presetID="21"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1)">
                                      <p:cBhvr>
                                        <p:cTn id="34" dur="1000"/>
                                        <p:tgtEl>
                                          <p:spTgt spid="4"/>
                                        </p:tgtEl>
                                      </p:cBhvr>
                                    </p:animEffect>
                                  </p:childTnLst>
                                </p:cTn>
                              </p:par>
                            </p:childTnLst>
                          </p:cTn>
                        </p:par>
                        <p:par>
                          <p:cTn id="35" fill="hold">
                            <p:stCondLst>
                              <p:cond delay="2000"/>
                            </p:stCondLst>
                            <p:childTnLst>
                              <p:par>
                                <p:cTn id="36" presetID="21"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1000"/>
                                        <p:tgtEl>
                                          <p:spTgt spid="5"/>
                                        </p:tgtEl>
                                      </p:cBhvr>
                                    </p:animEffect>
                                  </p:childTnLst>
                                </p:cTn>
                              </p:par>
                            </p:childTnLst>
                          </p:cTn>
                        </p:par>
                        <p:par>
                          <p:cTn id="39" fill="hold">
                            <p:stCondLst>
                              <p:cond delay="3000"/>
                            </p:stCondLst>
                            <p:childTnLst>
                              <p:par>
                                <p:cTn id="40" presetID="21" presetClass="entr" presetSubtype="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1)">
                                      <p:cBhvr>
                                        <p:cTn id="42" dur="1000"/>
                                        <p:tgtEl>
                                          <p:spTgt spid="6"/>
                                        </p:tgtEl>
                                      </p:cBhvr>
                                    </p:animEffect>
                                  </p:childTnLst>
                                </p:cTn>
                              </p:par>
                            </p:childTnLst>
                          </p:cTn>
                        </p:par>
                        <p:par>
                          <p:cTn id="43" fill="hold">
                            <p:stCondLst>
                              <p:cond delay="4000"/>
                            </p:stCondLst>
                            <p:childTnLst>
                              <p:par>
                                <p:cTn id="44" presetID="21" presetClass="entr" presetSubtype="1"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heel(1)">
                                      <p:cBhvr>
                                        <p:cTn id="46" dur="1000"/>
                                        <p:tgtEl>
                                          <p:spTgt spid="7"/>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P spid="2" grpId="0" animBg="1"/>
      <p:bldP spid="3"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91795" y="1933575"/>
            <a:ext cx="12997180" cy="3184525"/>
          </a:xfrm>
          <a:prstGeom prst="round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pexels-photo-847402"/>
          <p:cNvPicPr>
            <a:picLocks noChangeAspect="1"/>
          </p:cNvPicPr>
          <p:nvPr/>
        </p:nvPicPr>
        <p:blipFill>
          <a:blip r:embed="rId2"/>
          <a:srcRect l="17766" r="13470"/>
          <a:stretch>
            <a:fillRect/>
          </a:stretch>
        </p:blipFill>
        <p:spPr>
          <a:xfrm>
            <a:off x="833755" y="1059180"/>
            <a:ext cx="5886450" cy="4933315"/>
          </a:xfrm>
          <a:prstGeom prst="rect">
            <a:avLst/>
          </a:prstGeom>
        </p:spPr>
      </p:pic>
      <p:sp>
        <p:nvSpPr>
          <p:cNvPr id="8" name="文本框 7"/>
          <p:cNvSpPr txBox="1"/>
          <p:nvPr/>
        </p:nvSpPr>
        <p:spPr>
          <a:xfrm>
            <a:off x="7285990" y="2926080"/>
            <a:ext cx="4719955" cy="1198880"/>
          </a:xfrm>
          <a:prstGeom prst="rect">
            <a:avLst/>
          </a:prstGeom>
          <a:noFill/>
        </p:spPr>
        <p:txBody>
          <a:bodyPr wrap="square" rtlCol="0">
            <a:spAutoFit/>
          </a:bodyPr>
          <a:lstStyle/>
          <a:p>
            <a:pPr algn="l"/>
            <a:r>
              <a:rPr lang="zh-CN" altLang="en-US">
                <a:solidFill>
                  <a:schemeClr val="bg1"/>
                </a:solidFill>
                <a:latin typeface="Adobe Myungjo Std M" panose="02020600000000000000" charset="-128"/>
                <a:ea typeface="Adobe Myungjo Std M" panose="02020600000000000000" charset="-128"/>
              </a:rPr>
              <a:t>You can enter anything that is relevant to this chapter to make a simple cut into the title to help the audience understand what you are talking about.</a:t>
            </a:r>
          </a:p>
        </p:txBody>
      </p:sp>
      <p:grpSp>
        <p:nvGrpSpPr>
          <p:cNvPr id="9" name="组合 8"/>
          <p:cNvGrpSpPr/>
          <p:nvPr/>
        </p:nvGrpSpPr>
        <p:grpSpPr>
          <a:xfrm>
            <a:off x="5372100" y="1707515"/>
            <a:ext cx="877570" cy="870585"/>
            <a:chOff x="10116" y="4391"/>
            <a:chExt cx="716" cy="710"/>
          </a:xfrm>
        </p:grpSpPr>
        <p:sp>
          <p:nvSpPr>
            <p:cNvPr id="10" name=" 184"/>
            <p:cNvSpPr/>
            <p:nvPr/>
          </p:nvSpPr>
          <p:spPr>
            <a:xfrm>
              <a:off x="10278" y="4548"/>
              <a:ext cx="394" cy="395"/>
            </a:xfrm>
            <a:prstGeom prst="ellipse">
              <a:avLst/>
            </a:prstGeom>
            <a:solidFill>
              <a:schemeClr val="bg1">
                <a:lumMod val="9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84"/>
            <p:cNvSpPr/>
            <p:nvPr/>
          </p:nvSpPr>
          <p:spPr>
            <a:xfrm>
              <a:off x="10116" y="4391"/>
              <a:ext cx="717" cy="710"/>
            </a:xfrm>
            <a:prstGeom prst="ellipse">
              <a:avLst/>
            </a:prstGeom>
            <a:solidFill>
              <a:schemeClr val="bg1">
                <a:lumMod val="9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cxnSp>
        <p:nvCxnSpPr>
          <p:cNvPr id="12" name="肘形连接符 11"/>
          <p:cNvCxnSpPr/>
          <p:nvPr/>
        </p:nvCxnSpPr>
        <p:spPr>
          <a:xfrm rot="5400000" flipV="1">
            <a:off x="5715635" y="2243455"/>
            <a:ext cx="1479550" cy="1296670"/>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9"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ppt_x</p:attrName>
                                        </p:attrNameLst>
                                      </p:cBhvr>
                                      <p:tavLst>
                                        <p:tav tm="0">
                                          <p:val>
                                            <p:strVal val="#ppt_x-.2"/>
                                          </p:val>
                                        </p:tav>
                                        <p:tav tm="100000">
                                          <p:val>
                                            <p:strVal val="#ppt_x"/>
                                          </p:val>
                                        </p:tav>
                                      </p:tavLst>
                                    </p:anim>
                                    <p:anim calcmode="lin" valueType="num">
                                      <p:cBhvr>
                                        <p:cTn id="1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9" dur="1000"/>
                                        <p:tgtEl>
                                          <p:spTgt spid="9"/>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0.0"/>
</p:tagLst>
</file>

<file path=ppt/tags/tag10.xml><?xml version="1.0" encoding="utf-8"?>
<p:tagLst xmlns:a="http://schemas.openxmlformats.org/drawingml/2006/main" xmlns:r="http://schemas.openxmlformats.org/officeDocument/2006/relationships" xmlns:p="http://schemas.openxmlformats.org/presentationml/2006/main">
  <p:tag name="PA" val="v5.0.0"/>
</p:tagLst>
</file>

<file path=ppt/tags/tag11.xml><?xml version="1.0" encoding="utf-8"?>
<p:tagLst xmlns:a="http://schemas.openxmlformats.org/drawingml/2006/main" xmlns:r="http://schemas.openxmlformats.org/officeDocument/2006/relationships" xmlns:p="http://schemas.openxmlformats.org/presentationml/2006/main">
  <p:tag name="PA" val="v5.0.0"/>
</p:tagLst>
</file>

<file path=ppt/tags/tag12.xml><?xml version="1.0" encoding="utf-8"?>
<p:tagLst xmlns:a="http://schemas.openxmlformats.org/drawingml/2006/main" xmlns:r="http://schemas.openxmlformats.org/officeDocument/2006/relationships" xmlns:p="http://schemas.openxmlformats.org/presentationml/2006/main">
  <p:tag name="PA" val="v5.0.0"/>
</p:tagLst>
</file>

<file path=ppt/tags/tag2.xml><?xml version="1.0" encoding="utf-8"?>
<p:tagLst xmlns:a="http://schemas.openxmlformats.org/drawingml/2006/main" xmlns:r="http://schemas.openxmlformats.org/officeDocument/2006/relationships" xmlns:p="http://schemas.openxmlformats.org/presentationml/2006/main">
  <p:tag name="PA" val="v5.0.0"/>
</p:tagLst>
</file>

<file path=ppt/tags/tag3.xml><?xml version="1.0" encoding="utf-8"?>
<p:tagLst xmlns:a="http://schemas.openxmlformats.org/drawingml/2006/main" xmlns:r="http://schemas.openxmlformats.org/officeDocument/2006/relationships" xmlns:p="http://schemas.openxmlformats.org/presentationml/2006/main">
  <p:tag name="PA" val="v5.0.0"/>
</p:tagLst>
</file>

<file path=ppt/tags/tag4.xml><?xml version="1.0" encoding="utf-8"?>
<p:tagLst xmlns:a="http://schemas.openxmlformats.org/drawingml/2006/main" xmlns:r="http://schemas.openxmlformats.org/officeDocument/2006/relationships" xmlns:p="http://schemas.openxmlformats.org/presentationml/2006/main">
  <p:tag name="PA" val="v5.0.0"/>
</p:tagLst>
</file>

<file path=ppt/tags/tag5.xml><?xml version="1.0" encoding="utf-8"?>
<p:tagLst xmlns:a="http://schemas.openxmlformats.org/drawingml/2006/main" xmlns:r="http://schemas.openxmlformats.org/officeDocument/2006/relationships" xmlns:p="http://schemas.openxmlformats.org/presentationml/2006/main">
  <p:tag name="PA" val="v5.0.0"/>
</p:tagLst>
</file>

<file path=ppt/tags/tag6.xml><?xml version="1.0" encoding="utf-8"?>
<p:tagLst xmlns:a="http://schemas.openxmlformats.org/drawingml/2006/main" xmlns:r="http://schemas.openxmlformats.org/officeDocument/2006/relationships" xmlns:p="http://schemas.openxmlformats.org/presentationml/2006/main">
  <p:tag name="PA" val="v5.0.0"/>
</p:tagLst>
</file>

<file path=ppt/tags/tag7.xml><?xml version="1.0" encoding="utf-8"?>
<p:tagLst xmlns:a="http://schemas.openxmlformats.org/drawingml/2006/main" xmlns:r="http://schemas.openxmlformats.org/officeDocument/2006/relationships" xmlns:p="http://schemas.openxmlformats.org/presentationml/2006/main">
  <p:tag name="PA" val="v5.0.0"/>
</p:tagLst>
</file>

<file path=ppt/tags/tag8.xml><?xml version="1.0" encoding="utf-8"?>
<p:tagLst xmlns:a="http://schemas.openxmlformats.org/drawingml/2006/main" xmlns:r="http://schemas.openxmlformats.org/officeDocument/2006/relationships" xmlns:p="http://schemas.openxmlformats.org/presentationml/2006/main">
  <p:tag name="PA" val="v5.0.0"/>
</p:tagLst>
</file>

<file path=ppt/tags/tag9.xml><?xml version="1.0" encoding="utf-8"?>
<p:tagLst xmlns:a="http://schemas.openxmlformats.org/drawingml/2006/main" xmlns:r="http://schemas.openxmlformats.org/officeDocument/2006/relationships" xmlns:p="http://schemas.openxmlformats.org/presentationml/2006/main">
  <p:tag name="PA" val="v5.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750</Words>
  <Application>Microsoft Office PowerPoint</Application>
  <PresentationFormat>宽屏</PresentationFormat>
  <Paragraphs>73</Paragraphs>
  <Slides>17</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Adobe Myungjo Std M</vt:lpstr>
      <vt:lpstr>BatangChe</vt:lpstr>
      <vt:lpstr>Lithos Pro Regular</vt:lpstr>
      <vt:lpstr>Stencil Std</vt:lpstr>
      <vt:lpstr>Tekton Pro</vt:lpstr>
      <vt:lpstr>黑体</vt:lpstr>
      <vt:lpstr>宋体</vt:lpstr>
      <vt:lpstr>微软雅黑</vt:lpstr>
      <vt:lpstr>Arial</vt:lpstr>
      <vt:lpstr>Calibri</vt:lpstr>
      <vt:lpstr>Calibri Light</vt:lpstr>
      <vt:lpstr>Impact</vt:lpstr>
      <vt:lpstr>MV Boli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明清</dc:creator>
  <cp:keywords>www.51pptmoban.com</cp:keywords>
  <cp:lastModifiedBy>阳光 男孩</cp:lastModifiedBy>
  <cp:revision>12</cp:revision>
  <dcterms:created xsi:type="dcterms:W3CDTF">2018-06-22T09:21:00Z</dcterms:created>
  <dcterms:modified xsi:type="dcterms:W3CDTF">2018-12-20T14:35:27Z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8</vt:lpwstr>
  </property>
</Properties>
</file>