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85" r:id="rId5"/>
    <p:sldId id="286" r:id="rId6"/>
    <p:sldId id="287" r:id="rId7"/>
    <p:sldId id="288" r:id="rId8"/>
    <p:sldId id="289" r:id="rId9"/>
    <p:sldId id="290" r:id="rId10"/>
    <p:sldId id="291" r:id="rId11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93952" autoAdjust="0"/>
  </p:normalViewPr>
  <p:slideViewPr>
    <p:cSldViewPr snapToGrid="0">
      <p:cViewPr varScale="1">
        <p:scale>
          <a:sx n="109" d="100"/>
          <a:sy n="109" d="100"/>
        </p:scale>
        <p:origin x="126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DD37B-E8F0-46FF-BB7F-9283BB6FDB37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67CA7-30D1-48B3-BF62-24E0B73AE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1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67CA7-30D1-48B3-BF62-24E0B73AEF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5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267CA7-30D1-48B3-BF62-24E0B73AEF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40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59B3-A42A-428B-B50E-84C31948EFD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51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C59B3-A42A-428B-B50E-84C31948EFDF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7B6B6-5982-40F5-9800-9EE2485E2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9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47" y="2897348"/>
            <a:ext cx="8429625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139"/>
            <a:ext cx="9144000" cy="2805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508" y="496572"/>
            <a:ext cx="1014984" cy="3062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880" y="649721"/>
            <a:ext cx="3444240" cy="128080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53" y="606121"/>
            <a:ext cx="1646443" cy="196642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991923" y="3077714"/>
            <a:ext cx="7713163" cy="923301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5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太极体简" panose="02010604000101010101" pitchFamily="2" charset="-122"/>
                <a:ea typeface="汉仪太极体简" panose="02010604000101010101" pitchFamily="2" charset="-122"/>
                <a:cs typeface="经典粗圆简" panose="02010609000101010101" pitchFamily="49" charset="-122"/>
              </a:rPr>
              <a:t>猪年春节主题</a:t>
            </a:r>
            <a:r>
              <a:rPr lang="en-US" altLang="zh-CN" sz="5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太极体简" panose="02010604000101010101" pitchFamily="2" charset="-122"/>
                <a:ea typeface="汉仪太极体简" panose="02010604000101010101" pitchFamily="2" charset="-122"/>
                <a:cs typeface="经典粗圆简" panose="02010609000101010101" pitchFamily="49" charset="-122"/>
              </a:rPr>
              <a:t>PPT</a:t>
            </a:r>
            <a:r>
              <a:rPr lang="zh-CN" altLang="en-US" sz="5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太极体简" panose="02010604000101010101" pitchFamily="2" charset="-122"/>
                <a:ea typeface="汉仪太极体简" panose="02010604000101010101" pitchFamily="2" charset="-122"/>
                <a:cs typeface="经典粗圆简" panose="02010609000101010101" pitchFamily="49" charset="-122"/>
              </a:rPr>
              <a:t>模板</a:t>
            </a:r>
            <a:endParaRPr lang="zh-CN" altLang="en-US" sz="5400" b="1" baseline="0" dirty="0">
              <a:ln w="11430"/>
              <a:gradFill>
                <a:gsLst>
                  <a:gs pos="0">
                    <a:srgbClr val="FFE648"/>
                  </a:gs>
                  <a:gs pos="75000">
                    <a:srgbClr val="FFCE00"/>
                  </a:gs>
                  <a:gs pos="100000">
                    <a:srgbClr val="FFBE00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汉仪太极体简" panose="02010604000101010101" pitchFamily="2" charset="-122"/>
              <a:ea typeface="汉仪太极体简" panose="0201060400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474720" y="4114749"/>
            <a:ext cx="2194560" cy="36039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000"/>
              </a:gs>
              <a:gs pos="100000">
                <a:srgbClr val="C89800"/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</a:rPr>
              <a:t>汇报人：</a:t>
            </a:r>
            <a:r>
              <a:rPr lang="en-US" altLang="zh-CN" sz="1200" dirty="0">
                <a:solidFill>
                  <a:srgbClr val="C00000"/>
                </a:solidFill>
              </a:rPr>
              <a:t>51PPT</a:t>
            </a:r>
            <a:r>
              <a:rPr lang="zh-CN" altLang="en-US" sz="1200" dirty="0">
                <a:solidFill>
                  <a:srgbClr val="C00000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61139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765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  免费分享给大家学习交流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00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361017DA-508C-4DC5-8179-03C88F0F10AA}"/>
              </a:ext>
            </a:extLst>
          </p:cNvPr>
          <p:cNvSpPr/>
          <p:nvPr/>
        </p:nvSpPr>
        <p:spPr>
          <a:xfrm>
            <a:off x="1" y="0"/>
            <a:ext cx="9143999" cy="165354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09" y="459593"/>
            <a:ext cx="1988594" cy="199365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C685C09-3E33-475B-BEC2-9E9646B95A6F}"/>
              </a:ext>
            </a:extLst>
          </p:cNvPr>
          <p:cNvSpPr txBox="1"/>
          <p:nvPr/>
        </p:nvSpPr>
        <p:spPr>
          <a:xfrm>
            <a:off x="3081877" y="1790927"/>
            <a:ext cx="430887" cy="22682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EF43CF7-0AC0-4658-AC92-CBE046B3E79C}"/>
              </a:ext>
            </a:extLst>
          </p:cNvPr>
          <p:cNvSpPr txBox="1"/>
          <p:nvPr/>
        </p:nvSpPr>
        <p:spPr>
          <a:xfrm>
            <a:off x="4478612" y="17909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CD1349F-DD76-48DA-980B-2C5575E47B36}"/>
              </a:ext>
            </a:extLst>
          </p:cNvPr>
          <p:cNvSpPr txBox="1"/>
          <p:nvPr/>
        </p:nvSpPr>
        <p:spPr>
          <a:xfrm>
            <a:off x="5951841" y="17909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DDCD472-8ED7-4143-A18B-327B8B08D648}"/>
              </a:ext>
            </a:extLst>
          </p:cNvPr>
          <p:cNvSpPr txBox="1"/>
          <p:nvPr/>
        </p:nvSpPr>
        <p:spPr>
          <a:xfrm>
            <a:off x="7393259" y="1790927"/>
            <a:ext cx="430887" cy="2484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188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F4EE02-3644-4756-83F2-D7E2BD3AEBE3}"/>
              </a:ext>
            </a:extLst>
          </p:cNvPr>
          <p:cNvSpPr txBox="1"/>
          <p:nvPr/>
        </p:nvSpPr>
        <p:spPr>
          <a:xfrm>
            <a:off x="647676" y="1139696"/>
            <a:ext cx="1558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2980596" y="826770"/>
            <a:ext cx="633448" cy="633448"/>
            <a:chOff x="5544108" y="2340814"/>
            <a:chExt cx="633448" cy="63344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4377331" y="826770"/>
            <a:ext cx="633448" cy="633448"/>
            <a:chOff x="5544108" y="2340814"/>
            <a:chExt cx="633448" cy="63344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贰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5834654" y="826770"/>
            <a:ext cx="633448" cy="633448"/>
            <a:chOff x="5544108" y="2340814"/>
            <a:chExt cx="633448" cy="63344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叁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7291978" y="826770"/>
            <a:ext cx="633448" cy="633448"/>
            <a:chOff x="5544108" y="2340814"/>
            <a:chExt cx="633448" cy="63344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8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978" y="715804"/>
            <a:ext cx="5008522" cy="429940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61017DA-508C-4DC5-8179-03C88F0F10AA}"/>
              </a:ext>
            </a:extLst>
          </p:cNvPr>
          <p:cNvSpPr/>
          <p:nvPr/>
        </p:nvSpPr>
        <p:spPr>
          <a:xfrm>
            <a:off x="3026207" y="0"/>
            <a:ext cx="2990254" cy="514508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14"/>
          <p:cNvSpPr/>
          <p:nvPr/>
        </p:nvSpPr>
        <p:spPr>
          <a:xfrm>
            <a:off x="5203872" y="315588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E45C69FC-B5A7-4223-8E3C-1BD00F6F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3618" y="1488232"/>
            <a:ext cx="440890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spc="188" dirty="0">
                <a:solidFill>
                  <a:srgbClr val="C00000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单击此处输入标题</a:t>
            </a:r>
          </a:p>
        </p:txBody>
      </p:sp>
      <p:sp>
        <p:nvSpPr>
          <p:cNvPr id="15" name="文本框 33">
            <a:extLst>
              <a:ext uri="{FF2B5EF4-FFF2-40B4-BE49-F238E27FC236}">
                <a16:creationId xmlns:a16="http://schemas.microsoft.com/office/drawing/2014/main" id="{38F7E502-3562-4121-9023-2A252497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2495" y="1164196"/>
            <a:ext cx="992579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猪年春节主题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模板，猪年春节主题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模板；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猪年春节主题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模板，猪年春节主题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模板；猪年春节主题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PPT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模板。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F5B292C-C89B-4F3B-B4EE-B438D6DDB20D}"/>
              </a:ext>
            </a:extLst>
          </p:cNvPr>
          <p:cNvCxnSpPr>
            <a:cxnSpLocks/>
          </p:cNvCxnSpPr>
          <p:nvPr/>
        </p:nvCxnSpPr>
        <p:spPr>
          <a:xfrm>
            <a:off x="4195760" y="1232755"/>
            <a:ext cx="0" cy="2618873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D62D54-2E4C-4661-9EF4-B3A8C82CD099}"/>
              </a:ext>
            </a:extLst>
          </p:cNvPr>
          <p:cNvGrpSpPr/>
          <p:nvPr/>
        </p:nvGrpSpPr>
        <p:grpSpPr>
          <a:xfrm>
            <a:off x="4987848" y="2264614"/>
            <a:ext cx="633448" cy="633448"/>
            <a:chOff x="5544108" y="2340814"/>
            <a:chExt cx="633448" cy="63344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110F70-63D0-4881-B44F-8C093463A89A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BD2E7A-6822-4BAE-828C-E7AF06A2D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noFill/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</p:grpSp>
      <p:sp>
        <p:nvSpPr>
          <p:cNvPr id="21" name="流程图: 联系 14">
            <a:extLst>
              <a:ext uri="{FF2B5EF4-FFF2-40B4-BE49-F238E27FC236}">
                <a16:creationId xmlns:a16="http://schemas.microsoft.com/office/drawing/2014/main" id="{0D3B6E5D-B1DC-4C21-A9C2-190E5D3613D9}"/>
              </a:ext>
            </a:extLst>
          </p:cNvPr>
          <p:cNvSpPr/>
          <p:nvPr/>
        </p:nvSpPr>
        <p:spPr>
          <a:xfrm>
            <a:off x="5203872" y="1864270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24D200F-ABF7-41D8-B89B-46572F7E54B8}"/>
              </a:ext>
            </a:extLst>
          </p:cNvPr>
          <p:cNvGrpSpPr/>
          <p:nvPr/>
        </p:nvGrpSpPr>
        <p:grpSpPr>
          <a:xfrm>
            <a:off x="1115616" y="817439"/>
            <a:ext cx="3132349" cy="2808312"/>
            <a:chOff x="1115616" y="592324"/>
            <a:chExt cx="3132349" cy="2808312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BA55B65C-D4E1-4EF2-ACFB-F32C3BFD2B3D}"/>
                </a:ext>
              </a:extLst>
            </p:cNvPr>
            <p:cNvSpPr/>
            <p:nvPr/>
          </p:nvSpPr>
          <p:spPr>
            <a:xfrm>
              <a:off x="1295636" y="592324"/>
              <a:ext cx="2808312" cy="2808312"/>
            </a:xfrm>
            <a:prstGeom prst="diamond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2F5219E-5C2E-4A65-9303-D368854B3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9" t="18894" r="8428" b="54514"/>
            <a:stretch/>
          </p:blipFill>
          <p:spPr>
            <a:xfrm>
              <a:off x="1115616" y="1312404"/>
              <a:ext cx="3132349" cy="136815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AAE95A-0A65-4DED-B4ED-1B8A4D690A9B}"/>
              </a:ext>
            </a:extLst>
          </p:cNvPr>
          <p:cNvGrpSpPr/>
          <p:nvPr/>
        </p:nvGrpSpPr>
        <p:grpSpPr>
          <a:xfrm>
            <a:off x="5040052" y="817439"/>
            <a:ext cx="3132349" cy="2808312"/>
            <a:chOff x="5040052" y="592324"/>
            <a:chExt cx="3132349" cy="2808312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4C1E1761-5040-4D71-B57E-F310ABC72C6D}"/>
                </a:ext>
              </a:extLst>
            </p:cNvPr>
            <p:cNvSpPr/>
            <p:nvPr/>
          </p:nvSpPr>
          <p:spPr>
            <a:xfrm>
              <a:off x="5202070" y="592324"/>
              <a:ext cx="2808312" cy="2808312"/>
            </a:xfrm>
            <a:prstGeom prst="diamond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16F41FA-3302-4EF2-8BD3-C2F24D9930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19" t="18894" r="8428" b="54514"/>
            <a:stretch/>
          </p:blipFill>
          <p:spPr>
            <a:xfrm>
              <a:off x="5040052" y="1312404"/>
              <a:ext cx="3132349" cy="136815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16CED78-909D-4511-9F0A-A85622EEB333}"/>
              </a:ext>
            </a:extLst>
          </p:cNvPr>
          <p:cNvSpPr txBox="1"/>
          <p:nvPr/>
        </p:nvSpPr>
        <p:spPr>
          <a:xfrm>
            <a:off x="3443098" y="3586588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AC7366-A661-4A7F-8936-082B96935D0D}"/>
              </a:ext>
            </a:extLst>
          </p:cNvPr>
          <p:cNvSpPr txBox="1"/>
          <p:nvPr/>
        </p:nvSpPr>
        <p:spPr>
          <a:xfrm>
            <a:off x="1457940" y="3611034"/>
            <a:ext cx="2031325" cy="12080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3CA21E4-0467-4F3D-A408-C88D4A787CEB}"/>
              </a:ext>
            </a:extLst>
          </p:cNvPr>
          <p:cNvSpPr txBox="1"/>
          <p:nvPr/>
        </p:nvSpPr>
        <p:spPr>
          <a:xfrm>
            <a:off x="7489050" y="3614806"/>
            <a:ext cx="507831" cy="6309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100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F82611-5882-48E5-8B16-5CA8AB152C5A}"/>
              </a:ext>
            </a:extLst>
          </p:cNvPr>
          <p:cNvSpPr txBox="1"/>
          <p:nvPr/>
        </p:nvSpPr>
        <p:spPr>
          <a:xfrm>
            <a:off x="5522180" y="3639252"/>
            <a:ext cx="2031325" cy="12080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 水墨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主题请在此输入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文字  水墨主题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请在此输入文字 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水墨主题请在此</a:t>
            </a:r>
            <a:endParaRPr lang="en-US" altLang="zh-CN" sz="1200" dirty="0">
              <a:solidFill>
                <a:schemeClr val="bg1"/>
              </a:solidFill>
              <a:latin typeface="方正隶二繁体" panose="03000509000000000000" pitchFamily="65" charset="-122"/>
              <a:ea typeface="方正隶二繁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rPr>
              <a:t>输入文字 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447" y="1206603"/>
            <a:ext cx="971550" cy="21336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/>
        </p:nvGrpSpPr>
        <p:grpSpPr>
          <a:xfrm>
            <a:off x="614230" y="284761"/>
            <a:ext cx="435142" cy="435142"/>
            <a:chOff x="5544108" y="2340814"/>
            <a:chExt cx="633448" cy="6334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壹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19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8583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/>
        </p:nvGrpSpPr>
        <p:grpSpPr>
          <a:xfrm>
            <a:off x="614230" y="284761"/>
            <a:ext cx="435142" cy="435142"/>
            <a:chOff x="5544108" y="2340814"/>
            <a:chExt cx="633448" cy="6334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贰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7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643368" y="1622359"/>
            <a:ext cx="1463081" cy="1978070"/>
            <a:chOff x="1559052" y="1796326"/>
            <a:chExt cx="1950774" cy="2637427"/>
          </a:xfrm>
        </p:grpSpPr>
        <p:sp>
          <p:nvSpPr>
            <p:cNvPr id="11" name="矩形 10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96641" y="1796326"/>
              <a:ext cx="1813185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pic>
      </p:grpSp>
      <p:grpSp>
        <p:nvGrpSpPr>
          <p:cNvPr id="13" name="组合 12"/>
          <p:cNvGrpSpPr/>
          <p:nvPr/>
        </p:nvGrpSpPr>
        <p:grpSpPr>
          <a:xfrm>
            <a:off x="4590876" y="1622359"/>
            <a:ext cx="1463664" cy="1978005"/>
            <a:chOff x="1559052" y="1796413"/>
            <a:chExt cx="1951552" cy="2637340"/>
          </a:xfrm>
        </p:grpSpPr>
        <p:sp>
          <p:nvSpPr>
            <p:cNvPr id="14" name="矩形 13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5857" y="1796413"/>
              <a:ext cx="1784747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  <a:ln>
              <a:noFill/>
            </a:ln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B128A1D-6A13-4C76-AB8F-7AB2D0A67C51}"/>
              </a:ext>
            </a:extLst>
          </p:cNvPr>
          <p:cNvGrpSpPr/>
          <p:nvPr/>
        </p:nvGrpSpPr>
        <p:grpSpPr>
          <a:xfrm>
            <a:off x="3155256" y="1622359"/>
            <a:ext cx="1079648" cy="2362185"/>
            <a:chOff x="6840530" y="1709678"/>
            <a:chExt cx="1439531" cy="31495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3748140-F03F-4791-90C0-D07528C95D4A}"/>
                </a:ext>
              </a:extLst>
            </p:cNvPr>
            <p:cNvSpPr txBox="1"/>
            <p:nvPr/>
          </p:nvSpPr>
          <p:spPr>
            <a:xfrm>
              <a:off x="7746581" y="1709678"/>
              <a:ext cx="533480" cy="20381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请在这里输入标题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FACAF3E-742F-4DBA-BC51-0BF5244E29B8}"/>
                </a:ext>
              </a:extLst>
            </p:cNvPr>
            <p:cNvSpPr txBox="1"/>
            <p:nvPr/>
          </p:nvSpPr>
          <p:spPr>
            <a:xfrm>
              <a:off x="6840530" y="1709678"/>
              <a:ext cx="800219" cy="3149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模板，猪年春节主题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模板。</a:t>
              </a:r>
            </a:p>
            <a:p>
              <a:endParaRPr lang="zh-CN" altLang="en-US" sz="9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6A65635-FFC7-46E9-9CAD-5057FA0E2AAD}"/>
              </a:ext>
            </a:extLst>
          </p:cNvPr>
          <p:cNvGrpSpPr/>
          <p:nvPr/>
        </p:nvGrpSpPr>
        <p:grpSpPr>
          <a:xfrm>
            <a:off x="6139046" y="1622359"/>
            <a:ext cx="940172" cy="2362185"/>
            <a:chOff x="7025195" y="1709678"/>
            <a:chExt cx="1253563" cy="31495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7C78CDC-0924-47A8-98D8-927786FA0C12}"/>
                </a:ext>
              </a:extLst>
            </p:cNvPr>
            <p:cNvSpPr txBox="1"/>
            <p:nvPr/>
          </p:nvSpPr>
          <p:spPr>
            <a:xfrm>
              <a:off x="7745278" y="1709678"/>
              <a:ext cx="533480" cy="203816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请在这里输入标题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525F8C-3375-4AC2-9E20-256A78FA32F1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149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模板，猪年春节主题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bg1"/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86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/>
        </p:nvGrpSpPr>
        <p:grpSpPr>
          <a:xfrm>
            <a:off x="614230" y="284761"/>
            <a:ext cx="435142" cy="435142"/>
            <a:chOff x="5544108" y="2340814"/>
            <a:chExt cx="633448" cy="6334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叁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7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12784" y="1407080"/>
            <a:ext cx="5124480" cy="2543128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450" dirty="0">
                <a:solidFill>
                  <a:schemeClr val="bg1"/>
                </a:solidFill>
                <a:cs typeface="+mn-ea"/>
                <a:sym typeface="+mn-lt"/>
              </a:rPr>
              <a:t>猪在十二生肖中排行最后的一位，与十二地支配属“亥”，故一天十二时辰的“亥时”</a:t>
            </a:r>
            <a:r>
              <a:rPr lang="en-US" altLang="zh-CN" sz="1200" spc="450" dirty="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1200" spc="450" dirty="0">
                <a:solidFill>
                  <a:schemeClr val="bg1"/>
                </a:solidFill>
                <a:cs typeface="+mn-ea"/>
                <a:sym typeface="+mn-lt"/>
              </a:rPr>
              <a:t>晚上九点至十一点称“猪时”，易卦为“猪为材”。</a:t>
            </a:r>
          </a:p>
          <a:p>
            <a:pPr>
              <a:lnSpc>
                <a:spcPct val="150000"/>
              </a:lnSpc>
            </a:pPr>
            <a:r>
              <a:rPr lang="zh-CN" altLang="en-US" sz="1200" spc="450" dirty="0">
                <a:solidFill>
                  <a:schemeClr val="bg1"/>
                </a:solidFill>
                <a:cs typeface="+mn-ea"/>
                <a:sym typeface="+mn-lt"/>
              </a:rPr>
              <a:t>民间还有一个传说。古时有个员外，家财万贯，良田万顷，只是膝下无子。谁知年近花甲之时，却得了一子。合家欢喜，亲朋共贺，员外更是大张宴席，庆祝后继有人。宴庆之时，一位相士来到孩子面前，见这孩子宽额大脸，耳阔有轮，天庭饱满，又白又胖，便断言这孩子必是大福大贵之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09" y="1322832"/>
            <a:ext cx="2740890" cy="304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71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/>
        </p:nvGrpSpPr>
        <p:grpSpPr>
          <a:xfrm>
            <a:off x="614230" y="284761"/>
            <a:ext cx="435142" cy="435142"/>
            <a:chOff x="5544108" y="2340814"/>
            <a:chExt cx="633448" cy="6334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7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86908D-8347-404F-85AD-72C422E1DCF6}"/>
              </a:ext>
            </a:extLst>
          </p:cNvPr>
          <p:cNvSpPr/>
          <p:nvPr/>
        </p:nvSpPr>
        <p:spPr>
          <a:xfrm>
            <a:off x="1445341" y="866321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37D89F-8237-4DF5-A8A2-9BCA876CE88D}"/>
              </a:ext>
            </a:extLst>
          </p:cNvPr>
          <p:cNvSpPr/>
          <p:nvPr/>
        </p:nvSpPr>
        <p:spPr>
          <a:xfrm>
            <a:off x="3821605" y="866321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35B5A2-6CE1-4938-9065-0F54FC2EF535}"/>
              </a:ext>
            </a:extLst>
          </p:cNvPr>
          <p:cNvSpPr/>
          <p:nvPr/>
        </p:nvSpPr>
        <p:spPr>
          <a:xfrm>
            <a:off x="6197869" y="866321"/>
            <a:ext cx="1548172" cy="3780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671D45F-FEF8-45A3-AACE-3418495CC71B}"/>
              </a:ext>
            </a:extLst>
          </p:cNvPr>
          <p:cNvSpPr/>
          <p:nvPr/>
        </p:nvSpPr>
        <p:spPr>
          <a:xfrm>
            <a:off x="1445341" y="866321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2A9B4C0-8103-4C76-90DF-89735047E601}"/>
              </a:ext>
            </a:extLst>
          </p:cNvPr>
          <p:cNvSpPr/>
          <p:nvPr/>
        </p:nvSpPr>
        <p:spPr>
          <a:xfrm>
            <a:off x="3821605" y="866321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12C1B8-6D8D-41C3-A431-754EAB871EC2}"/>
              </a:ext>
            </a:extLst>
          </p:cNvPr>
          <p:cNvSpPr/>
          <p:nvPr/>
        </p:nvSpPr>
        <p:spPr>
          <a:xfrm>
            <a:off x="6197869" y="866321"/>
            <a:ext cx="1548172" cy="5316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A815D69-F78C-47CF-807D-0FE706977201}"/>
              </a:ext>
            </a:extLst>
          </p:cNvPr>
          <p:cNvGrpSpPr/>
          <p:nvPr/>
        </p:nvGrpSpPr>
        <p:grpSpPr>
          <a:xfrm>
            <a:off x="1697369" y="1730417"/>
            <a:ext cx="1117101" cy="2362185"/>
            <a:chOff x="7025195" y="1709678"/>
            <a:chExt cx="1489468" cy="314958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2EA2661-DDFF-41C0-BB5B-5AFB7122CC4A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34E8E57-9890-4273-9F2E-E3B40CCE7C5E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149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模板，猪年春节主题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38B20D3-5238-4B44-BF5F-D82C434A86FA}"/>
              </a:ext>
            </a:extLst>
          </p:cNvPr>
          <p:cNvGrpSpPr/>
          <p:nvPr/>
        </p:nvGrpSpPr>
        <p:grpSpPr>
          <a:xfrm>
            <a:off x="4054691" y="1730417"/>
            <a:ext cx="1117101" cy="2362185"/>
            <a:chOff x="7025195" y="1709678"/>
            <a:chExt cx="1489468" cy="31495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6DFE851-F868-4C57-89BA-D461768743F6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E561CFE-C75F-4EA3-8634-6BE3910C0205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149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模板，猪年春节主题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4BA530-9F37-471D-B50C-EAD8FD9D885C}"/>
              </a:ext>
            </a:extLst>
          </p:cNvPr>
          <p:cNvGrpSpPr/>
          <p:nvPr/>
        </p:nvGrpSpPr>
        <p:grpSpPr>
          <a:xfrm>
            <a:off x="6413404" y="1753422"/>
            <a:ext cx="1117101" cy="2362185"/>
            <a:chOff x="7025195" y="1709678"/>
            <a:chExt cx="1489468" cy="31495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A1FDA4F-4308-4B27-A238-DB436D7D6B84}"/>
                </a:ext>
              </a:extLst>
            </p:cNvPr>
            <p:cNvSpPr txBox="1"/>
            <p:nvPr/>
          </p:nvSpPr>
          <p:spPr>
            <a:xfrm>
              <a:off x="7981183" y="1709678"/>
              <a:ext cx="533480" cy="20381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rgbClr val="C00000"/>
                  </a:solidFill>
                </a:rPr>
                <a:t>请在这里输入标题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713976F-2483-4FB2-B2E3-168A36463A89}"/>
                </a:ext>
              </a:extLst>
            </p:cNvPr>
            <p:cNvSpPr txBox="1"/>
            <p:nvPr/>
          </p:nvSpPr>
          <p:spPr>
            <a:xfrm>
              <a:off x="7025195" y="1709678"/>
              <a:ext cx="615553" cy="314958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模板，猪年春节主题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猪年春节主题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PPT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rPr>
                <a:t>模板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二繁体" panose="03000509000000000000" pitchFamily="65" charset="-122"/>
                <a:ea typeface="方正隶二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338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39D973A-E5F5-4CA3-99E4-862B63856914}"/>
              </a:ext>
            </a:extLst>
          </p:cNvPr>
          <p:cNvGrpSpPr/>
          <p:nvPr/>
        </p:nvGrpSpPr>
        <p:grpSpPr>
          <a:xfrm>
            <a:off x="614230" y="284761"/>
            <a:ext cx="435142" cy="435142"/>
            <a:chOff x="5544108" y="2340814"/>
            <a:chExt cx="633448" cy="6334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E771CFD-3036-4C12-919A-80BB7450EDE3}"/>
                </a:ext>
              </a:extLst>
            </p:cNvPr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肆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9A985AE-D260-475A-85FC-4AA743B84D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7" name="流程图: 联系 14">
            <a:extLst>
              <a:ext uri="{FF2B5EF4-FFF2-40B4-BE49-F238E27FC236}">
                <a16:creationId xmlns:a16="http://schemas.microsoft.com/office/drawing/2014/main" id="{8F43B0A1-A456-4BB9-922A-C8296C223C79}"/>
              </a:ext>
            </a:extLst>
          </p:cNvPr>
          <p:cNvSpPr/>
          <p:nvPr/>
        </p:nvSpPr>
        <p:spPr>
          <a:xfrm>
            <a:off x="3288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联系 14">
            <a:extLst>
              <a:ext uri="{FF2B5EF4-FFF2-40B4-BE49-F238E27FC236}">
                <a16:creationId xmlns:a16="http://schemas.microsoft.com/office/drawing/2014/main" id="{DC63AE34-3ACC-4384-A6AE-34FF4A6B79E7}"/>
              </a:ext>
            </a:extLst>
          </p:cNvPr>
          <p:cNvSpPr/>
          <p:nvPr/>
        </p:nvSpPr>
        <p:spPr>
          <a:xfrm>
            <a:off x="1160615" y="383914"/>
            <a:ext cx="174172" cy="174226"/>
          </a:xfrm>
          <a:prstGeom prst="flowChartConnec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AFEDE-49B1-48A2-A7B6-362AEF20DDF4}"/>
              </a:ext>
            </a:extLst>
          </p:cNvPr>
          <p:cNvSpPr txBox="1"/>
          <p:nvPr/>
        </p:nvSpPr>
        <p:spPr>
          <a:xfrm>
            <a:off x="1445341" y="31719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953857" y="1663363"/>
            <a:ext cx="5095906" cy="213535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84028" y="1879452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27" name="TextBox 28"/>
          <p:cNvSpPr txBox="1"/>
          <p:nvPr/>
        </p:nvSpPr>
        <p:spPr>
          <a:xfrm>
            <a:off x="4543296" y="1879453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305035" y="1879452"/>
            <a:ext cx="0" cy="171595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118232" y="1879452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3247152" y="1879453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39239" y="1879453"/>
            <a:ext cx="0" cy="178798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007764" y="1879452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33" name="TextBox 28"/>
          <p:cNvSpPr txBox="1"/>
          <p:nvPr/>
        </p:nvSpPr>
        <p:spPr>
          <a:xfrm>
            <a:off x="2167032" y="1879453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928771" y="1879453"/>
            <a:ext cx="0" cy="14998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882024" y="1879452"/>
            <a:ext cx="494046" cy="107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输入标题</a:t>
            </a:r>
          </a:p>
        </p:txBody>
      </p:sp>
      <p:sp>
        <p:nvSpPr>
          <p:cNvPr id="36" name="TextBox 28"/>
          <p:cNvSpPr txBox="1"/>
          <p:nvPr/>
        </p:nvSpPr>
        <p:spPr>
          <a:xfrm>
            <a:off x="1041292" y="1879453"/>
            <a:ext cx="761747" cy="163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点此输入文字点此输入文字点此输入文字点此输入文字</a:t>
            </a:r>
          </a:p>
          <a:p>
            <a:pPr algn="ctr">
              <a:lnSpc>
                <a:spcPct val="125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803031" y="1879453"/>
            <a:ext cx="0" cy="16307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157" y="1539270"/>
            <a:ext cx="2419546" cy="225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8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47" y="2897348"/>
            <a:ext cx="8429625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139"/>
            <a:ext cx="9144000" cy="2805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508" y="496572"/>
            <a:ext cx="1014984" cy="3062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880" y="649721"/>
            <a:ext cx="3444240" cy="128080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53" y="606121"/>
            <a:ext cx="1646443" cy="1966423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3474720" y="4114749"/>
            <a:ext cx="2194560" cy="36039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000"/>
              </a:gs>
              <a:gs pos="100000">
                <a:srgbClr val="C89800"/>
              </a:gs>
            </a:gsLst>
            <a:lin ang="5400000" scaled="1"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C00000"/>
                </a:solidFill>
              </a:rPr>
              <a:t>汇报人：</a:t>
            </a:r>
            <a:r>
              <a:rPr lang="en-US" altLang="zh-CN" sz="1200" dirty="0">
                <a:solidFill>
                  <a:srgbClr val="C00000"/>
                </a:solidFill>
              </a:rPr>
              <a:t>51PPT</a:t>
            </a:r>
            <a:r>
              <a:rPr lang="zh-CN" altLang="en-US" sz="1200" dirty="0">
                <a:solidFill>
                  <a:srgbClr val="C00000"/>
                </a:solidFill>
              </a:rPr>
              <a:t>模板网</a:t>
            </a:r>
          </a:p>
        </p:txBody>
      </p:sp>
      <p:sp>
        <p:nvSpPr>
          <p:cNvPr id="24" name="矩形 23"/>
          <p:cNvSpPr/>
          <p:nvPr/>
        </p:nvSpPr>
        <p:spPr>
          <a:xfrm>
            <a:off x="3065425" y="3077714"/>
            <a:ext cx="3013149" cy="923301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5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太极体简" panose="02010604000101010101" pitchFamily="2" charset="-122"/>
                <a:ea typeface="汉仪太极体简" panose="02010604000101010101" pitchFamily="2" charset="-122"/>
                <a:cs typeface="经典粗圆简" panose="02010609000101010101" pitchFamily="49" charset="-122"/>
              </a:rPr>
              <a:t>谢谢观看</a:t>
            </a:r>
            <a:endParaRPr lang="zh-CN" altLang="en-US" sz="5400" b="1" baseline="0" dirty="0">
              <a:ln w="11430"/>
              <a:gradFill>
                <a:gsLst>
                  <a:gs pos="0">
                    <a:srgbClr val="FFE648"/>
                  </a:gs>
                  <a:gs pos="75000">
                    <a:srgbClr val="FFCE00"/>
                  </a:gs>
                  <a:gs pos="100000">
                    <a:srgbClr val="FFBE00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汉仪太极体简" panose="02010604000101010101" pitchFamily="2" charset="-122"/>
              <a:ea typeface="汉仪太极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37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自定义 10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551</Words>
  <Application>Microsoft Office PowerPoint</Application>
  <PresentationFormat>自定义</PresentationFormat>
  <Paragraphs>86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等线</vt:lpstr>
      <vt:lpstr>方正黄草简体</vt:lpstr>
      <vt:lpstr>方正隶变_GBK</vt:lpstr>
      <vt:lpstr>方正隶二繁体</vt:lpstr>
      <vt:lpstr>方正清刻本悦宋简体</vt:lpstr>
      <vt:lpstr>汉仪全唐诗简</vt:lpstr>
      <vt:lpstr>汉仪太极体简</vt:lpstr>
      <vt:lpstr>华文行楷</vt:lpstr>
      <vt:lpstr>微软雅黑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春节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93</cp:revision>
  <dcterms:created xsi:type="dcterms:W3CDTF">2017-07-21T07:14:20Z</dcterms:created>
  <dcterms:modified xsi:type="dcterms:W3CDTF">2023-03-30T08:23:26Z</dcterms:modified>
</cp:coreProperties>
</file>