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heme/themeOverride3.xml" ContentType="application/vnd.openxmlformats-officedocument.themeOverr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.xml" ContentType="application/vnd.openxmlformats-officedocument.presentationml.notesSlide+xml"/>
  <Override PartName="/ppt/tags/tag32.xml" ContentType="application/vnd.openxmlformats-officedocument.presentationml.tags+xml"/>
  <Override PartName="/ppt/notesSlides/notesSlide2.xml" ContentType="application/vnd.openxmlformats-officedocument.presentationml.notesSlide+xml"/>
  <Override PartName="/ppt/tags/tag33.xml" ContentType="application/vnd.openxmlformats-officedocument.presentationml.tags+xml"/>
  <Override PartName="/ppt/notesSlides/notesSlide3.xml" ContentType="application/vnd.openxmlformats-officedocument.presentationml.notesSlide+xml"/>
  <Override PartName="/ppt/tags/tag34.xml" ContentType="application/vnd.openxmlformats-officedocument.presentationml.tags+xml"/>
  <Override PartName="/ppt/notesSlides/notesSlide4.xml" ContentType="application/vnd.openxmlformats-officedocument.presentationml.notesSlide+xml"/>
  <Override PartName="/ppt/tags/tag35.xml" ContentType="application/vnd.openxmlformats-officedocument.presentationml.tags+xml"/>
  <Override PartName="/ppt/notesSlides/notesSlide5.xml" ContentType="application/vnd.openxmlformats-officedocument.presentationml.notesSlide+xml"/>
  <Override PartName="/ppt/tags/tag36.xml" ContentType="application/vnd.openxmlformats-officedocument.presentationml.tags+xml"/>
  <Override PartName="/ppt/notesSlides/notesSlide6.xml" ContentType="application/vnd.openxmlformats-officedocument.presentationml.notesSlide+xml"/>
  <Override PartName="/ppt/tags/tag37.xml" ContentType="application/vnd.openxmlformats-officedocument.presentationml.tags+xml"/>
  <Override PartName="/ppt/notesSlides/notesSlide7.xml" ContentType="application/vnd.openxmlformats-officedocument.presentationml.notesSlide+xml"/>
  <Override PartName="/ppt/tags/tag38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74" r:id="rId3"/>
    <p:sldId id="258" r:id="rId4"/>
    <p:sldId id="1715" r:id="rId5"/>
    <p:sldId id="1753" r:id="rId6"/>
    <p:sldId id="1787" r:id="rId7"/>
    <p:sldId id="1786" r:id="rId8"/>
    <p:sldId id="1779" r:id="rId9"/>
    <p:sldId id="1780" r:id="rId10"/>
    <p:sldId id="1777" r:id="rId11"/>
    <p:sldId id="275" r:id="rId12"/>
    <p:sldId id="1735" r:id="rId13"/>
    <p:sldId id="1783" r:id="rId14"/>
    <p:sldId id="1788" r:id="rId15"/>
    <p:sldId id="1757" r:id="rId16"/>
    <p:sldId id="1774" r:id="rId17"/>
    <p:sldId id="1782" r:id="rId18"/>
    <p:sldId id="276" r:id="rId19"/>
    <p:sldId id="1761" r:id="rId20"/>
    <p:sldId id="1741" r:id="rId21"/>
    <p:sldId id="1789" r:id="rId22"/>
    <p:sldId id="1769" r:id="rId23"/>
    <p:sldId id="1775" r:id="rId24"/>
    <p:sldId id="1784" r:id="rId25"/>
    <p:sldId id="1738" r:id="rId26"/>
    <p:sldId id="277" r:id="rId27"/>
    <p:sldId id="1712" r:id="rId28"/>
    <p:sldId id="1790" r:id="rId29"/>
    <p:sldId id="1785" r:id="rId30"/>
    <p:sldId id="1750" r:id="rId31"/>
    <p:sldId id="1791" r:id="rId32"/>
    <p:sldId id="261" r:id="rId33"/>
    <p:sldId id="266" r:id="rId34"/>
    <p:sldId id="259" r:id="rId35"/>
    <p:sldId id="260" r:id="rId36"/>
    <p:sldId id="1754" r:id="rId37"/>
    <p:sldId id="262" r:id="rId38"/>
    <p:sldId id="263" r:id="rId39"/>
    <p:sldId id="265" r:id="rId40"/>
    <p:sldId id="1755" r:id="rId41"/>
    <p:sldId id="1792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D7A"/>
    <a:srgbClr val="2D6691"/>
    <a:srgbClr val="0F2C65"/>
    <a:srgbClr val="1B81AC"/>
    <a:srgbClr val="A20000"/>
    <a:srgbClr val="A40000"/>
    <a:srgbClr val="9E0000"/>
    <a:srgbClr val="C7450B"/>
    <a:srgbClr val="E24E0C"/>
    <a:srgbClr val="DC6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FD4203-D9ED-440C-90F0-E44693686A18}" v="111" dt="2018-07-30T02:23:45.0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7" autoAdjust="0"/>
    <p:restoredTop sz="96182" autoAdjust="0"/>
  </p:normalViewPr>
  <p:slideViewPr>
    <p:cSldViewPr snapToGrid="0">
      <p:cViewPr varScale="1">
        <p:scale>
          <a:sx n="88" d="100"/>
          <a:sy n="88" d="100"/>
        </p:scale>
        <p:origin x="744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成平 曾" userId="fd1918ea-2df8-4eee-b319-b4160af742b7" providerId="ADAL" clId="{25AB174D-796C-4582-8DA1-6AF1126328A7}"/>
    <pc:docChg chg="custSel delSld modSld sldOrd">
      <pc:chgData name="成平 曾" userId="fd1918ea-2df8-4eee-b319-b4160af742b7" providerId="ADAL" clId="{25AB174D-796C-4582-8DA1-6AF1126328A7}" dt="2018-07-30T02:16:04.191" v="105"/>
      <pc:docMkLst>
        <pc:docMk/>
      </pc:docMkLst>
      <pc:sldChg chg="addSp delSp modSp modTransition">
        <pc:chgData name="成平 曾" userId="fd1918ea-2df8-4eee-b319-b4160af742b7" providerId="ADAL" clId="{25AB174D-796C-4582-8DA1-6AF1126328A7}" dt="2018-07-30T02:14:18.036" v="53"/>
        <pc:sldMkLst>
          <pc:docMk/>
          <pc:sldMk cId="745032783" sldId="263"/>
        </pc:sldMkLst>
        <pc:spChg chg="add del mod">
          <ac:chgData name="成平 曾" userId="fd1918ea-2df8-4eee-b319-b4160af742b7" providerId="ADAL" clId="{25AB174D-796C-4582-8DA1-6AF1126328A7}" dt="2018-07-30T02:14:17.809" v="52" actId="478"/>
          <ac:spMkLst>
            <pc:docMk/>
            <pc:sldMk cId="745032783" sldId="263"/>
            <ac:spMk id="30" creationId="{0084FEA1-D889-44E5-9742-EB131E0431E7}"/>
          </ac:spMkLst>
        </pc:spChg>
        <pc:spChg chg="add">
          <ac:chgData name="成平 曾" userId="fd1918ea-2df8-4eee-b319-b4160af742b7" providerId="ADAL" clId="{25AB174D-796C-4582-8DA1-6AF1126328A7}" dt="2018-07-30T02:14:18.036" v="53"/>
          <ac:spMkLst>
            <pc:docMk/>
            <pc:sldMk cId="745032783" sldId="263"/>
            <ac:spMk id="31" creationId="{DAE001C2-4C13-4B81-8DEF-587F0475D5C3}"/>
          </ac:spMkLst>
        </pc:spChg>
      </pc:sldChg>
      <pc:sldChg chg="addSp modTransition">
        <pc:chgData name="成平 曾" userId="fd1918ea-2df8-4eee-b319-b4160af742b7" providerId="ADAL" clId="{25AB174D-796C-4582-8DA1-6AF1126328A7}" dt="2018-07-30T02:14:20.113" v="54"/>
        <pc:sldMkLst>
          <pc:docMk/>
          <pc:sldMk cId="1646487189" sldId="264"/>
        </pc:sldMkLst>
        <pc:spChg chg="add">
          <ac:chgData name="成平 曾" userId="fd1918ea-2df8-4eee-b319-b4160af742b7" providerId="ADAL" clId="{25AB174D-796C-4582-8DA1-6AF1126328A7}" dt="2018-07-30T02:14:20.113" v="54"/>
          <ac:spMkLst>
            <pc:docMk/>
            <pc:sldMk cId="1646487189" sldId="264"/>
            <ac:spMk id="47" creationId="{E5DEE5E9-29F9-4569-B160-ED6B322E481B}"/>
          </ac:spMkLst>
        </pc:spChg>
      </pc:sldChg>
      <pc:sldChg chg="addSp modSp ord modTransition">
        <pc:chgData name="成平 曾" userId="fd1918ea-2df8-4eee-b319-b4160af742b7" providerId="ADAL" clId="{25AB174D-796C-4582-8DA1-6AF1126328A7}" dt="2018-07-30T02:14:09.341" v="51" actId="14100"/>
        <pc:sldMkLst>
          <pc:docMk/>
          <pc:sldMk cId="2958572277" sldId="265"/>
        </pc:sldMkLst>
        <pc:spChg chg="add mod">
          <ac:chgData name="成平 曾" userId="fd1918ea-2df8-4eee-b319-b4160af742b7" providerId="ADAL" clId="{25AB174D-796C-4582-8DA1-6AF1126328A7}" dt="2018-07-30T02:14:09.341" v="51" actId="14100"/>
          <ac:spMkLst>
            <pc:docMk/>
            <pc:sldMk cId="2958572277" sldId="265"/>
            <ac:spMk id="66" creationId="{F9F18485-26E6-4463-9EA4-7BEC48527BBB}"/>
          </ac:spMkLst>
        </pc:spChg>
      </pc:sldChg>
      <pc:sldChg chg="addSp modSp modTransition">
        <pc:chgData name="成平 曾" userId="fd1918ea-2df8-4eee-b319-b4160af742b7" providerId="ADAL" clId="{25AB174D-796C-4582-8DA1-6AF1126328A7}" dt="2018-07-30T02:15:58.807" v="104"/>
        <pc:sldMkLst>
          <pc:docMk/>
          <pc:sldMk cId="194311464" sldId="266"/>
        </pc:sldMkLst>
        <pc:spChg chg="add mod">
          <ac:chgData name="成平 曾" userId="fd1918ea-2df8-4eee-b319-b4160af742b7" providerId="ADAL" clId="{25AB174D-796C-4582-8DA1-6AF1126328A7}" dt="2018-07-30T02:15:58.807" v="104"/>
          <ac:spMkLst>
            <pc:docMk/>
            <pc:sldMk cId="194311464" sldId="266"/>
            <ac:spMk id="89" creationId="{F056E86D-4F76-48FC-8B09-A2BE84DC2E44}"/>
          </ac:spMkLst>
        </pc:spChg>
      </pc:sldChg>
      <pc:sldChg chg="del">
        <pc:chgData name="成平 曾" userId="fd1918ea-2df8-4eee-b319-b4160af742b7" providerId="ADAL" clId="{25AB174D-796C-4582-8DA1-6AF1126328A7}" dt="2018-07-30T02:12:01.316" v="4" actId="2696"/>
        <pc:sldMkLst>
          <pc:docMk/>
          <pc:sldMk cId="4053583199" sldId="267"/>
        </pc:sldMkLst>
      </pc:sldChg>
      <pc:sldChg chg="del">
        <pc:chgData name="成平 曾" userId="fd1918ea-2df8-4eee-b319-b4160af742b7" providerId="ADAL" clId="{25AB174D-796C-4582-8DA1-6AF1126328A7}" dt="2018-07-30T02:12:01.275" v="0" actId="2696"/>
        <pc:sldMkLst>
          <pc:docMk/>
          <pc:sldMk cId="558770741" sldId="270"/>
        </pc:sldMkLst>
      </pc:sldChg>
      <pc:sldChg chg="del">
        <pc:chgData name="成平 曾" userId="fd1918ea-2df8-4eee-b319-b4160af742b7" providerId="ADAL" clId="{25AB174D-796C-4582-8DA1-6AF1126328A7}" dt="2018-07-30T02:12:01.303" v="3" actId="2696"/>
        <pc:sldMkLst>
          <pc:docMk/>
          <pc:sldMk cId="1820242946" sldId="274"/>
        </pc:sldMkLst>
      </pc:sldChg>
      <pc:sldChg chg="del">
        <pc:chgData name="成平 曾" userId="fd1918ea-2df8-4eee-b319-b4160af742b7" providerId="ADAL" clId="{25AB174D-796C-4582-8DA1-6AF1126328A7}" dt="2018-07-30T02:12:01.333" v="6" actId="2696"/>
        <pc:sldMkLst>
          <pc:docMk/>
          <pc:sldMk cId="477884624" sldId="275"/>
        </pc:sldMkLst>
      </pc:sldChg>
      <pc:sldChg chg="del">
        <pc:chgData name="成平 曾" userId="fd1918ea-2df8-4eee-b319-b4160af742b7" providerId="ADAL" clId="{25AB174D-796C-4582-8DA1-6AF1126328A7}" dt="2018-07-30T02:12:01.340" v="7" actId="2696"/>
        <pc:sldMkLst>
          <pc:docMk/>
          <pc:sldMk cId="2782375922" sldId="276"/>
        </pc:sldMkLst>
      </pc:sldChg>
      <pc:sldChg chg="del">
        <pc:chgData name="成平 曾" userId="fd1918ea-2df8-4eee-b319-b4160af742b7" providerId="ADAL" clId="{25AB174D-796C-4582-8DA1-6AF1126328A7}" dt="2018-07-30T02:12:01.324" v="5" actId="2696"/>
        <pc:sldMkLst>
          <pc:docMk/>
          <pc:sldMk cId="2088582390" sldId="277"/>
        </pc:sldMkLst>
      </pc:sldChg>
      <pc:sldChg chg="del">
        <pc:chgData name="成平 曾" userId="fd1918ea-2df8-4eee-b319-b4160af742b7" providerId="ADAL" clId="{25AB174D-796C-4582-8DA1-6AF1126328A7}" dt="2018-07-30T02:12:01.292" v="2" actId="2696"/>
        <pc:sldMkLst>
          <pc:docMk/>
          <pc:sldMk cId="761741927" sldId="279"/>
        </pc:sldMkLst>
      </pc:sldChg>
      <pc:sldChg chg="del">
        <pc:chgData name="成平 曾" userId="fd1918ea-2df8-4eee-b319-b4160af742b7" providerId="ADAL" clId="{25AB174D-796C-4582-8DA1-6AF1126328A7}" dt="2018-07-30T02:12:01.284" v="1" actId="2696"/>
        <pc:sldMkLst>
          <pc:docMk/>
          <pc:sldMk cId="3420189757" sldId="281"/>
        </pc:sldMkLst>
      </pc:sldChg>
      <pc:sldChg chg="addSp modTransition">
        <pc:chgData name="成平 曾" userId="fd1918ea-2df8-4eee-b319-b4160af742b7" providerId="ADAL" clId="{25AB174D-796C-4582-8DA1-6AF1126328A7}" dt="2018-07-30T02:16:04.191" v="105"/>
        <pc:sldMkLst>
          <pc:docMk/>
          <pc:sldMk cId="3563110417" sldId="282"/>
        </pc:sldMkLst>
        <pc:spChg chg="add">
          <ac:chgData name="成平 曾" userId="fd1918ea-2df8-4eee-b319-b4160af742b7" providerId="ADAL" clId="{25AB174D-796C-4582-8DA1-6AF1126328A7}" dt="2018-07-30T02:16:04.191" v="105"/>
          <ac:spMkLst>
            <pc:docMk/>
            <pc:sldMk cId="3563110417" sldId="282"/>
            <ac:spMk id="68" creationId="{6587B3EC-A802-406A-8E1F-EF102EC71C6C}"/>
          </ac:spMkLst>
        </pc:spChg>
      </pc:sldChg>
    </pc:docChg>
  </pc:docChgLst>
  <pc:docChgLst>
    <pc:chgData name="成平 曾" userId="fd1918ea-2df8-4eee-b319-b4160af742b7" providerId="ADAL" clId="{8DFD4203-D9ED-440C-90F0-E44693686A18}"/>
    <pc:docChg chg="custSel addSld modSld">
      <pc:chgData name="成平 曾" userId="fd1918ea-2df8-4eee-b319-b4160af742b7" providerId="ADAL" clId="{8DFD4203-D9ED-440C-90F0-E44693686A18}" dt="2018-07-30T02:23:45.022" v="3"/>
      <pc:docMkLst>
        <pc:docMk/>
      </pc:docMkLst>
      <pc:sldChg chg="addSp delSp add modTransition">
        <pc:chgData name="成平 曾" userId="fd1918ea-2df8-4eee-b319-b4160af742b7" providerId="ADAL" clId="{8DFD4203-D9ED-440C-90F0-E44693686A18}" dt="2018-07-30T02:23:45.022" v="3"/>
        <pc:sldMkLst>
          <pc:docMk/>
          <pc:sldMk cId="545778957" sldId="259"/>
        </pc:sldMkLst>
        <pc:spChg chg="add">
          <ac:chgData name="成平 曾" userId="fd1918ea-2df8-4eee-b319-b4160af742b7" providerId="ADAL" clId="{8DFD4203-D9ED-440C-90F0-E44693686A18}" dt="2018-07-30T02:23:45.022" v="3"/>
          <ac:spMkLst>
            <pc:docMk/>
            <pc:sldMk cId="545778957" sldId="259"/>
            <ac:spMk id="45" creationId="{691C252C-F4D2-4CE4-9EB3-ED2888C92C09}"/>
          </ac:spMkLst>
        </pc:spChg>
        <pc:spChg chg="del">
          <ac:chgData name="成平 曾" userId="fd1918ea-2df8-4eee-b319-b4160af742b7" providerId="ADAL" clId="{8DFD4203-D9ED-440C-90F0-E44693686A18}" dt="2018-07-30T02:23:44.728" v="2" actId="478"/>
          <ac:spMkLst>
            <pc:docMk/>
            <pc:sldMk cId="545778957" sldId="259"/>
            <ac:spMk id="51" creationId="{DB6B50C1-7119-4649-A59E-12A0D311364C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69925" y="3643654"/>
            <a:ext cx="7598864" cy="789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69925" y="2076995"/>
            <a:ext cx="7129369" cy="1594052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5" y="5044841"/>
            <a:ext cx="7598864" cy="418746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5" y="5341112"/>
            <a:ext cx="7598864" cy="418746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A6551E92-08F2-49A8-90DB-12FC6F79BA9A}"/>
              </a:ext>
            </a:extLst>
          </p:cNvPr>
          <p:cNvSpPr/>
          <p:nvPr userDrawn="1"/>
        </p:nvSpPr>
        <p:spPr>
          <a:xfrm>
            <a:off x="0" y="0"/>
            <a:ext cx="2668234" cy="2664424"/>
          </a:xfrm>
          <a:custGeom>
            <a:avLst/>
            <a:gdLst>
              <a:gd name="connsiteX0" fmla="*/ 1043398 w 2668234"/>
              <a:gd name="connsiteY0" fmla="*/ 0 h 2664424"/>
              <a:gd name="connsiteX1" fmla="*/ 2668234 w 2668234"/>
              <a:gd name="connsiteY1" fmla="*/ 0 h 2664424"/>
              <a:gd name="connsiteX2" fmla="*/ 0 w 2668234"/>
              <a:gd name="connsiteY2" fmla="*/ 2664424 h 2664424"/>
              <a:gd name="connsiteX3" fmla="*/ 0 w 2668234"/>
              <a:gd name="connsiteY3" fmla="*/ 1038445 h 2664424"/>
              <a:gd name="connsiteX4" fmla="*/ 0 w 2668234"/>
              <a:gd name="connsiteY4" fmla="*/ 0 h 2664424"/>
              <a:gd name="connsiteX5" fmla="*/ 749510 w 2668234"/>
              <a:gd name="connsiteY5" fmla="*/ 0 h 2664424"/>
              <a:gd name="connsiteX6" fmla="*/ 0 w 2668234"/>
              <a:gd name="connsiteY6" fmla="*/ 745952 h 2664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68234" h="2664424">
                <a:moveTo>
                  <a:pt x="1043398" y="0"/>
                </a:moveTo>
                <a:lnTo>
                  <a:pt x="2668234" y="0"/>
                </a:lnTo>
                <a:lnTo>
                  <a:pt x="0" y="2664424"/>
                </a:lnTo>
                <a:lnTo>
                  <a:pt x="0" y="1038445"/>
                </a:lnTo>
                <a:close/>
                <a:moveTo>
                  <a:pt x="0" y="0"/>
                </a:moveTo>
                <a:lnTo>
                  <a:pt x="749510" y="0"/>
                </a:lnTo>
                <a:lnTo>
                  <a:pt x="0" y="745952"/>
                </a:lnTo>
                <a:close/>
              </a:path>
            </a:pathLst>
          </a:custGeom>
          <a:blipFill>
            <a:blip r:embed="rId2"/>
            <a:srcRect/>
            <a:stretch>
              <a:fillRect l="-8676" t="-4563" r="-52702" b="-4038"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9799" name="图片 9798" descr="图片包含 户外&#10;&#10;已生成高可信度的说明">
            <a:extLst>
              <a:ext uri="{FF2B5EF4-FFF2-40B4-BE49-F238E27FC236}">
                <a16:creationId xmlns:a16="http://schemas.microsoft.com/office/drawing/2014/main" xmlns="" id="{EDD38303-540E-48E8-9E3F-83B649644E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794" y="724667"/>
            <a:ext cx="6349206" cy="6133333"/>
          </a:xfrm>
          <a:prstGeom prst="rect">
            <a:avLst/>
          </a:prstGeom>
        </p:spPr>
      </p:pic>
      <p:sp>
        <p:nvSpPr>
          <p:cNvPr id="9800" name="平行四边形 9799">
            <a:extLst>
              <a:ext uri="{FF2B5EF4-FFF2-40B4-BE49-F238E27FC236}">
                <a16:creationId xmlns:a16="http://schemas.microsoft.com/office/drawing/2014/main" xmlns="" id="{9517FF84-8EB5-41D0-84F0-0516237C8EA6}"/>
              </a:ext>
            </a:extLst>
          </p:cNvPr>
          <p:cNvSpPr/>
          <p:nvPr userDrawn="1"/>
        </p:nvSpPr>
        <p:spPr>
          <a:xfrm>
            <a:off x="5442420" y="4760259"/>
            <a:ext cx="2486863" cy="2097741"/>
          </a:xfrm>
          <a:prstGeom prst="parallelogram">
            <a:avLst>
              <a:gd name="adj" fmla="val 10047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>
            <a:extLst>
              <a:ext uri="{FF2B5EF4-FFF2-40B4-BE49-F238E27FC236}">
                <a16:creationId xmlns:a16="http://schemas.microsoft.com/office/drawing/2014/main" xmlns="" id="{18372D8C-80DE-414F-9530-48CDC8B0664C}"/>
              </a:ext>
            </a:extLst>
          </p:cNvPr>
          <p:cNvSpPr/>
          <p:nvPr userDrawn="1"/>
        </p:nvSpPr>
        <p:spPr>
          <a:xfrm flipH="1">
            <a:off x="-1" y="0"/>
            <a:ext cx="5795682" cy="4888826"/>
          </a:xfrm>
          <a:prstGeom prst="parallelogram">
            <a:avLst>
              <a:gd name="adj" fmla="val 10047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片包含 户外&#10;&#10;已生成高可信度的说明">
            <a:extLst>
              <a:ext uri="{FF2B5EF4-FFF2-40B4-BE49-F238E27FC236}">
                <a16:creationId xmlns:a16="http://schemas.microsoft.com/office/drawing/2014/main" xmlns="" id="{5B7FAB06-83FE-4083-81C7-1348E978ED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778747"/>
            <a:ext cx="6293224" cy="6079254"/>
          </a:xfrm>
          <a:prstGeom prst="rect">
            <a:avLst/>
          </a:prstGeom>
        </p:spPr>
      </p:pic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045992" y="26579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047108" y="35532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xmlns="" id="{E5382CC3-5416-4EB0-9D61-789770810B86}"/>
              </a:ext>
            </a:extLst>
          </p:cNvPr>
          <p:cNvSpPr/>
          <p:nvPr userDrawn="1"/>
        </p:nvSpPr>
        <p:spPr>
          <a:xfrm flipH="1">
            <a:off x="9513838" y="4598894"/>
            <a:ext cx="2678161" cy="2259106"/>
          </a:xfrm>
          <a:prstGeom prst="parallelogram">
            <a:avLst>
              <a:gd name="adj" fmla="val 10047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2018/12/21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2018/12/21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&#10;&#10;已生成高可信度的说明">
            <a:extLst>
              <a:ext uri="{FF2B5EF4-FFF2-40B4-BE49-F238E27FC236}">
                <a16:creationId xmlns:a16="http://schemas.microsoft.com/office/drawing/2014/main" xmlns="" id="{44570ACE-1A71-41B7-B0E5-01992FE8B2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794" y="724667"/>
            <a:ext cx="6349206" cy="6133333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73100" y="1028700"/>
            <a:ext cx="10845798" cy="242711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73100" y="4396040"/>
            <a:ext cx="10845798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3102" y="4099769"/>
            <a:ext cx="10845798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2018/12/21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3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image" Target="../media/image3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3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5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8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</a:rPr>
              <a:t>iSlide</a:t>
            </a:r>
            <a:r>
              <a:rPr lang="en-US" altLang="zh-CN" sz="5400" baseline="30000" dirty="0">
                <a:solidFill>
                  <a:schemeClr val="accent1"/>
                </a:solidFill>
              </a:rPr>
              <a:t>®</a:t>
            </a:r>
            <a:r>
              <a:rPr lang="en-US" altLang="zh-CN" sz="5400" dirty="0">
                <a:solidFill>
                  <a:schemeClr val="accent1"/>
                </a:solidFill>
              </a:rPr>
              <a:t> PowerPoint standard template</a:t>
            </a:r>
            <a:endParaRPr lang="zh-CN" altLang="en-US" sz="5400" dirty="0">
              <a:solidFill>
                <a:schemeClr val="accent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E7ED40-7C07-4B31-882B-CE42130C0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8720AB8-1FD2-42A7-812B-9B8B337E7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B6688B5-551A-45B2-B860-B9EE2974A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2347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AB4BB29-6AE8-47AC-A004-6CA2A4C908F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3950"/>
            <a:ext cx="10845800" cy="4837938"/>
            <a:chOff x="673100" y="1123950"/>
            <a:chExt cx="10845800" cy="4837938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06374B8F-6B07-432A-B410-935E1A45E834}"/>
                </a:ext>
              </a:extLst>
            </p:cNvPr>
            <p:cNvCxnSpPr>
              <a:cxnSpLocks/>
              <a:stCxn id="7" idx="2"/>
              <a:endCxn id="12" idx="7"/>
            </p:cNvCxnSpPr>
            <p:nvPr/>
          </p:nvCxnSpPr>
          <p:spPr>
            <a:xfrm flipH="1">
              <a:off x="3465293" y="1766745"/>
              <a:ext cx="2083321" cy="40360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íṡ1ídè">
              <a:extLst>
                <a:ext uri="{FF2B5EF4-FFF2-40B4-BE49-F238E27FC236}">
                  <a16:creationId xmlns:a16="http://schemas.microsoft.com/office/drawing/2014/main" xmlns="" id="{F2BE57CC-E402-4162-8612-387439E18E71}"/>
                </a:ext>
              </a:extLst>
            </p:cNvPr>
            <p:cNvSpPr/>
            <p:nvPr/>
          </p:nvSpPr>
          <p:spPr>
            <a:xfrm>
              <a:off x="5548614" y="1123950"/>
              <a:ext cx="1284249" cy="1285589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i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8" name="is1iḑé">
              <a:extLst>
                <a:ext uri="{FF2B5EF4-FFF2-40B4-BE49-F238E27FC236}">
                  <a16:creationId xmlns:a16="http://schemas.microsoft.com/office/drawing/2014/main" xmlns="" id="{505A777D-4D1F-4F3C-9019-F3AAB3036031}"/>
                </a:ext>
              </a:extLst>
            </p:cNvPr>
            <p:cNvSpPr/>
            <p:nvPr/>
          </p:nvSpPr>
          <p:spPr>
            <a:xfrm>
              <a:off x="8764578" y="2018726"/>
              <a:ext cx="1035222" cy="103537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9" name="ïṡlîḍè">
              <a:extLst>
                <a:ext uri="{FF2B5EF4-FFF2-40B4-BE49-F238E27FC236}">
                  <a16:creationId xmlns:a16="http://schemas.microsoft.com/office/drawing/2014/main" xmlns="" id="{764BE42E-993B-4C53-BB2D-0D0A6DB6B66E}"/>
                </a:ext>
              </a:extLst>
            </p:cNvPr>
            <p:cNvSpPr/>
            <p:nvPr/>
          </p:nvSpPr>
          <p:spPr>
            <a:xfrm>
              <a:off x="8764578" y="4926518"/>
              <a:ext cx="1035222" cy="10353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>
                  <a:solidFill>
                    <a:schemeClr val="tx1"/>
                  </a:solidFill>
                </a:rPr>
                <a:t>Text</a:t>
              </a:r>
              <a:endParaRPr lang="en-US" altLang="zh-CN" i="1" dirty="0">
                <a:solidFill>
                  <a:schemeClr val="tx1"/>
                </a:solidFill>
              </a:endParaRPr>
            </a:p>
          </p:txBody>
        </p:sp>
        <p:sp>
          <p:nvSpPr>
            <p:cNvPr id="10" name="ïsļíḓe">
              <a:extLst>
                <a:ext uri="{FF2B5EF4-FFF2-40B4-BE49-F238E27FC236}">
                  <a16:creationId xmlns:a16="http://schemas.microsoft.com/office/drawing/2014/main" xmlns="" id="{FBED52CE-D53A-42D0-881B-F821B527BF64}"/>
                </a:ext>
              </a:extLst>
            </p:cNvPr>
            <p:cNvSpPr/>
            <p:nvPr/>
          </p:nvSpPr>
          <p:spPr>
            <a:xfrm>
              <a:off x="10483678" y="3472622"/>
              <a:ext cx="1035222" cy="10353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>
                  <a:solidFill>
                    <a:schemeClr val="tx1"/>
                  </a:solidFill>
                </a:rPr>
                <a:t>Text</a:t>
              </a:r>
              <a:endParaRPr lang="en-US" altLang="zh-CN" i="1" dirty="0">
                <a:solidFill>
                  <a:schemeClr val="tx1"/>
                </a:solidFill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65E0557-C37E-4572-8DC7-D944CF36EA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56717" y="2536411"/>
              <a:ext cx="1024959" cy="90952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íṣḷîḓe">
              <a:extLst>
                <a:ext uri="{FF2B5EF4-FFF2-40B4-BE49-F238E27FC236}">
                  <a16:creationId xmlns:a16="http://schemas.microsoft.com/office/drawing/2014/main" xmlns="" id="{6704813C-63CF-4C06-9FA2-0F70BB6F02D8}"/>
                </a:ext>
              </a:extLst>
            </p:cNvPr>
            <p:cNvSpPr/>
            <p:nvPr/>
          </p:nvSpPr>
          <p:spPr>
            <a:xfrm>
              <a:off x="2581676" y="2018726"/>
              <a:ext cx="1035222" cy="103537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13" name="ïṡḻïḋé">
              <a:extLst>
                <a:ext uri="{FF2B5EF4-FFF2-40B4-BE49-F238E27FC236}">
                  <a16:creationId xmlns:a16="http://schemas.microsoft.com/office/drawing/2014/main" xmlns="" id="{6BE2176D-1452-47B5-83E0-F7F511000146}"/>
                </a:ext>
              </a:extLst>
            </p:cNvPr>
            <p:cNvSpPr/>
            <p:nvPr/>
          </p:nvSpPr>
          <p:spPr>
            <a:xfrm>
              <a:off x="673100" y="3472622"/>
              <a:ext cx="1035222" cy="10353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14" name="îṧḷïde">
              <a:extLst>
                <a:ext uri="{FF2B5EF4-FFF2-40B4-BE49-F238E27FC236}">
                  <a16:creationId xmlns:a16="http://schemas.microsoft.com/office/drawing/2014/main" xmlns="" id="{E796E6EE-1828-4BE9-A0D0-923A9B40431A}"/>
                </a:ext>
              </a:extLst>
            </p:cNvPr>
            <p:cNvSpPr/>
            <p:nvPr/>
          </p:nvSpPr>
          <p:spPr>
            <a:xfrm>
              <a:off x="2581676" y="4926518"/>
              <a:ext cx="1035222" cy="10353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 dirty="0">
                  <a:solidFill>
                    <a:schemeClr val="tx1"/>
                  </a:solidFill>
                </a:rPr>
                <a:t>Text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867810A-23FC-48CA-8128-333B66A854CC}"/>
                </a:ext>
              </a:extLst>
            </p:cNvPr>
            <p:cNvCxnSpPr>
              <a:cxnSpLocks/>
              <a:stCxn id="13" idx="5"/>
              <a:endCxn id="14" idx="2"/>
            </p:cNvCxnSpPr>
            <p:nvPr/>
          </p:nvCxnSpPr>
          <p:spPr>
            <a:xfrm>
              <a:off x="1556717" y="4356366"/>
              <a:ext cx="1024959" cy="10878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5BC05661-7B17-413A-A4A4-6B540DDF45A8}"/>
                </a:ext>
              </a:extLst>
            </p:cNvPr>
            <p:cNvCxnSpPr>
              <a:stCxn id="7" idx="6"/>
              <a:endCxn id="8" idx="1"/>
            </p:cNvCxnSpPr>
            <p:nvPr/>
          </p:nvCxnSpPr>
          <p:spPr>
            <a:xfrm>
              <a:off x="6832863" y="1766745"/>
              <a:ext cx="2083320" cy="40360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500CD01C-0D99-4722-BF67-2797CADBD7FA}"/>
                </a:ext>
              </a:extLst>
            </p:cNvPr>
            <p:cNvCxnSpPr>
              <a:stCxn id="8" idx="6"/>
              <a:endCxn id="10" idx="1"/>
            </p:cNvCxnSpPr>
            <p:nvPr/>
          </p:nvCxnSpPr>
          <p:spPr>
            <a:xfrm>
              <a:off x="9799800" y="2536411"/>
              <a:ext cx="835483" cy="10878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5A350A6B-89D0-4749-8EAF-450721620C37}"/>
                </a:ext>
              </a:extLst>
            </p:cNvPr>
            <p:cNvCxnSpPr>
              <a:stCxn id="10" idx="3"/>
              <a:endCxn id="9" idx="6"/>
            </p:cNvCxnSpPr>
            <p:nvPr/>
          </p:nvCxnSpPr>
          <p:spPr>
            <a:xfrm flipH="1">
              <a:off x="9799800" y="4356366"/>
              <a:ext cx="835483" cy="10878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îṩļïde">
              <a:extLst>
                <a:ext uri="{FF2B5EF4-FFF2-40B4-BE49-F238E27FC236}">
                  <a16:creationId xmlns:a16="http://schemas.microsoft.com/office/drawing/2014/main" xmlns="" id="{4753D5A8-8F6E-4959-B043-46015F40AA09}"/>
                </a:ext>
              </a:extLst>
            </p:cNvPr>
            <p:cNvSpPr/>
            <p:nvPr/>
          </p:nvSpPr>
          <p:spPr bwMode="auto">
            <a:xfrm>
              <a:off x="5093708" y="2490508"/>
              <a:ext cx="2194060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î$1ïdê">
              <a:extLst>
                <a:ext uri="{FF2B5EF4-FFF2-40B4-BE49-F238E27FC236}">
                  <a16:creationId xmlns:a16="http://schemas.microsoft.com/office/drawing/2014/main" xmlns="" id="{07D3FBCF-FE7B-4C76-A6AD-B3F0B2ED97A0}"/>
                </a:ext>
              </a:extLst>
            </p:cNvPr>
            <p:cNvSpPr/>
            <p:nvPr/>
          </p:nvSpPr>
          <p:spPr bwMode="auto">
            <a:xfrm>
              <a:off x="3616899" y="4992008"/>
              <a:ext cx="2194060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1" name="íSļïḓè">
              <a:extLst>
                <a:ext uri="{FF2B5EF4-FFF2-40B4-BE49-F238E27FC236}">
                  <a16:creationId xmlns:a16="http://schemas.microsoft.com/office/drawing/2014/main" xmlns="" id="{36A86115-62AB-489F-A083-08A091AC892D}"/>
                </a:ext>
              </a:extLst>
            </p:cNvPr>
            <p:cNvSpPr/>
            <p:nvPr/>
          </p:nvSpPr>
          <p:spPr bwMode="auto">
            <a:xfrm>
              <a:off x="7730605" y="3538112"/>
              <a:ext cx="2698209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" name="îṣľïḋè">
              <a:extLst>
                <a:ext uri="{FF2B5EF4-FFF2-40B4-BE49-F238E27FC236}">
                  <a16:creationId xmlns:a16="http://schemas.microsoft.com/office/drawing/2014/main" xmlns="" id="{C15A8388-3369-444F-956D-6B67D760BB5A}"/>
                </a:ext>
              </a:extLst>
            </p:cNvPr>
            <p:cNvSpPr/>
            <p:nvPr/>
          </p:nvSpPr>
          <p:spPr bwMode="auto">
            <a:xfrm>
              <a:off x="1724043" y="3538112"/>
              <a:ext cx="2698209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3" name="ïš1îdé">
              <a:extLst>
                <a:ext uri="{FF2B5EF4-FFF2-40B4-BE49-F238E27FC236}">
                  <a16:creationId xmlns:a16="http://schemas.microsoft.com/office/drawing/2014/main" xmlns="" id="{6923A3A4-2F9C-4C94-9D81-70CF366D7439}"/>
                </a:ext>
              </a:extLst>
            </p:cNvPr>
            <p:cNvSpPr/>
            <p:nvPr/>
          </p:nvSpPr>
          <p:spPr bwMode="auto">
            <a:xfrm>
              <a:off x="6469827" y="4992008"/>
              <a:ext cx="2194060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023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123897" y="1028700"/>
            <a:ext cx="2111101" cy="183552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20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438ACD-E08B-42FA-81B7-4C1C84EE9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223BE74-3E8A-4B14-A2F0-50AB4E126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34CA9ED-D500-4531-8509-8A04D19E0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31fbe4cb-5552-4db3-94ae-459367f543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40F5884-335B-4F6E-AFB0-816ED33CF63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2192000" cy="5022850"/>
            <a:chOff x="0" y="1123950"/>
            <a:chExt cx="12192000" cy="5022850"/>
          </a:xfrm>
        </p:grpSpPr>
        <p:sp>
          <p:nvSpPr>
            <p:cNvPr id="6" name="iŝḻîdè">
              <a:extLst>
                <a:ext uri="{FF2B5EF4-FFF2-40B4-BE49-F238E27FC236}">
                  <a16:creationId xmlns:a16="http://schemas.microsoft.com/office/drawing/2014/main" xmlns="" id="{E1F6F713-0686-4867-A5FB-F1FA1CB835C8}"/>
                </a:ext>
              </a:extLst>
            </p:cNvPr>
            <p:cNvSpPr/>
            <p:nvPr/>
          </p:nvSpPr>
          <p:spPr>
            <a:xfrm>
              <a:off x="0" y="1123950"/>
              <a:ext cx="12192000" cy="2834314"/>
            </a:xfrm>
            <a:prstGeom prst="rect">
              <a:avLst/>
            </a:prstGeom>
            <a:pattFill prst="pct5">
              <a:fgClr>
                <a:schemeClr val="bg1"/>
              </a:fgClr>
              <a:bgClr>
                <a:schemeClr val="tx2">
                  <a:lumMod val="60000"/>
                  <a:lumOff val="4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íṣľïḑe">
              <a:extLst>
                <a:ext uri="{FF2B5EF4-FFF2-40B4-BE49-F238E27FC236}">
                  <a16:creationId xmlns:a16="http://schemas.microsoft.com/office/drawing/2014/main" xmlns="" id="{ED47A978-F01D-4E1D-BA4F-281A5319E6CE}"/>
                </a:ext>
              </a:extLst>
            </p:cNvPr>
            <p:cNvSpPr/>
            <p:nvPr/>
          </p:nvSpPr>
          <p:spPr>
            <a:xfrm>
              <a:off x="0" y="3426636"/>
              <a:ext cx="12192000" cy="531628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îṣḷiḍé">
              <a:extLst>
                <a:ext uri="{FF2B5EF4-FFF2-40B4-BE49-F238E27FC236}">
                  <a16:creationId xmlns:a16="http://schemas.microsoft.com/office/drawing/2014/main" xmlns="" id="{A7D39B61-E0F6-46B3-98E2-19FE63770095}"/>
                </a:ext>
              </a:extLst>
            </p:cNvPr>
            <p:cNvGrpSpPr/>
            <p:nvPr/>
          </p:nvGrpSpPr>
          <p:grpSpPr>
            <a:xfrm>
              <a:off x="4394201" y="2779443"/>
              <a:ext cx="3403600" cy="3367357"/>
              <a:chOff x="4394201" y="2779443"/>
              <a:chExt cx="3403600" cy="3367357"/>
            </a:xfrm>
          </p:grpSpPr>
          <p:grpSp>
            <p:nvGrpSpPr>
              <p:cNvPr id="24" name="íśḻîḓê">
                <a:extLst>
                  <a:ext uri="{FF2B5EF4-FFF2-40B4-BE49-F238E27FC236}">
                    <a16:creationId xmlns:a16="http://schemas.microsoft.com/office/drawing/2014/main" xmlns="" id="{5C297B57-D146-4906-881E-22B0D591F743}"/>
                  </a:ext>
                </a:extLst>
              </p:cNvPr>
              <p:cNvGrpSpPr/>
              <p:nvPr/>
            </p:nvGrpSpPr>
            <p:grpSpPr>
              <a:xfrm>
                <a:off x="5283200" y="2779443"/>
                <a:ext cx="1625600" cy="1625600"/>
                <a:chOff x="4326861" y="2796364"/>
                <a:chExt cx="839972" cy="839972"/>
              </a:xfrm>
            </p:grpSpPr>
            <p:sp>
              <p:nvSpPr>
                <p:cNvPr id="27" name="ïSľïḓê">
                  <a:extLst>
                    <a:ext uri="{FF2B5EF4-FFF2-40B4-BE49-F238E27FC236}">
                      <a16:creationId xmlns:a16="http://schemas.microsoft.com/office/drawing/2014/main" xmlns="" id="{4D4080C7-DB7D-4BBD-8A72-AECA0EDDF5AF}"/>
                    </a:ext>
                  </a:extLst>
                </p:cNvPr>
                <p:cNvSpPr/>
                <p:nvPr/>
              </p:nvSpPr>
              <p:spPr>
                <a:xfrm>
                  <a:off x="4326861" y="2796364"/>
                  <a:ext cx="839972" cy="839972"/>
                </a:xfrm>
                <a:prstGeom prst="ellipse">
                  <a:avLst/>
                </a:prstGeom>
                <a:solidFill>
                  <a:schemeClr val="accent1"/>
                </a:solidFill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8" name="işļïdé">
                  <a:extLst>
                    <a:ext uri="{FF2B5EF4-FFF2-40B4-BE49-F238E27FC236}">
                      <a16:creationId xmlns:a16="http://schemas.microsoft.com/office/drawing/2014/main" xmlns="" id="{E97D4E9E-323F-4F28-A12A-8709B49E6198}"/>
                    </a:ext>
                  </a:extLst>
                </p:cNvPr>
                <p:cNvSpPr/>
                <p:nvPr/>
              </p:nvSpPr>
              <p:spPr bwMode="auto">
                <a:xfrm>
                  <a:off x="4515589" y="3045263"/>
                  <a:ext cx="462517" cy="342173"/>
                </a:xfrm>
                <a:custGeom>
                  <a:avLst/>
                  <a:gdLst>
                    <a:gd name="T0" fmla="*/ 278945 h 440259"/>
                    <a:gd name="T1" fmla="*/ 278945 h 440259"/>
                    <a:gd name="T2" fmla="*/ 278945 h 440259"/>
                    <a:gd name="T3" fmla="*/ 278945 h 440259"/>
                    <a:gd name="T4" fmla="*/ 278945 h 440259"/>
                    <a:gd name="T5" fmla="*/ 278945 h 440259"/>
                    <a:gd name="T6" fmla="*/ 278945 h 440259"/>
                    <a:gd name="T7" fmla="*/ 278945 h 440259"/>
                    <a:gd name="T8" fmla="*/ 278945 h 440259"/>
                    <a:gd name="T9" fmla="*/ 278945 h 440259"/>
                    <a:gd name="T10" fmla="*/ 278945 h 440259"/>
                    <a:gd name="T11" fmla="*/ 278945 h 440259"/>
                    <a:gd name="T12" fmla="*/ 278945 h 440259"/>
                    <a:gd name="T13" fmla="*/ 278945 h 440259"/>
                    <a:gd name="T14" fmla="*/ 278945 h 440259"/>
                    <a:gd name="T15" fmla="*/ 278945 h 440259"/>
                    <a:gd name="T16" fmla="*/ 278945 h 440259"/>
                    <a:gd name="T17" fmla="*/ 278945 h 440259"/>
                    <a:gd name="T18" fmla="*/ 278945 h 440259"/>
                    <a:gd name="T19" fmla="*/ 278945 h 440259"/>
                    <a:gd name="T20" fmla="*/ 278945 h 440259"/>
                    <a:gd name="T21" fmla="*/ 278945 h 440259"/>
                    <a:gd name="T22" fmla="*/ 278945 h 440259"/>
                    <a:gd name="T23" fmla="*/ 278945 h 440259"/>
                    <a:gd name="T24" fmla="*/ 278945 h 440259"/>
                    <a:gd name="T25" fmla="*/ 278945 h 440259"/>
                    <a:gd name="T26" fmla="*/ 278945 h 440259"/>
                    <a:gd name="T27" fmla="*/ 278945 h 440259"/>
                    <a:gd name="T28" fmla="*/ 278945 h 440259"/>
                    <a:gd name="T29" fmla="*/ 278945 h 440259"/>
                    <a:gd name="T30" fmla="*/ 88862 h 440259"/>
                    <a:gd name="T31" fmla="*/ 88862 h 440259"/>
                    <a:gd name="T32" fmla="*/ 278945 h 440259"/>
                    <a:gd name="T33" fmla="*/ 278945 h 440259"/>
                    <a:gd name="T34" fmla="*/ 278945 h 440259"/>
                    <a:gd name="T35" fmla="*/ 278945 h 440259"/>
                    <a:gd name="T36" fmla="*/ 278945 h 440259"/>
                    <a:gd name="T37" fmla="*/ 278945 h 440259"/>
                    <a:gd name="T38" fmla="*/ 278945 h 440259"/>
                    <a:gd name="T39" fmla="*/ 278945 h 440259"/>
                    <a:gd name="T40" fmla="*/ 278945 h 440259"/>
                    <a:gd name="T41" fmla="*/ 278945 h 440259"/>
                    <a:gd name="T42" fmla="*/ 278945 h 440259"/>
                    <a:gd name="T43" fmla="*/ 278945 h 440259"/>
                    <a:gd name="T44" fmla="*/ 278945 h 440259"/>
                    <a:gd name="T45" fmla="*/ 278945 h 440259"/>
                    <a:gd name="T46" fmla="*/ 278945 h 440259"/>
                    <a:gd name="T47" fmla="*/ 278945 h 440259"/>
                    <a:gd name="T48" fmla="*/ 278945 h 440259"/>
                    <a:gd name="T49" fmla="*/ 278945 h 440259"/>
                    <a:gd name="T50" fmla="*/ 278945 h 440259"/>
                    <a:gd name="T51" fmla="*/ 278945 h 440259"/>
                    <a:gd name="T52" fmla="*/ 278945 h 440259"/>
                    <a:gd name="T53" fmla="*/ 278945 h 440259"/>
                    <a:gd name="T54" fmla="*/ 278945 h 440259"/>
                    <a:gd name="T55" fmla="*/ 278945 h 440259"/>
                    <a:gd name="T56" fmla="*/ 278945 h 440259"/>
                    <a:gd name="T57" fmla="*/ 278945 h 440259"/>
                    <a:gd name="T58" fmla="*/ 278945 h 440259"/>
                    <a:gd name="T59" fmla="*/ 278945 h 440259"/>
                    <a:gd name="T60" fmla="*/ 278945 h 440259"/>
                    <a:gd name="T61" fmla="*/ 278945 h 440259"/>
                    <a:gd name="T62" fmla="*/ 278945 h 440259"/>
                    <a:gd name="T63" fmla="*/ 278945 h 440259"/>
                    <a:gd name="T64" fmla="*/ 278945 h 440259"/>
                    <a:gd name="T65" fmla="*/ 278945 h 440259"/>
                    <a:gd name="T66" fmla="*/ 278945 h 440259"/>
                    <a:gd name="T67" fmla="*/ 278945 h 440259"/>
                    <a:gd name="T68" fmla="*/ 278945 h 440259"/>
                    <a:gd name="T69" fmla="*/ 278945 h 440259"/>
                    <a:gd name="T70" fmla="*/ 278945 h 440259"/>
                    <a:gd name="T71" fmla="*/ 278945 h 440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6608" h="4896">
                      <a:moveTo>
                        <a:pt x="6608" y="638"/>
                      </a:moveTo>
                      <a:lnTo>
                        <a:pt x="6608" y="2638"/>
                      </a:lnTo>
                      <a:cubicBezTo>
                        <a:pt x="6608" y="2638"/>
                        <a:pt x="6180" y="2723"/>
                        <a:pt x="6092" y="2734"/>
                      </a:cubicBezTo>
                      <a:cubicBezTo>
                        <a:pt x="6004" y="2745"/>
                        <a:pt x="5728" y="2834"/>
                        <a:pt x="5528" y="2642"/>
                      </a:cubicBezTo>
                      <a:cubicBezTo>
                        <a:pt x="5219" y="2346"/>
                        <a:pt x="4122" y="1254"/>
                        <a:pt x="4122" y="1254"/>
                      </a:cubicBezTo>
                      <a:cubicBezTo>
                        <a:pt x="4122" y="1254"/>
                        <a:pt x="3932" y="1069"/>
                        <a:pt x="3629" y="1229"/>
                      </a:cubicBezTo>
                      <a:cubicBezTo>
                        <a:pt x="3350" y="1376"/>
                        <a:pt x="2936" y="1592"/>
                        <a:pt x="2764" y="1675"/>
                      </a:cubicBezTo>
                      <a:cubicBezTo>
                        <a:pt x="2437" y="1849"/>
                        <a:pt x="2167" y="1574"/>
                        <a:pt x="2167" y="1364"/>
                      </a:cubicBezTo>
                      <a:cubicBezTo>
                        <a:pt x="2167" y="1201"/>
                        <a:pt x="2269" y="1090"/>
                        <a:pt x="2414" y="1009"/>
                      </a:cubicBezTo>
                      <a:cubicBezTo>
                        <a:pt x="2808" y="770"/>
                        <a:pt x="3637" y="305"/>
                        <a:pt x="3983" y="121"/>
                      </a:cubicBezTo>
                      <a:cubicBezTo>
                        <a:pt x="4193" y="9"/>
                        <a:pt x="4344" y="0"/>
                        <a:pt x="4633" y="243"/>
                      </a:cubicBezTo>
                      <a:cubicBezTo>
                        <a:pt x="4988" y="541"/>
                        <a:pt x="5304" y="814"/>
                        <a:pt x="5304" y="814"/>
                      </a:cubicBezTo>
                      <a:cubicBezTo>
                        <a:pt x="5304" y="814"/>
                        <a:pt x="5407" y="900"/>
                        <a:pt x="5571" y="865"/>
                      </a:cubicBezTo>
                      <a:cubicBezTo>
                        <a:pt x="5975" y="780"/>
                        <a:pt x="6608" y="638"/>
                        <a:pt x="6608" y="638"/>
                      </a:cubicBezTo>
                      <a:close/>
                      <a:moveTo>
                        <a:pt x="2241" y="4027"/>
                      </a:moveTo>
                      <a:cubicBezTo>
                        <a:pt x="2294" y="3891"/>
                        <a:pt x="2277" y="3738"/>
                        <a:pt x="2175" y="3633"/>
                      </a:cubicBezTo>
                      <a:cubicBezTo>
                        <a:pt x="2083" y="3540"/>
                        <a:pt x="1950" y="3515"/>
                        <a:pt x="1822" y="3544"/>
                      </a:cubicBezTo>
                      <a:cubicBezTo>
                        <a:pt x="1858" y="3418"/>
                        <a:pt x="1838" y="3283"/>
                        <a:pt x="1746" y="3188"/>
                      </a:cubicBezTo>
                      <a:cubicBezTo>
                        <a:pt x="1654" y="3095"/>
                        <a:pt x="1521" y="3070"/>
                        <a:pt x="1394" y="3099"/>
                      </a:cubicBezTo>
                      <a:cubicBezTo>
                        <a:pt x="1429" y="2973"/>
                        <a:pt x="1409" y="2838"/>
                        <a:pt x="1317" y="2744"/>
                      </a:cubicBezTo>
                      <a:cubicBezTo>
                        <a:pt x="1173" y="2596"/>
                        <a:pt x="924" y="2602"/>
                        <a:pt x="760" y="2758"/>
                      </a:cubicBezTo>
                      <a:cubicBezTo>
                        <a:pt x="597" y="2915"/>
                        <a:pt x="492" y="3198"/>
                        <a:pt x="638" y="3365"/>
                      </a:cubicBezTo>
                      <a:cubicBezTo>
                        <a:pt x="783" y="3531"/>
                        <a:pt x="950" y="3430"/>
                        <a:pt x="1077" y="3401"/>
                      </a:cubicBezTo>
                      <a:cubicBezTo>
                        <a:pt x="1042" y="3527"/>
                        <a:pt x="936" y="3645"/>
                        <a:pt x="1066" y="3810"/>
                      </a:cubicBezTo>
                      <a:cubicBezTo>
                        <a:pt x="1197" y="3975"/>
                        <a:pt x="1378" y="3875"/>
                        <a:pt x="1506" y="3846"/>
                      </a:cubicBezTo>
                      <a:cubicBezTo>
                        <a:pt x="1470" y="3972"/>
                        <a:pt x="1369" y="4101"/>
                        <a:pt x="1494" y="4254"/>
                      </a:cubicBezTo>
                      <a:cubicBezTo>
                        <a:pt x="1621" y="4408"/>
                        <a:pt x="1829" y="4326"/>
                        <a:pt x="1966" y="4283"/>
                      </a:cubicBezTo>
                      <a:cubicBezTo>
                        <a:pt x="1913" y="4419"/>
                        <a:pt x="1799" y="4566"/>
                        <a:pt x="1945" y="4730"/>
                      </a:cubicBezTo>
                      <a:cubicBezTo>
                        <a:pt x="2090" y="4896"/>
                        <a:pt x="2426" y="4819"/>
                        <a:pt x="2590" y="4663"/>
                      </a:cubicBezTo>
                      <a:cubicBezTo>
                        <a:pt x="2753" y="4506"/>
                        <a:pt x="2769" y="4258"/>
                        <a:pt x="2625" y="4110"/>
                      </a:cubicBezTo>
                      <a:cubicBezTo>
                        <a:pt x="2526" y="4008"/>
                        <a:pt x="2378" y="3985"/>
                        <a:pt x="2241" y="4027"/>
                      </a:cubicBezTo>
                      <a:close/>
                      <a:moveTo>
                        <a:pt x="5233" y="2987"/>
                      </a:moveTo>
                      <a:cubicBezTo>
                        <a:pt x="4047" y="1802"/>
                        <a:pt x="4605" y="2359"/>
                        <a:pt x="3967" y="1720"/>
                      </a:cubicBezTo>
                      <a:cubicBezTo>
                        <a:pt x="3967" y="1720"/>
                        <a:pt x="3775" y="1529"/>
                        <a:pt x="3523" y="1640"/>
                      </a:cubicBezTo>
                      <a:cubicBezTo>
                        <a:pt x="3346" y="1718"/>
                        <a:pt x="3117" y="1824"/>
                        <a:pt x="2945" y="1905"/>
                      </a:cubicBezTo>
                      <a:cubicBezTo>
                        <a:pt x="2757" y="2004"/>
                        <a:pt x="2621" y="2034"/>
                        <a:pt x="2557" y="2034"/>
                      </a:cubicBezTo>
                      <a:cubicBezTo>
                        <a:pt x="2192" y="2031"/>
                        <a:pt x="1896" y="1738"/>
                        <a:pt x="1896" y="1373"/>
                      </a:cubicBezTo>
                      <a:cubicBezTo>
                        <a:pt x="1896" y="1137"/>
                        <a:pt x="2022" y="931"/>
                        <a:pt x="2209" y="814"/>
                      </a:cubicBezTo>
                      <a:cubicBezTo>
                        <a:pt x="2472" y="632"/>
                        <a:pt x="3078" y="310"/>
                        <a:pt x="3078" y="310"/>
                      </a:cubicBezTo>
                      <a:cubicBezTo>
                        <a:pt x="3078" y="310"/>
                        <a:pt x="2894" y="76"/>
                        <a:pt x="2489" y="76"/>
                      </a:cubicBezTo>
                      <a:cubicBezTo>
                        <a:pt x="2085" y="76"/>
                        <a:pt x="1240" y="629"/>
                        <a:pt x="1240" y="629"/>
                      </a:cubicBezTo>
                      <a:cubicBezTo>
                        <a:pt x="1240" y="629"/>
                        <a:pt x="1000" y="783"/>
                        <a:pt x="659" y="644"/>
                      </a:cubicBezTo>
                      <a:lnTo>
                        <a:pt x="0" y="415"/>
                      </a:lnTo>
                      <a:lnTo>
                        <a:pt x="0" y="2704"/>
                      </a:lnTo>
                      <a:cubicBezTo>
                        <a:pt x="0" y="2704"/>
                        <a:pt x="188" y="2758"/>
                        <a:pt x="357" y="2827"/>
                      </a:cubicBezTo>
                      <a:cubicBezTo>
                        <a:pt x="395" y="2719"/>
                        <a:pt x="457" y="2618"/>
                        <a:pt x="542" y="2535"/>
                      </a:cubicBezTo>
                      <a:cubicBezTo>
                        <a:pt x="822" y="2268"/>
                        <a:pt x="1287" y="2265"/>
                        <a:pt x="1542" y="2528"/>
                      </a:cubicBezTo>
                      <a:cubicBezTo>
                        <a:pt x="1619" y="2608"/>
                        <a:pt x="1673" y="2703"/>
                        <a:pt x="1700" y="2808"/>
                      </a:cubicBezTo>
                      <a:cubicBezTo>
                        <a:pt x="1803" y="2840"/>
                        <a:pt x="1896" y="2896"/>
                        <a:pt x="1971" y="2973"/>
                      </a:cubicBezTo>
                      <a:cubicBezTo>
                        <a:pt x="2048" y="3053"/>
                        <a:pt x="2101" y="3148"/>
                        <a:pt x="2129" y="3253"/>
                      </a:cubicBezTo>
                      <a:cubicBezTo>
                        <a:pt x="2231" y="3285"/>
                        <a:pt x="2324" y="3341"/>
                        <a:pt x="2399" y="3418"/>
                      </a:cubicBezTo>
                      <a:cubicBezTo>
                        <a:pt x="2484" y="3505"/>
                        <a:pt x="2540" y="3611"/>
                        <a:pt x="2566" y="3725"/>
                      </a:cubicBezTo>
                      <a:cubicBezTo>
                        <a:pt x="2674" y="3756"/>
                        <a:pt x="2771" y="3814"/>
                        <a:pt x="2849" y="3894"/>
                      </a:cubicBezTo>
                      <a:cubicBezTo>
                        <a:pt x="3002" y="4051"/>
                        <a:pt x="3056" y="4265"/>
                        <a:pt x="3023" y="4471"/>
                      </a:cubicBezTo>
                      <a:cubicBezTo>
                        <a:pt x="3024" y="4471"/>
                        <a:pt x="3024" y="4471"/>
                        <a:pt x="3024" y="4472"/>
                      </a:cubicBezTo>
                      <a:cubicBezTo>
                        <a:pt x="3027" y="4475"/>
                        <a:pt x="3119" y="4578"/>
                        <a:pt x="3177" y="4636"/>
                      </a:cubicBezTo>
                      <a:cubicBezTo>
                        <a:pt x="3290" y="4749"/>
                        <a:pt x="3475" y="4749"/>
                        <a:pt x="3588" y="4636"/>
                      </a:cubicBezTo>
                      <a:cubicBezTo>
                        <a:pt x="3700" y="4523"/>
                        <a:pt x="3701" y="4339"/>
                        <a:pt x="3588" y="4225"/>
                      </a:cubicBezTo>
                      <a:cubicBezTo>
                        <a:pt x="3584" y="4221"/>
                        <a:pt x="3180" y="3799"/>
                        <a:pt x="3213" y="3766"/>
                      </a:cubicBezTo>
                      <a:cubicBezTo>
                        <a:pt x="3245" y="3734"/>
                        <a:pt x="3759" y="4269"/>
                        <a:pt x="3769" y="4279"/>
                      </a:cubicBezTo>
                      <a:cubicBezTo>
                        <a:pt x="3882" y="4391"/>
                        <a:pt x="4066" y="4391"/>
                        <a:pt x="4179" y="4279"/>
                      </a:cubicBezTo>
                      <a:cubicBezTo>
                        <a:pt x="4292" y="4166"/>
                        <a:pt x="4292" y="3981"/>
                        <a:pt x="4179" y="3868"/>
                      </a:cubicBezTo>
                      <a:cubicBezTo>
                        <a:pt x="4174" y="3863"/>
                        <a:pt x="4151" y="3841"/>
                        <a:pt x="4142" y="3832"/>
                      </a:cubicBezTo>
                      <a:cubicBezTo>
                        <a:pt x="4142" y="3832"/>
                        <a:pt x="3632" y="3378"/>
                        <a:pt x="3671" y="3339"/>
                      </a:cubicBezTo>
                      <a:cubicBezTo>
                        <a:pt x="3710" y="3300"/>
                        <a:pt x="4343" y="3891"/>
                        <a:pt x="4345" y="3891"/>
                      </a:cubicBezTo>
                      <a:cubicBezTo>
                        <a:pt x="4458" y="3993"/>
                        <a:pt x="4634" y="3992"/>
                        <a:pt x="4743" y="3883"/>
                      </a:cubicBezTo>
                      <a:cubicBezTo>
                        <a:pt x="4850" y="3776"/>
                        <a:pt x="4852" y="3608"/>
                        <a:pt x="4758" y="3494"/>
                      </a:cubicBezTo>
                      <a:cubicBezTo>
                        <a:pt x="4756" y="3488"/>
                        <a:pt x="4275" y="2986"/>
                        <a:pt x="4312" y="2948"/>
                      </a:cubicBezTo>
                      <a:cubicBezTo>
                        <a:pt x="4351" y="2910"/>
                        <a:pt x="4826" y="3400"/>
                        <a:pt x="4827" y="3401"/>
                      </a:cubicBezTo>
                      <a:cubicBezTo>
                        <a:pt x="4940" y="3513"/>
                        <a:pt x="5124" y="3513"/>
                        <a:pt x="5238" y="3401"/>
                      </a:cubicBezTo>
                      <a:cubicBezTo>
                        <a:pt x="5350" y="3288"/>
                        <a:pt x="5350" y="3103"/>
                        <a:pt x="5238" y="2990"/>
                      </a:cubicBezTo>
                      <a:cubicBezTo>
                        <a:pt x="5236" y="2989"/>
                        <a:pt x="5234" y="2988"/>
                        <a:pt x="5233" y="29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25" name="i$ļîḍe">
                <a:extLst>
                  <a:ext uri="{FF2B5EF4-FFF2-40B4-BE49-F238E27FC236}">
                    <a16:creationId xmlns:a16="http://schemas.microsoft.com/office/drawing/2014/main" xmlns="" id="{2D62EF0D-C7CA-44D5-AF4C-B49A73282067}"/>
                  </a:ext>
                </a:extLst>
              </p:cNvPr>
              <p:cNvSpPr txBox="1"/>
              <p:nvPr/>
            </p:nvSpPr>
            <p:spPr>
              <a:xfrm>
                <a:off x="5105400" y="4521790"/>
                <a:ext cx="1981202" cy="570037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6" name="ïṡḻïďe">
                <a:extLst>
                  <a:ext uri="{FF2B5EF4-FFF2-40B4-BE49-F238E27FC236}">
                    <a16:creationId xmlns:a16="http://schemas.microsoft.com/office/drawing/2014/main" xmlns="" id="{0C9A2421-5B35-4AF0-A429-A1B93EC6F373}"/>
                  </a:ext>
                </a:extLst>
              </p:cNvPr>
              <p:cNvSpPr txBox="1"/>
              <p:nvPr/>
            </p:nvSpPr>
            <p:spPr>
              <a:xfrm>
                <a:off x="4394201" y="5163470"/>
                <a:ext cx="3403600" cy="9833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9" name="íšḷídé">
              <a:extLst>
                <a:ext uri="{FF2B5EF4-FFF2-40B4-BE49-F238E27FC236}">
                  <a16:creationId xmlns:a16="http://schemas.microsoft.com/office/drawing/2014/main" xmlns="" id="{26AE2F96-4039-4745-A0BA-AB06DC20F3F1}"/>
                </a:ext>
              </a:extLst>
            </p:cNvPr>
            <p:cNvGrpSpPr/>
            <p:nvPr/>
          </p:nvGrpSpPr>
          <p:grpSpPr>
            <a:xfrm>
              <a:off x="673100" y="3216452"/>
              <a:ext cx="3403600" cy="2930348"/>
              <a:chOff x="673100" y="3216452"/>
              <a:chExt cx="3403600" cy="2930348"/>
            </a:xfrm>
          </p:grpSpPr>
          <p:grpSp>
            <p:nvGrpSpPr>
              <p:cNvPr id="19" name="iṡļiḓe">
                <a:extLst>
                  <a:ext uri="{FF2B5EF4-FFF2-40B4-BE49-F238E27FC236}">
                    <a16:creationId xmlns:a16="http://schemas.microsoft.com/office/drawing/2014/main" xmlns="" id="{B7A48AF7-0550-4406-8F5F-995C04413137}"/>
                  </a:ext>
                </a:extLst>
              </p:cNvPr>
              <p:cNvGrpSpPr/>
              <p:nvPr/>
            </p:nvGrpSpPr>
            <p:grpSpPr>
              <a:xfrm>
                <a:off x="1892298" y="3216452"/>
                <a:ext cx="965202" cy="965202"/>
                <a:chOff x="4326861" y="2796364"/>
                <a:chExt cx="839972" cy="839972"/>
              </a:xfrm>
            </p:grpSpPr>
            <p:sp>
              <p:nvSpPr>
                <p:cNvPr id="22" name="îṡľîḍé">
                  <a:extLst>
                    <a:ext uri="{FF2B5EF4-FFF2-40B4-BE49-F238E27FC236}">
                      <a16:creationId xmlns:a16="http://schemas.microsoft.com/office/drawing/2014/main" xmlns="" id="{5D860D6F-BCE1-47DB-80EA-A60940118B43}"/>
                    </a:ext>
                  </a:extLst>
                </p:cNvPr>
                <p:cNvSpPr/>
                <p:nvPr/>
              </p:nvSpPr>
              <p:spPr>
                <a:xfrm>
                  <a:off x="4326861" y="2796364"/>
                  <a:ext cx="839972" cy="839972"/>
                </a:xfrm>
                <a:prstGeom prst="ellipse">
                  <a:avLst/>
                </a:prstGeom>
                <a:solidFill>
                  <a:schemeClr val="accent3"/>
                </a:solidFill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3" name="iŝľiḑè">
                  <a:extLst>
                    <a:ext uri="{FF2B5EF4-FFF2-40B4-BE49-F238E27FC236}">
                      <a16:creationId xmlns:a16="http://schemas.microsoft.com/office/drawing/2014/main" xmlns="" id="{367721A8-C3DB-4DFB-938F-604C40CCAACC}"/>
                    </a:ext>
                  </a:extLst>
                </p:cNvPr>
                <p:cNvSpPr/>
                <p:nvPr/>
              </p:nvSpPr>
              <p:spPr bwMode="auto">
                <a:xfrm>
                  <a:off x="4528475" y="2985091"/>
                  <a:ext cx="436743" cy="462517"/>
                </a:xfrm>
                <a:custGeom>
                  <a:avLst/>
                  <a:gdLst>
                    <a:gd name="connsiteX0" fmla="*/ 435703 w 572779"/>
                    <a:gd name="connsiteY0" fmla="*/ 160183 h 606580"/>
                    <a:gd name="connsiteX1" fmla="*/ 479697 w 572779"/>
                    <a:gd name="connsiteY1" fmla="*/ 160183 h 606580"/>
                    <a:gd name="connsiteX2" fmla="*/ 479581 w 572779"/>
                    <a:gd name="connsiteY2" fmla="*/ 160472 h 606580"/>
                    <a:gd name="connsiteX3" fmla="*/ 479812 w 572779"/>
                    <a:gd name="connsiteY3" fmla="*/ 160472 h 606580"/>
                    <a:gd name="connsiteX4" fmla="*/ 478713 w 572779"/>
                    <a:gd name="connsiteY4" fmla="*/ 162726 h 606580"/>
                    <a:gd name="connsiteX5" fmla="*/ 469682 w 572779"/>
                    <a:gd name="connsiteY5" fmla="*/ 187227 h 606580"/>
                    <a:gd name="connsiteX6" fmla="*/ 474776 w 572779"/>
                    <a:gd name="connsiteY6" fmla="*/ 242470 h 606580"/>
                    <a:gd name="connsiteX7" fmla="*/ 494284 w 572779"/>
                    <a:gd name="connsiteY7" fmla="*/ 242470 h 606580"/>
                    <a:gd name="connsiteX8" fmla="*/ 510840 w 572779"/>
                    <a:gd name="connsiteY8" fmla="*/ 160183 h 606580"/>
                    <a:gd name="connsiteX9" fmla="*/ 527338 w 572779"/>
                    <a:gd name="connsiteY9" fmla="*/ 160183 h 606580"/>
                    <a:gd name="connsiteX10" fmla="*/ 572779 w 572779"/>
                    <a:gd name="connsiteY10" fmla="*/ 205430 h 606580"/>
                    <a:gd name="connsiteX11" fmla="*/ 572779 w 572779"/>
                    <a:gd name="connsiteY11" fmla="*/ 337413 h 606580"/>
                    <a:gd name="connsiteX12" fmla="*/ 527396 w 572779"/>
                    <a:gd name="connsiteY12" fmla="*/ 382717 h 606580"/>
                    <a:gd name="connsiteX13" fmla="*/ 521607 w 572779"/>
                    <a:gd name="connsiteY13" fmla="*/ 382717 h 606580"/>
                    <a:gd name="connsiteX14" fmla="*/ 521607 w 572779"/>
                    <a:gd name="connsiteY14" fmla="*/ 574624 h 606580"/>
                    <a:gd name="connsiteX15" fmla="*/ 489595 w 572779"/>
                    <a:gd name="connsiteY15" fmla="*/ 606580 h 606580"/>
                    <a:gd name="connsiteX16" fmla="*/ 457815 w 572779"/>
                    <a:gd name="connsiteY16" fmla="*/ 578149 h 606580"/>
                    <a:gd name="connsiteX17" fmla="*/ 425978 w 572779"/>
                    <a:gd name="connsiteY17" fmla="*/ 606580 h 606580"/>
                    <a:gd name="connsiteX18" fmla="*/ 393966 w 572779"/>
                    <a:gd name="connsiteY18" fmla="*/ 574624 h 606580"/>
                    <a:gd name="connsiteX19" fmla="*/ 393966 w 572779"/>
                    <a:gd name="connsiteY19" fmla="*/ 392541 h 606580"/>
                    <a:gd name="connsiteX20" fmla="*/ 422967 w 572779"/>
                    <a:gd name="connsiteY20" fmla="*/ 337528 h 606580"/>
                    <a:gd name="connsiteX21" fmla="*/ 422967 w 572779"/>
                    <a:gd name="connsiteY21" fmla="*/ 242528 h 606580"/>
                    <a:gd name="connsiteX22" fmla="*/ 440739 w 572779"/>
                    <a:gd name="connsiteY22" fmla="*/ 242528 h 606580"/>
                    <a:gd name="connsiteX23" fmla="*/ 445833 w 572779"/>
                    <a:gd name="connsiteY23" fmla="*/ 186996 h 606580"/>
                    <a:gd name="connsiteX24" fmla="*/ 445196 w 572779"/>
                    <a:gd name="connsiteY24" fmla="*/ 183991 h 606580"/>
                    <a:gd name="connsiteX25" fmla="*/ 436860 w 572779"/>
                    <a:gd name="connsiteY25" fmla="*/ 162726 h 606580"/>
                    <a:gd name="connsiteX26" fmla="*/ 435818 w 572779"/>
                    <a:gd name="connsiteY26" fmla="*/ 160472 h 606580"/>
                    <a:gd name="connsiteX27" fmla="*/ 435876 w 572779"/>
                    <a:gd name="connsiteY27" fmla="*/ 160472 h 606580"/>
                    <a:gd name="connsiteX28" fmla="*/ 435703 w 572779"/>
                    <a:gd name="connsiteY28" fmla="*/ 160183 h 606580"/>
                    <a:gd name="connsiteX29" fmla="*/ 264349 w 572779"/>
                    <a:gd name="connsiteY29" fmla="*/ 160183 h 606580"/>
                    <a:gd name="connsiteX30" fmla="*/ 308327 w 572779"/>
                    <a:gd name="connsiteY30" fmla="*/ 160183 h 606580"/>
                    <a:gd name="connsiteX31" fmla="*/ 308154 w 572779"/>
                    <a:gd name="connsiteY31" fmla="*/ 160472 h 606580"/>
                    <a:gd name="connsiteX32" fmla="*/ 308385 w 572779"/>
                    <a:gd name="connsiteY32" fmla="*/ 160472 h 606580"/>
                    <a:gd name="connsiteX33" fmla="*/ 307344 w 572779"/>
                    <a:gd name="connsiteY33" fmla="*/ 162726 h 606580"/>
                    <a:gd name="connsiteX34" fmla="*/ 298316 w 572779"/>
                    <a:gd name="connsiteY34" fmla="*/ 187227 h 606580"/>
                    <a:gd name="connsiteX35" fmla="*/ 303409 w 572779"/>
                    <a:gd name="connsiteY35" fmla="*/ 242470 h 606580"/>
                    <a:gd name="connsiteX36" fmla="*/ 322910 w 572779"/>
                    <a:gd name="connsiteY36" fmla="*/ 242470 h 606580"/>
                    <a:gd name="connsiteX37" fmla="*/ 339401 w 572779"/>
                    <a:gd name="connsiteY37" fmla="*/ 160183 h 606580"/>
                    <a:gd name="connsiteX38" fmla="*/ 355951 w 572779"/>
                    <a:gd name="connsiteY38" fmla="*/ 160183 h 606580"/>
                    <a:gd name="connsiteX39" fmla="*/ 401376 w 572779"/>
                    <a:gd name="connsiteY39" fmla="*/ 205430 h 606580"/>
                    <a:gd name="connsiteX40" fmla="*/ 401376 w 572779"/>
                    <a:gd name="connsiteY40" fmla="*/ 337413 h 606580"/>
                    <a:gd name="connsiteX41" fmla="*/ 356009 w 572779"/>
                    <a:gd name="connsiteY41" fmla="*/ 382717 h 606580"/>
                    <a:gd name="connsiteX42" fmla="*/ 350222 w 572779"/>
                    <a:gd name="connsiteY42" fmla="*/ 382717 h 606580"/>
                    <a:gd name="connsiteX43" fmla="*/ 350222 w 572779"/>
                    <a:gd name="connsiteY43" fmla="*/ 574624 h 606580"/>
                    <a:gd name="connsiteX44" fmla="*/ 318222 w 572779"/>
                    <a:gd name="connsiteY44" fmla="*/ 606580 h 606580"/>
                    <a:gd name="connsiteX45" fmla="*/ 286396 w 572779"/>
                    <a:gd name="connsiteY45" fmla="*/ 578149 h 606580"/>
                    <a:gd name="connsiteX46" fmla="*/ 254628 w 572779"/>
                    <a:gd name="connsiteY46" fmla="*/ 606580 h 606580"/>
                    <a:gd name="connsiteX47" fmla="*/ 222628 w 572779"/>
                    <a:gd name="connsiteY47" fmla="*/ 574624 h 606580"/>
                    <a:gd name="connsiteX48" fmla="*/ 222628 w 572779"/>
                    <a:gd name="connsiteY48" fmla="*/ 382833 h 606580"/>
                    <a:gd name="connsiteX49" fmla="*/ 216841 w 572779"/>
                    <a:gd name="connsiteY49" fmla="*/ 382833 h 606580"/>
                    <a:gd name="connsiteX50" fmla="*/ 171474 w 572779"/>
                    <a:gd name="connsiteY50" fmla="*/ 337528 h 606580"/>
                    <a:gd name="connsiteX51" fmla="*/ 171474 w 572779"/>
                    <a:gd name="connsiteY51" fmla="*/ 205545 h 606580"/>
                    <a:gd name="connsiteX52" fmla="*/ 216841 w 572779"/>
                    <a:gd name="connsiteY52" fmla="*/ 160241 h 606580"/>
                    <a:gd name="connsiteX53" fmla="*/ 233333 w 572779"/>
                    <a:gd name="connsiteY53" fmla="*/ 160241 h 606580"/>
                    <a:gd name="connsiteX54" fmla="*/ 249825 w 572779"/>
                    <a:gd name="connsiteY54" fmla="*/ 242528 h 606580"/>
                    <a:gd name="connsiteX55" fmla="*/ 269383 w 572779"/>
                    <a:gd name="connsiteY55" fmla="*/ 242528 h 606580"/>
                    <a:gd name="connsiteX56" fmla="*/ 274476 w 572779"/>
                    <a:gd name="connsiteY56" fmla="*/ 186996 h 606580"/>
                    <a:gd name="connsiteX57" fmla="*/ 273839 w 572779"/>
                    <a:gd name="connsiteY57" fmla="*/ 183991 h 606580"/>
                    <a:gd name="connsiteX58" fmla="*/ 265506 w 572779"/>
                    <a:gd name="connsiteY58" fmla="*/ 162726 h 606580"/>
                    <a:gd name="connsiteX59" fmla="*/ 264407 w 572779"/>
                    <a:gd name="connsiteY59" fmla="*/ 160472 h 606580"/>
                    <a:gd name="connsiteX60" fmla="*/ 264523 w 572779"/>
                    <a:gd name="connsiteY60" fmla="*/ 160472 h 606580"/>
                    <a:gd name="connsiteX61" fmla="*/ 264349 w 572779"/>
                    <a:gd name="connsiteY61" fmla="*/ 160183 h 606580"/>
                    <a:gd name="connsiteX62" fmla="*/ 92987 w 572779"/>
                    <a:gd name="connsiteY62" fmla="*/ 160183 h 606580"/>
                    <a:gd name="connsiteX63" fmla="*/ 136964 w 572779"/>
                    <a:gd name="connsiteY63" fmla="*/ 160183 h 606580"/>
                    <a:gd name="connsiteX64" fmla="*/ 136791 w 572779"/>
                    <a:gd name="connsiteY64" fmla="*/ 160472 h 606580"/>
                    <a:gd name="connsiteX65" fmla="*/ 137022 w 572779"/>
                    <a:gd name="connsiteY65" fmla="*/ 160472 h 606580"/>
                    <a:gd name="connsiteX66" fmla="*/ 135923 w 572779"/>
                    <a:gd name="connsiteY66" fmla="*/ 162726 h 606580"/>
                    <a:gd name="connsiteX67" fmla="*/ 126896 w 572779"/>
                    <a:gd name="connsiteY67" fmla="*/ 187227 h 606580"/>
                    <a:gd name="connsiteX68" fmla="*/ 131988 w 572779"/>
                    <a:gd name="connsiteY68" fmla="*/ 242470 h 606580"/>
                    <a:gd name="connsiteX69" fmla="*/ 149752 w 572779"/>
                    <a:gd name="connsiteY69" fmla="*/ 242470 h 606580"/>
                    <a:gd name="connsiteX70" fmla="*/ 149752 w 572779"/>
                    <a:gd name="connsiteY70" fmla="*/ 337471 h 606580"/>
                    <a:gd name="connsiteX71" fmla="*/ 178742 w 572779"/>
                    <a:gd name="connsiteY71" fmla="*/ 392483 h 606580"/>
                    <a:gd name="connsiteX72" fmla="*/ 178742 w 572779"/>
                    <a:gd name="connsiteY72" fmla="*/ 574624 h 606580"/>
                    <a:gd name="connsiteX73" fmla="*/ 146743 w 572779"/>
                    <a:gd name="connsiteY73" fmla="*/ 606580 h 606580"/>
                    <a:gd name="connsiteX74" fmla="*/ 114976 w 572779"/>
                    <a:gd name="connsiteY74" fmla="*/ 578149 h 606580"/>
                    <a:gd name="connsiteX75" fmla="*/ 83151 w 572779"/>
                    <a:gd name="connsiteY75" fmla="*/ 606580 h 606580"/>
                    <a:gd name="connsiteX76" fmla="*/ 51152 w 572779"/>
                    <a:gd name="connsiteY76" fmla="*/ 574624 h 606580"/>
                    <a:gd name="connsiteX77" fmla="*/ 51152 w 572779"/>
                    <a:gd name="connsiteY77" fmla="*/ 382833 h 606580"/>
                    <a:gd name="connsiteX78" fmla="*/ 45365 w 572779"/>
                    <a:gd name="connsiteY78" fmla="*/ 382833 h 606580"/>
                    <a:gd name="connsiteX79" fmla="*/ 0 w 572779"/>
                    <a:gd name="connsiteY79" fmla="*/ 337528 h 606580"/>
                    <a:gd name="connsiteX80" fmla="*/ 0 w 572779"/>
                    <a:gd name="connsiteY80" fmla="*/ 205545 h 606580"/>
                    <a:gd name="connsiteX81" fmla="*/ 45365 w 572779"/>
                    <a:gd name="connsiteY81" fmla="*/ 160241 h 606580"/>
                    <a:gd name="connsiteX82" fmla="*/ 61972 w 572779"/>
                    <a:gd name="connsiteY82" fmla="*/ 160241 h 606580"/>
                    <a:gd name="connsiteX83" fmla="*/ 78464 w 572779"/>
                    <a:gd name="connsiteY83" fmla="*/ 242528 h 606580"/>
                    <a:gd name="connsiteX84" fmla="*/ 97964 w 572779"/>
                    <a:gd name="connsiteY84" fmla="*/ 242528 h 606580"/>
                    <a:gd name="connsiteX85" fmla="*/ 103056 w 572779"/>
                    <a:gd name="connsiteY85" fmla="*/ 186996 h 606580"/>
                    <a:gd name="connsiteX86" fmla="*/ 102477 w 572779"/>
                    <a:gd name="connsiteY86" fmla="*/ 183991 h 606580"/>
                    <a:gd name="connsiteX87" fmla="*/ 94145 w 572779"/>
                    <a:gd name="connsiteY87" fmla="*/ 162726 h 606580"/>
                    <a:gd name="connsiteX88" fmla="*/ 93045 w 572779"/>
                    <a:gd name="connsiteY88" fmla="*/ 160472 h 606580"/>
                    <a:gd name="connsiteX89" fmla="*/ 93103 w 572779"/>
                    <a:gd name="connsiteY89" fmla="*/ 160472 h 606580"/>
                    <a:gd name="connsiteX90" fmla="*/ 92987 w 572779"/>
                    <a:gd name="connsiteY90" fmla="*/ 160183 h 606580"/>
                    <a:gd name="connsiteX91" fmla="*/ 457411 w 572779"/>
                    <a:gd name="connsiteY91" fmla="*/ 751 h 606580"/>
                    <a:gd name="connsiteX92" fmla="*/ 458047 w 572779"/>
                    <a:gd name="connsiteY92" fmla="*/ 751 h 606580"/>
                    <a:gd name="connsiteX93" fmla="*/ 521621 w 572779"/>
                    <a:gd name="connsiteY93" fmla="*/ 49915 h 606580"/>
                    <a:gd name="connsiteX94" fmla="*/ 523761 w 572779"/>
                    <a:gd name="connsiteY94" fmla="*/ 66553 h 606580"/>
                    <a:gd name="connsiteX95" fmla="*/ 458105 w 572779"/>
                    <a:gd name="connsiteY95" fmla="*/ 132124 h 606580"/>
                    <a:gd name="connsiteX96" fmla="*/ 457469 w 572779"/>
                    <a:gd name="connsiteY96" fmla="*/ 132124 h 606580"/>
                    <a:gd name="connsiteX97" fmla="*/ 393895 w 572779"/>
                    <a:gd name="connsiteY97" fmla="*/ 82960 h 606580"/>
                    <a:gd name="connsiteX98" fmla="*/ 391755 w 572779"/>
                    <a:gd name="connsiteY98" fmla="*/ 66322 h 606580"/>
                    <a:gd name="connsiteX99" fmla="*/ 457411 w 572779"/>
                    <a:gd name="connsiteY99" fmla="*/ 751 h 606580"/>
                    <a:gd name="connsiteX100" fmla="*/ 285868 w 572779"/>
                    <a:gd name="connsiteY100" fmla="*/ 751 h 606580"/>
                    <a:gd name="connsiteX101" fmla="*/ 286621 w 572779"/>
                    <a:gd name="connsiteY101" fmla="*/ 751 h 606580"/>
                    <a:gd name="connsiteX102" fmla="*/ 350227 w 572779"/>
                    <a:gd name="connsiteY102" fmla="*/ 49915 h 606580"/>
                    <a:gd name="connsiteX103" fmla="*/ 352369 w 572779"/>
                    <a:gd name="connsiteY103" fmla="*/ 66553 h 606580"/>
                    <a:gd name="connsiteX104" fmla="*/ 286736 w 572779"/>
                    <a:gd name="connsiteY104" fmla="*/ 132124 h 606580"/>
                    <a:gd name="connsiteX105" fmla="*/ 286100 w 572779"/>
                    <a:gd name="connsiteY105" fmla="*/ 132124 h 606580"/>
                    <a:gd name="connsiteX106" fmla="*/ 222493 w 572779"/>
                    <a:gd name="connsiteY106" fmla="*/ 82845 h 606580"/>
                    <a:gd name="connsiteX107" fmla="*/ 220351 w 572779"/>
                    <a:gd name="connsiteY107" fmla="*/ 66264 h 606580"/>
                    <a:gd name="connsiteX108" fmla="*/ 285868 w 572779"/>
                    <a:gd name="connsiteY108" fmla="*/ 751 h 606580"/>
                    <a:gd name="connsiteX109" fmla="*/ 114639 w 572779"/>
                    <a:gd name="connsiteY109" fmla="*/ 751 h 606580"/>
                    <a:gd name="connsiteX110" fmla="*/ 115275 w 572779"/>
                    <a:gd name="connsiteY110" fmla="*/ 751 h 606580"/>
                    <a:gd name="connsiteX111" fmla="*/ 178882 w 572779"/>
                    <a:gd name="connsiteY111" fmla="*/ 49915 h 606580"/>
                    <a:gd name="connsiteX112" fmla="*/ 181024 w 572779"/>
                    <a:gd name="connsiteY112" fmla="*/ 66553 h 606580"/>
                    <a:gd name="connsiteX113" fmla="*/ 115333 w 572779"/>
                    <a:gd name="connsiteY113" fmla="*/ 132124 h 606580"/>
                    <a:gd name="connsiteX114" fmla="*/ 114754 w 572779"/>
                    <a:gd name="connsiteY114" fmla="*/ 132124 h 606580"/>
                    <a:gd name="connsiteX115" fmla="*/ 51148 w 572779"/>
                    <a:gd name="connsiteY115" fmla="*/ 82960 h 606580"/>
                    <a:gd name="connsiteX116" fmla="*/ 49006 w 572779"/>
                    <a:gd name="connsiteY116" fmla="*/ 66322 h 606580"/>
                    <a:gd name="connsiteX117" fmla="*/ 114639 w 572779"/>
                    <a:gd name="connsiteY117" fmla="*/ 751 h 606580"/>
                    <a:gd name="connsiteX118" fmla="*/ 457410 w 572779"/>
                    <a:gd name="connsiteY118" fmla="*/ 423 h 606580"/>
                    <a:gd name="connsiteX119" fmla="*/ 391355 w 572779"/>
                    <a:gd name="connsiteY119" fmla="*/ 66356 h 606580"/>
                    <a:gd name="connsiteX120" fmla="*/ 393497 w 572779"/>
                    <a:gd name="connsiteY120" fmla="*/ 83056 h 606580"/>
                    <a:gd name="connsiteX121" fmla="*/ 457468 w 572779"/>
                    <a:gd name="connsiteY121" fmla="*/ 132521 h 606580"/>
                    <a:gd name="connsiteX122" fmla="*/ 457815 w 572779"/>
                    <a:gd name="connsiteY122" fmla="*/ 132521 h 606580"/>
                    <a:gd name="connsiteX123" fmla="*/ 458104 w 572779"/>
                    <a:gd name="connsiteY123" fmla="*/ 132521 h 606580"/>
                    <a:gd name="connsiteX124" fmla="*/ 524159 w 572779"/>
                    <a:gd name="connsiteY124" fmla="*/ 66587 h 606580"/>
                    <a:gd name="connsiteX125" fmla="*/ 522017 w 572779"/>
                    <a:gd name="connsiteY125" fmla="*/ 49887 h 606580"/>
                    <a:gd name="connsiteX126" fmla="*/ 458046 w 572779"/>
                    <a:gd name="connsiteY126" fmla="*/ 423 h 606580"/>
                    <a:gd name="connsiteX127" fmla="*/ 457699 w 572779"/>
                    <a:gd name="connsiteY127" fmla="*/ 423 h 606580"/>
                    <a:gd name="connsiteX128" fmla="*/ 114646 w 572779"/>
                    <a:gd name="connsiteY128" fmla="*/ 423 h 606580"/>
                    <a:gd name="connsiteX129" fmla="*/ 48620 w 572779"/>
                    <a:gd name="connsiteY129" fmla="*/ 66356 h 606580"/>
                    <a:gd name="connsiteX130" fmla="*/ 50761 w 572779"/>
                    <a:gd name="connsiteY130" fmla="*/ 83056 h 606580"/>
                    <a:gd name="connsiteX131" fmla="*/ 114762 w 572779"/>
                    <a:gd name="connsiteY131" fmla="*/ 132521 h 606580"/>
                    <a:gd name="connsiteX132" fmla="*/ 115051 w 572779"/>
                    <a:gd name="connsiteY132" fmla="*/ 132521 h 606580"/>
                    <a:gd name="connsiteX133" fmla="*/ 115340 w 572779"/>
                    <a:gd name="connsiteY133" fmla="*/ 132521 h 606580"/>
                    <a:gd name="connsiteX134" fmla="*/ 181424 w 572779"/>
                    <a:gd name="connsiteY134" fmla="*/ 66587 h 606580"/>
                    <a:gd name="connsiteX135" fmla="*/ 179225 w 572779"/>
                    <a:gd name="connsiteY135" fmla="*/ 49887 h 606580"/>
                    <a:gd name="connsiteX136" fmla="*/ 115282 w 572779"/>
                    <a:gd name="connsiteY136" fmla="*/ 423 h 606580"/>
                    <a:gd name="connsiteX137" fmla="*/ 114993 w 572779"/>
                    <a:gd name="connsiteY137" fmla="*/ 423 h 606580"/>
                    <a:gd name="connsiteX138" fmla="*/ 286036 w 572779"/>
                    <a:gd name="connsiteY138" fmla="*/ 397 h 606580"/>
                    <a:gd name="connsiteX139" fmla="*/ 219952 w 572779"/>
                    <a:gd name="connsiteY139" fmla="*/ 66286 h 606580"/>
                    <a:gd name="connsiteX140" fmla="*/ 222151 w 572779"/>
                    <a:gd name="connsiteY140" fmla="*/ 82990 h 606580"/>
                    <a:gd name="connsiteX141" fmla="*/ 286094 w 572779"/>
                    <a:gd name="connsiteY141" fmla="*/ 132522 h 606580"/>
                    <a:gd name="connsiteX142" fmla="*/ 286383 w 572779"/>
                    <a:gd name="connsiteY142" fmla="*/ 132522 h 606580"/>
                    <a:gd name="connsiteX143" fmla="*/ 286730 w 572779"/>
                    <a:gd name="connsiteY143" fmla="*/ 132522 h 606580"/>
                    <a:gd name="connsiteX144" fmla="*/ 352756 w 572779"/>
                    <a:gd name="connsiteY144" fmla="*/ 66575 h 606580"/>
                    <a:gd name="connsiteX145" fmla="*/ 350615 w 572779"/>
                    <a:gd name="connsiteY145" fmla="*/ 49872 h 606580"/>
                    <a:gd name="connsiteX146" fmla="*/ 286614 w 572779"/>
                    <a:gd name="connsiteY146" fmla="*/ 397 h 606580"/>
                    <a:gd name="connsiteX147" fmla="*/ 286325 w 572779"/>
                    <a:gd name="connsiteY147" fmla="*/ 397 h 606580"/>
                    <a:gd name="connsiteX148" fmla="*/ 457411 w 572779"/>
                    <a:gd name="connsiteY148" fmla="*/ 0 h 606580"/>
                    <a:gd name="connsiteX149" fmla="*/ 458047 w 572779"/>
                    <a:gd name="connsiteY149" fmla="*/ 0 h 606580"/>
                    <a:gd name="connsiteX150" fmla="*/ 522315 w 572779"/>
                    <a:gd name="connsiteY150" fmla="*/ 49741 h 606580"/>
                    <a:gd name="connsiteX151" fmla="*/ 524513 w 572779"/>
                    <a:gd name="connsiteY151" fmla="*/ 66553 h 606580"/>
                    <a:gd name="connsiteX152" fmla="*/ 458105 w 572779"/>
                    <a:gd name="connsiteY152" fmla="*/ 132875 h 606580"/>
                    <a:gd name="connsiteX153" fmla="*/ 457469 w 572779"/>
                    <a:gd name="connsiteY153" fmla="*/ 132875 h 606580"/>
                    <a:gd name="connsiteX154" fmla="*/ 393201 w 572779"/>
                    <a:gd name="connsiteY154" fmla="*/ 83133 h 606580"/>
                    <a:gd name="connsiteX155" fmla="*/ 391003 w 572779"/>
                    <a:gd name="connsiteY155" fmla="*/ 66322 h 606580"/>
                    <a:gd name="connsiteX156" fmla="*/ 457411 w 572779"/>
                    <a:gd name="connsiteY156" fmla="*/ 0 h 606580"/>
                    <a:gd name="connsiteX157" fmla="*/ 285868 w 572779"/>
                    <a:gd name="connsiteY157" fmla="*/ 0 h 606580"/>
                    <a:gd name="connsiteX158" fmla="*/ 286621 w 572779"/>
                    <a:gd name="connsiteY158" fmla="*/ 0 h 606580"/>
                    <a:gd name="connsiteX159" fmla="*/ 350980 w 572779"/>
                    <a:gd name="connsiteY159" fmla="*/ 49741 h 606580"/>
                    <a:gd name="connsiteX160" fmla="*/ 353179 w 572779"/>
                    <a:gd name="connsiteY160" fmla="*/ 66553 h 606580"/>
                    <a:gd name="connsiteX161" fmla="*/ 286736 w 572779"/>
                    <a:gd name="connsiteY161" fmla="*/ 132875 h 606580"/>
                    <a:gd name="connsiteX162" fmla="*/ 286100 w 572779"/>
                    <a:gd name="connsiteY162" fmla="*/ 132875 h 606580"/>
                    <a:gd name="connsiteX163" fmla="*/ 221740 w 572779"/>
                    <a:gd name="connsiteY163" fmla="*/ 83076 h 606580"/>
                    <a:gd name="connsiteX164" fmla="*/ 219599 w 572779"/>
                    <a:gd name="connsiteY164" fmla="*/ 66264 h 606580"/>
                    <a:gd name="connsiteX165" fmla="*/ 285868 w 572779"/>
                    <a:gd name="connsiteY165" fmla="*/ 0 h 606580"/>
                    <a:gd name="connsiteX166" fmla="*/ 114639 w 572779"/>
                    <a:gd name="connsiteY166" fmla="*/ 0 h 606580"/>
                    <a:gd name="connsiteX167" fmla="*/ 115275 w 572779"/>
                    <a:gd name="connsiteY167" fmla="*/ 0 h 606580"/>
                    <a:gd name="connsiteX168" fmla="*/ 179635 w 572779"/>
                    <a:gd name="connsiteY168" fmla="*/ 49741 h 606580"/>
                    <a:gd name="connsiteX169" fmla="*/ 181776 w 572779"/>
                    <a:gd name="connsiteY169" fmla="*/ 66553 h 606580"/>
                    <a:gd name="connsiteX170" fmla="*/ 115333 w 572779"/>
                    <a:gd name="connsiteY170" fmla="*/ 132875 h 606580"/>
                    <a:gd name="connsiteX171" fmla="*/ 114754 w 572779"/>
                    <a:gd name="connsiteY171" fmla="*/ 132875 h 606580"/>
                    <a:gd name="connsiteX172" fmla="*/ 50395 w 572779"/>
                    <a:gd name="connsiteY172" fmla="*/ 83133 h 606580"/>
                    <a:gd name="connsiteX173" fmla="*/ 48196 w 572779"/>
                    <a:gd name="connsiteY173" fmla="*/ 66322 h 606580"/>
                    <a:gd name="connsiteX174" fmla="*/ 114639 w 572779"/>
                    <a:gd name="connsiteY174" fmla="*/ 0 h 606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</a:cxnLst>
                  <a:rect l="l" t="t" r="r" b="b"/>
                  <a:pathLst>
                    <a:path w="572779" h="606580">
                      <a:moveTo>
                        <a:pt x="435703" y="160183"/>
                      </a:moveTo>
                      <a:lnTo>
                        <a:pt x="479697" y="160183"/>
                      </a:lnTo>
                      <a:cubicBezTo>
                        <a:pt x="479639" y="160241"/>
                        <a:pt x="479639" y="160414"/>
                        <a:pt x="479581" y="160472"/>
                      </a:cubicBezTo>
                      <a:lnTo>
                        <a:pt x="479812" y="160472"/>
                      </a:lnTo>
                      <a:cubicBezTo>
                        <a:pt x="479407" y="161281"/>
                        <a:pt x="478713" y="162726"/>
                        <a:pt x="478713" y="162726"/>
                      </a:cubicBezTo>
                      <a:cubicBezTo>
                        <a:pt x="474834" y="170989"/>
                        <a:pt x="471245" y="178848"/>
                        <a:pt x="469682" y="187227"/>
                      </a:cubicBezTo>
                      <a:lnTo>
                        <a:pt x="474776" y="242470"/>
                      </a:lnTo>
                      <a:lnTo>
                        <a:pt x="494284" y="242470"/>
                      </a:lnTo>
                      <a:lnTo>
                        <a:pt x="510840" y="160183"/>
                      </a:lnTo>
                      <a:lnTo>
                        <a:pt x="527338" y="160183"/>
                      </a:lnTo>
                      <a:cubicBezTo>
                        <a:pt x="552345" y="160183"/>
                        <a:pt x="572663" y="180466"/>
                        <a:pt x="572779" y="205430"/>
                      </a:cubicBezTo>
                      <a:lnTo>
                        <a:pt x="572779" y="337413"/>
                      </a:lnTo>
                      <a:cubicBezTo>
                        <a:pt x="572779" y="362434"/>
                        <a:pt x="552519" y="382717"/>
                        <a:pt x="527396" y="382717"/>
                      </a:cubicBezTo>
                      <a:lnTo>
                        <a:pt x="521607" y="382717"/>
                      </a:lnTo>
                      <a:lnTo>
                        <a:pt x="521607" y="574624"/>
                      </a:lnTo>
                      <a:cubicBezTo>
                        <a:pt x="521607" y="592249"/>
                        <a:pt x="507251" y="606580"/>
                        <a:pt x="489595" y="606580"/>
                      </a:cubicBezTo>
                      <a:cubicBezTo>
                        <a:pt x="473155" y="606580"/>
                        <a:pt x="459552" y="594098"/>
                        <a:pt x="457815" y="578149"/>
                      </a:cubicBezTo>
                      <a:cubicBezTo>
                        <a:pt x="456021" y="594214"/>
                        <a:pt x="442417" y="606580"/>
                        <a:pt x="425978" y="606580"/>
                      </a:cubicBezTo>
                      <a:cubicBezTo>
                        <a:pt x="408322" y="606580"/>
                        <a:pt x="393966" y="592249"/>
                        <a:pt x="393966" y="574624"/>
                      </a:cubicBezTo>
                      <a:lnTo>
                        <a:pt x="393966" y="392541"/>
                      </a:lnTo>
                      <a:cubicBezTo>
                        <a:pt x="411506" y="380521"/>
                        <a:pt x="422967" y="360354"/>
                        <a:pt x="422967" y="337528"/>
                      </a:cubicBezTo>
                      <a:lnTo>
                        <a:pt x="422967" y="242528"/>
                      </a:lnTo>
                      <a:lnTo>
                        <a:pt x="440739" y="242528"/>
                      </a:lnTo>
                      <a:lnTo>
                        <a:pt x="445833" y="186996"/>
                      </a:lnTo>
                      <a:cubicBezTo>
                        <a:pt x="445659" y="186013"/>
                        <a:pt x="445428" y="184973"/>
                        <a:pt x="445196" y="183991"/>
                      </a:cubicBezTo>
                      <a:cubicBezTo>
                        <a:pt x="443459" y="176768"/>
                        <a:pt x="440276" y="169891"/>
                        <a:pt x="436860" y="162726"/>
                      </a:cubicBezTo>
                      <a:cubicBezTo>
                        <a:pt x="436860" y="162726"/>
                        <a:pt x="436166" y="161281"/>
                        <a:pt x="435818" y="160472"/>
                      </a:cubicBezTo>
                      <a:lnTo>
                        <a:pt x="435876" y="160472"/>
                      </a:lnTo>
                      <a:cubicBezTo>
                        <a:pt x="435818" y="160356"/>
                        <a:pt x="435818" y="160241"/>
                        <a:pt x="435703" y="160183"/>
                      </a:cubicBezTo>
                      <a:close/>
                      <a:moveTo>
                        <a:pt x="264349" y="160183"/>
                      </a:moveTo>
                      <a:lnTo>
                        <a:pt x="308327" y="160183"/>
                      </a:lnTo>
                      <a:cubicBezTo>
                        <a:pt x="308269" y="160241"/>
                        <a:pt x="308269" y="160414"/>
                        <a:pt x="308154" y="160472"/>
                      </a:cubicBezTo>
                      <a:lnTo>
                        <a:pt x="308385" y="160472"/>
                      </a:lnTo>
                      <a:cubicBezTo>
                        <a:pt x="308038" y="161281"/>
                        <a:pt x="307344" y="162726"/>
                        <a:pt x="307344" y="162726"/>
                      </a:cubicBezTo>
                      <a:cubicBezTo>
                        <a:pt x="303467" y="170989"/>
                        <a:pt x="299821" y="178848"/>
                        <a:pt x="298316" y="187227"/>
                      </a:cubicBezTo>
                      <a:lnTo>
                        <a:pt x="303409" y="242470"/>
                      </a:lnTo>
                      <a:lnTo>
                        <a:pt x="322910" y="242470"/>
                      </a:lnTo>
                      <a:lnTo>
                        <a:pt x="339401" y="160183"/>
                      </a:lnTo>
                      <a:lnTo>
                        <a:pt x="355951" y="160183"/>
                      </a:lnTo>
                      <a:cubicBezTo>
                        <a:pt x="380949" y="160183"/>
                        <a:pt x="401202" y="180466"/>
                        <a:pt x="401376" y="205430"/>
                      </a:cubicBezTo>
                      <a:lnTo>
                        <a:pt x="401376" y="337413"/>
                      </a:lnTo>
                      <a:cubicBezTo>
                        <a:pt x="401376" y="362434"/>
                        <a:pt x="381065" y="382717"/>
                        <a:pt x="356009" y="382717"/>
                      </a:cubicBezTo>
                      <a:lnTo>
                        <a:pt x="350222" y="382717"/>
                      </a:lnTo>
                      <a:lnTo>
                        <a:pt x="350222" y="574624"/>
                      </a:lnTo>
                      <a:cubicBezTo>
                        <a:pt x="350222" y="592249"/>
                        <a:pt x="335872" y="606580"/>
                        <a:pt x="318222" y="606580"/>
                      </a:cubicBezTo>
                      <a:cubicBezTo>
                        <a:pt x="301788" y="606580"/>
                        <a:pt x="288190" y="594098"/>
                        <a:pt x="286396" y="578149"/>
                      </a:cubicBezTo>
                      <a:cubicBezTo>
                        <a:pt x="284660" y="594214"/>
                        <a:pt x="271062" y="606580"/>
                        <a:pt x="254628" y="606580"/>
                      </a:cubicBezTo>
                      <a:cubicBezTo>
                        <a:pt x="236978" y="606580"/>
                        <a:pt x="222628" y="592249"/>
                        <a:pt x="222628" y="574624"/>
                      </a:cubicBezTo>
                      <a:lnTo>
                        <a:pt x="222628" y="382833"/>
                      </a:lnTo>
                      <a:lnTo>
                        <a:pt x="216841" y="382833"/>
                      </a:lnTo>
                      <a:cubicBezTo>
                        <a:pt x="191727" y="382833"/>
                        <a:pt x="171474" y="362608"/>
                        <a:pt x="171474" y="337528"/>
                      </a:cubicBezTo>
                      <a:lnTo>
                        <a:pt x="171474" y="205545"/>
                      </a:lnTo>
                      <a:cubicBezTo>
                        <a:pt x="171474" y="180524"/>
                        <a:pt x="191727" y="160241"/>
                        <a:pt x="216841" y="160241"/>
                      </a:cubicBezTo>
                      <a:lnTo>
                        <a:pt x="233333" y="160241"/>
                      </a:lnTo>
                      <a:lnTo>
                        <a:pt x="249825" y="242528"/>
                      </a:lnTo>
                      <a:lnTo>
                        <a:pt x="269383" y="242528"/>
                      </a:lnTo>
                      <a:lnTo>
                        <a:pt x="274476" y="186996"/>
                      </a:lnTo>
                      <a:cubicBezTo>
                        <a:pt x="274302" y="186013"/>
                        <a:pt x="274071" y="184973"/>
                        <a:pt x="273839" y="183991"/>
                      </a:cubicBezTo>
                      <a:cubicBezTo>
                        <a:pt x="272045" y="176768"/>
                        <a:pt x="268921" y="169891"/>
                        <a:pt x="265506" y="162726"/>
                      </a:cubicBezTo>
                      <a:cubicBezTo>
                        <a:pt x="265506" y="162726"/>
                        <a:pt x="264812" y="161281"/>
                        <a:pt x="264407" y="160472"/>
                      </a:cubicBezTo>
                      <a:lnTo>
                        <a:pt x="264523" y="160472"/>
                      </a:lnTo>
                      <a:cubicBezTo>
                        <a:pt x="264407" y="160356"/>
                        <a:pt x="264407" y="160241"/>
                        <a:pt x="264349" y="160183"/>
                      </a:cubicBezTo>
                      <a:close/>
                      <a:moveTo>
                        <a:pt x="92987" y="160183"/>
                      </a:moveTo>
                      <a:lnTo>
                        <a:pt x="136964" y="160183"/>
                      </a:lnTo>
                      <a:cubicBezTo>
                        <a:pt x="136848" y="160241"/>
                        <a:pt x="136848" y="160414"/>
                        <a:pt x="136791" y="160472"/>
                      </a:cubicBezTo>
                      <a:lnTo>
                        <a:pt x="137022" y="160472"/>
                      </a:lnTo>
                      <a:cubicBezTo>
                        <a:pt x="136617" y="161281"/>
                        <a:pt x="135923" y="162726"/>
                        <a:pt x="135923" y="162726"/>
                      </a:cubicBezTo>
                      <a:cubicBezTo>
                        <a:pt x="132104" y="170989"/>
                        <a:pt x="128458" y="178848"/>
                        <a:pt x="126896" y="187227"/>
                      </a:cubicBezTo>
                      <a:lnTo>
                        <a:pt x="131988" y="242470"/>
                      </a:lnTo>
                      <a:lnTo>
                        <a:pt x="149752" y="242470"/>
                      </a:lnTo>
                      <a:lnTo>
                        <a:pt x="149752" y="337471"/>
                      </a:lnTo>
                      <a:cubicBezTo>
                        <a:pt x="149752" y="360296"/>
                        <a:pt x="161267" y="380406"/>
                        <a:pt x="178742" y="392483"/>
                      </a:cubicBezTo>
                      <a:lnTo>
                        <a:pt x="178742" y="574624"/>
                      </a:lnTo>
                      <a:cubicBezTo>
                        <a:pt x="178742" y="592249"/>
                        <a:pt x="164392" y="606580"/>
                        <a:pt x="146743" y="606580"/>
                      </a:cubicBezTo>
                      <a:cubicBezTo>
                        <a:pt x="130310" y="606580"/>
                        <a:pt x="116712" y="594098"/>
                        <a:pt x="114976" y="578149"/>
                      </a:cubicBezTo>
                      <a:cubicBezTo>
                        <a:pt x="113182" y="594214"/>
                        <a:pt x="99584" y="606580"/>
                        <a:pt x="83151" y="606580"/>
                      </a:cubicBezTo>
                      <a:cubicBezTo>
                        <a:pt x="65502" y="606580"/>
                        <a:pt x="51152" y="592249"/>
                        <a:pt x="51152" y="574624"/>
                      </a:cubicBezTo>
                      <a:lnTo>
                        <a:pt x="51152" y="382833"/>
                      </a:lnTo>
                      <a:lnTo>
                        <a:pt x="45365" y="382833"/>
                      </a:lnTo>
                      <a:cubicBezTo>
                        <a:pt x="20310" y="382833"/>
                        <a:pt x="0" y="362608"/>
                        <a:pt x="0" y="337528"/>
                      </a:cubicBezTo>
                      <a:lnTo>
                        <a:pt x="0" y="205545"/>
                      </a:lnTo>
                      <a:cubicBezTo>
                        <a:pt x="0" y="180524"/>
                        <a:pt x="20310" y="160241"/>
                        <a:pt x="45365" y="160241"/>
                      </a:cubicBezTo>
                      <a:lnTo>
                        <a:pt x="61972" y="160241"/>
                      </a:lnTo>
                      <a:lnTo>
                        <a:pt x="78464" y="242528"/>
                      </a:lnTo>
                      <a:lnTo>
                        <a:pt x="97964" y="242528"/>
                      </a:lnTo>
                      <a:lnTo>
                        <a:pt x="103056" y="186996"/>
                      </a:lnTo>
                      <a:cubicBezTo>
                        <a:pt x="102940" y="186013"/>
                        <a:pt x="102709" y="184973"/>
                        <a:pt x="102477" y="183991"/>
                      </a:cubicBezTo>
                      <a:cubicBezTo>
                        <a:pt x="100683" y="176768"/>
                        <a:pt x="97501" y="169891"/>
                        <a:pt x="94145" y="162726"/>
                      </a:cubicBezTo>
                      <a:cubicBezTo>
                        <a:pt x="94145" y="162726"/>
                        <a:pt x="93450" y="161281"/>
                        <a:pt x="93045" y="160472"/>
                      </a:cubicBezTo>
                      <a:lnTo>
                        <a:pt x="93103" y="160472"/>
                      </a:lnTo>
                      <a:cubicBezTo>
                        <a:pt x="93045" y="160356"/>
                        <a:pt x="93045" y="160241"/>
                        <a:pt x="92987" y="160183"/>
                      </a:cubicBezTo>
                      <a:close/>
                      <a:moveTo>
                        <a:pt x="457411" y="751"/>
                      </a:moveTo>
                      <a:lnTo>
                        <a:pt x="458047" y="751"/>
                      </a:lnTo>
                      <a:cubicBezTo>
                        <a:pt x="488012" y="751"/>
                        <a:pt x="514158" y="20971"/>
                        <a:pt x="521621" y="49915"/>
                      </a:cubicBezTo>
                      <a:cubicBezTo>
                        <a:pt x="523009" y="55403"/>
                        <a:pt x="523761" y="61007"/>
                        <a:pt x="523761" y="66553"/>
                      </a:cubicBezTo>
                      <a:cubicBezTo>
                        <a:pt x="523761" y="102718"/>
                        <a:pt x="494317" y="132124"/>
                        <a:pt x="458105" y="132124"/>
                      </a:cubicBezTo>
                      <a:lnTo>
                        <a:pt x="457469" y="132124"/>
                      </a:lnTo>
                      <a:cubicBezTo>
                        <a:pt x="427504" y="132124"/>
                        <a:pt x="401358" y="111904"/>
                        <a:pt x="393895" y="82960"/>
                      </a:cubicBezTo>
                      <a:cubicBezTo>
                        <a:pt x="392507" y="77472"/>
                        <a:pt x="391755" y="71868"/>
                        <a:pt x="391755" y="66322"/>
                      </a:cubicBezTo>
                      <a:cubicBezTo>
                        <a:pt x="391755" y="30157"/>
                        <a:pt x="421199" y="751"/>
                        <a:pt x="457411" y="751"/>
                      </a:cubicBezTo>
                      <a:close/>
                      <a:moveTo>
                        <a:pt x="285868" y="751"/>
                      </a:moveTo>
                      <a:lnTo>
                        <a:pt x="286621" y="751"/>
                      </a:lnTo>
                      <a:cubicBezTo>
                        <a:pt x="316601" y="751"/>
                        <a:pt x="342761" y="20971"/>
                        <a:pt x="350227" y="49915"/>
                      </a:cubicBezTo>
                      <a:cubicBezTo>
                        <a:pt x="351674" y="55403"/>
                        <a:pt x="352369" y="61007"/>
                        <a:pt x="352369" y="66553"/>
                      </a:cubicBezTo>
                      <a:cubicBezTo>
                        <a:pt x="352369" y="102718"/>
                        <a:pt x="322909" y="132124"/>
                        <a:pt x="286736" y="132124"/>
                      </a:cubicBezTo>
                      <a:lnTo>
                        <a:pt x="286100" y="132124"/>
                      </a:lnTo>
                      <a:cubicBezTo>
                        <a:pt x="256119" y="132124"/>
                        <a:pt x="229959" y="111846"/>
                        <a:pt x="222493" y="82845"/>
                      </a:cubicBezTo>
                      <a:cubicBezTo>
                        <a:pt x="221046" y="77414"/>
                        <a:pt x="220351" y="71810"/>
                        <a:pt x="220351" y="66264"/>
                      </a:cubicBezTo>
                      <a:cubicBezTo>
                        <a:pt x="220351" y="30157"/>
                        <a:pt x="249753" y="751"/>
                        <a:pt x="285868" y="751"/>
                      </a:cubicBezTo>
                      <a:close/>
                      <a:moveTo>
                        <a:pt x="114639" y="751"/>
                      </a:moveTo>
                      <a:lnTo>
                        <a:pt x="115275" y="751"/>
                      </a:lnTo>
                      <a:cubicBezTo>
                        <a:pt x="145256" y="751"/>
                        <a:pt x="171416" y="20971"/>
                        <a:pt x="178882" y="49915"/>
                      </a:cubicBezTo>
                      <a:cubicBezTo>
                        <a:pt x="180329" y="55403"/>
                        <a:pt x="181024" y="61007"/>
                        <a:pt x="181024" y="66553"/>
                      </a:cubicBezTo>
                      <a:cubicBezTo>
                        <a:pt x="181024" y="102718"/>
                        <a:pt x="151564" y="132124"/>
                        <a:pt x="115333" y="132124"/>
                      </a:cubicBezTo>
                      <a:lnTo>
                        <a:pt x="114754" y="132124"/>
                      </a:lnTo>
                      <a:cubicBezTo>
                        <a:pt x="84774" y="132124"/>
                        <a:pt x="58614" y="111904"/>
                        <a:pt x="51148" y="82960"/>
                      </a:cubicBezTo>
                      <a:cubicBezTo>
                        <a:pt x="49701" y="77472"/>
                        <a:pt x="49006" y="71868"/>
                        <a:pt x="49006" y="66322"/>
                      </a:cubicBezTo>
                      <a:cubicBezTo>
                        <a:pt x="49006" y="30157"/>
                        <a:pt x="78466" y="751"/>
                        <a:pt x="114639" y="751"/>
                      </a:cubicBezTo>
                      <a:close/>
                      <a:moveTo>
                        <a:pt x="457410" y="423"/>
                      </a:moveTo>
                      <a:cubicBezTo>
                        <a:pt x="420880" y="423"/>
                        <a:pt x="391355" y="29894"/>
                        <a:pt x="391355" y="66356"/>
                      </a:cubicBezTo>
                      <a:cubicBezTo>
                        <a:pt x="391355" y="72135"/>
                        <a:pt x="392108" y="77740"/>
                        <a:pt x="393497" y="83056"/>
                      </a:cubicBezTo>
                      <a:cubicBezTo>
                        <a:pt x="400849" y="111487"/>
                        <a:pt x="426669" y="132521"/>
                        <a:pt x="457468" y="132521"/>
                      </a:cubicBezTo>
                      <a:lnTo>
                        <a:pt x="457815" y="132521"/>
                      </a:lnTo>
                      <a:lnTo>
                        <a:pt x="458104" y="132521"/>
                      </a:lnTo>
                      <a:cubicBezTo>
                        <a:pt x="494634" y="132521"/>
                        <a:pt x="524159" y="103050"/>
                        <a:pt x="524159" y="66587"/>
                      </a:cubicBezTo>
                      <a:cubicBezTo>
                        <a:pt x="524159" y="60809"/>
                        <a:pt x="523406" y="55204"/>
                        <a:pt x="522017" y="49887"/>
                      </a:cubicBezTo>
                      <a:cubicBezTo>
                        <a:pt x="514665" y="21457"/>
                        <a:pt x="488845" y="423"/>
                        <a:pt x="458046" y="423"/>
                      </a:cubicBezTo>
                      <a:lnTo>
                        <a:pt x="457699" y="423"/>
                      </a:lnTo>
                      <a:close/>
                      <a:moveTo>
                        <a:pt x="114646" y="423"/>
                      </a:moveTo>
                      <a:cubicBezTo>
                        <a:pt x="78190" y="423"/>
                        <a:pt x="48620" y="29894"/>
                        <a:pt x="48620" y="66356"/>
                      </a:cubicBezTo>
                      <a:cubicBezTo>
                        <a:pt x="48620" y="72135"/>
                        <a:pt x="49372" y="77740"/>
                        <a:pt x="50761" y="83056"/>
                      </a:cubicBezTo>
                      <a:cubicBezTo>
                        <a:pt x="58110" y="111487"/>
                        <a:pt x="83977" y="132521"/>
                        <a:pt x="114762" y="132521"/>
                      </a:cubicBezTo>
                      <a:lnTo>
                        <a:pt x="115051" y="132521"/>
                      </a:lnTo>
                      <a:lnTo>
                        <a:pt x="115340" y="132521"/>
                      </a:lnTo>
                      <a:cubicBezTo>
                        <a:pt x="151854" y="132521"/>
                        <a:pt x="181424" y="103050"/>
                        <a:pt x="181424" y="66587"/>
                      </a:cubicBezTo>
                      <a:cubicBezTo>
                        <a:pt x="181424" y="60809"/>
                        <a:pt x="180614" y="55204"/>
                        <a:pt x="179225" y="49887"/>
                      </a:cubicBezTo>
                      <a:cubicBezTo>
                        <a:pt x="171934" y="21457"/>
                        <a:pt x="146067" y="423"/>
                        <a:pt x="115282" y="423"/>
                      </a:cubicBezTo>
                      <a:lnTo>
                        <a:pt x="114993" y="423"/>
                      </a:lnTo>
                      <a:close/>
                      <a:moveTo>
                        <a:pt x="286036" y="397"/>
                      </a:moveTo>
                      <a:cubicBezTo>
                        <a:pt x="249522" y="282"/>
                        <a:pt x="219952" y="29874"/>
                        <a:pt x="219952" y="66286"/>
                      </a:cubicBezTo>
                      <a:cubicBezTo>
                        <a:pt x="219952" y="72066"/>
                        <a:pt x="220762" y="77672"/>
                        <a:pt x="222151" y="82990"/>
                      </a:cubicBezTo>
                      <a:cubicBezTo>
                        <a:pt x="229442" y="111484"/>
                        <a:pt x="255309" y="132522"/>
                        <a:pt x="286094" y="132522"/>
                      </a:cubicBezTo>
                      <a:lnTo>
                        <a:pt x="286383" y="132522"/>
                      </a:lnTo>
                      <a:lnTo>
                        <a:pt x="286730" y="132522"/>
                      </a:lnTo>
                      <a:cubicBezTo>
                        <a:pt x="323186" y="132522"/>
                        <a:pt x="352756" y="103045"/>
                        <a:pt x="352756" y="66575"/>
                      </a:cubicBezTo>
                      <a:cubicBezTo>
                        <a:pt x="352756" y="60796"/>
                        <a:pt x="352004" y="55189"/>
                        <a:pt x="350615" y="49872"/>
                      </a:cubicBezTo>
                      <a:cubicBezTo>
                        <a:pt x="343266" y="21436"/>
                        <a:pt x="317399" y="397"/>
                        <a:pt x="286614" y="397"/>
                      </a:cubicBezTo>
                      <a:lnTo>
                        <a:pt x="286325" y="397"/>
                      </a:lnTo>
                      <a:close/>
                      <a:moveTo>
                        <a:pt x="457411" y="0"/>
                      </a:moveTo>
                      <a:lnTo>
                        <a:pt x="458047" y="0"/>
                      </a:lnTo>
                      <a:cubicBezTo>
                        <a:pt x="488359" y="0"/>
                        <a:pt x="514795" y="20451"/>
                        <a:pt x="522315" y="49741"/>
                      </a:cubicBezTo>
                      <a:cubicBezTo>
                        <a:pt x="523761" y="55230"/>
                        <a:pt x="524513" y="60891"/>
                        <a:pt x="524513" y="66553"/>
                      </a:cubicBezTo>
                      <a:cubicBezTo>
                        <a:pt x="524513" y="103122"/>
                        <a:pt x="494722" y="132875"/>
                        <a:pt x="458105" y="132875"/>
                      </a:cubicBezTo>
                      <a:lnTo>
                        <a:pt x="457469" y="132875"/>
                      </a:lnTo>
                      <a:cubicBezTo>
                        <a:pt x="427157" y="132875"/>
                        <a:pt x="400721" y="112424"/>
                        <a:pt x="393201" y="83133"/>
                      </a:cubicBezTo>
                      <a:cubicBezTo>
                        <a:pt x="391755" y="77645"/>
                        <a:pt x="391003" y="71983"/>
                        <a:pt x="391003" y="66322"/>
                      </a:cubicBezTo>
                      <a:cubicBezTo>
                        <a:pt x="391003" y="29752"/>
                        <a:pt x="420794" y="0"/>
                        <a:pt x="457411" y="0"/>
                      </a:cubicBezTo>
                      <a:close/>
                      <a:moveTo>
                        <a:pt x="285868" y="0"/>
                      </a:moveTo>
                      <a:lnTo>
                        <a:pt x="286621" y="0"/>
                      </a:lnTo>
                      <a:cubicBezTo>
                        <a:pt x="316948" y="0"/>
                        <a:pt x="343456" y="20451"/>
                        <a:pt x="350980" y="49741"/>
                      </a:cubicBezTo>
                      <a:cubicBezTo>
                        <a:pt x="352427" y="55287"/>
                        <a:pt x="353179" y="60891"/>
                        <a:pt x="353179" y="66553"/>
                      </a:cubicBezTo>
                      <a:cubicBezTo>
                        <a:pt x="353179" y="103122"/>
                        <a:pt x="323372" y="132875"/>
                        <a:pt x="286736" y="132875"/>
                      </a:cubicBezTo>
                      <a:lnTo>
                        <a:pt x="286100" y="132875"/>
                      </a:lnTo>
                      <a:cubicBezTo>
                        <a:pt x="255772" y="132875"/>
                        <a:pt x="229322" y="112366"/>
                        <a:pt x="221740" y="83076"/>
                      </a:cubicBezTo>
                      <a:cubicBezTo>
                        <a:pt x="220294" y="77530"/>
                        <a:pt x="219599" y="71868"/>
                        <a:pt x="219599" y="66264"/>
                      </a:cubicBezTo>
                      <a:cubicBezTo>
                        <a:pt x="219599" y="29695"/>
                        <a:pt x="249348" y="0"/>
                        <a:pt x="285868" y="0"/>
                      </a:cubicBezTo>
                      <a:close/>
                      <a:moveTo>
                        <a:pt x="114639" y="0"/>
                      </a:moveTo>
                      <a:lnTo>
                        <a:pt x="115275" y="0"/>
                      </a:lnTo>
                      <a:cubicBezTo>
                        <a:pt x="145603" y="0"/>
                        <a:pt x="172053" y="20451"/>
                        <a:pt x="179635" y="49741"/>
                      </a:cubicBezTo>
                      <a:cubicBezTo>
                        <a:pt x="181081" y="55230"/>
                        <a:pt x="181776" y="60891"/>
                        <a:pt x="181776" y="66553"/>
                      </a:cubicBezTo>
                      <a:cubicBezTo>
                        <a:pt x="181776" y="103122"/>
                        <a:pt x="151969" y="132875"/>
                        <a:pt x="115333" y="132875"/>
                      </a:cubicBezTo>
                      <a:lnTo>
                        <a:pt x="114754" y="132875"/>
                      </a:lnTo>
                      <a:cubicBezTo>
                        <a:pt x="84427" y="132875"/>
                        <a:pt x="57919" y="112424"/>
                        <a:pt x="50395" y="83133"/>
                      </a:cubicBezTo>
                      <a:cubicBezTo>
                        <a:pt x="48948" y="77645"/>
                        <a:pt x="48196" y="71983"/>
                        <a:pt x="48196" y="66322"/>
                      </a:cubicBezTo>
                      <a:cubicBezTo>
                        <a:pt x="48196" y="29752"/>
                        <a:pt x="78003" y="0"/>
                        <a:pt x="11463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20" name="ïšļiḓê">
                <a:extLst>
                  <a:ext uri="{FF2B5EF4-FFF2-40B4-BE49-F238E27FC236}">
                    <a16:creationId xmlns:a16="http://schemas.microsoft.com/office/drawing/2014/main" xmlns="" id="{E090BE2A-FB6C-4E3B-9A51-5161648EAB73}"/>
                  </a:ext>
                </a:extLst>
              </p:cNvPr>
              <p:cNvSpPr txBox="1"/>
              <p:nvPr/>
            </p:nvSpPr>
            <p:spPr>
              <a:xfrm>
                <a:off x="1384299" y="4521790"/>
                <a:ext cx="1981202" cy="570037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b="1" i="1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1" name="ísļiḍê">
                <a:extLst>
                  <a:ext uri="{FF2B5EF4-FFF2-40B4-BE49-F238E27FC236}">
                    <a16:creationId xmlns:a16="http://schemas.microsoft.com/office/drawing/2014/main" xmlns="" id="{682A2CC5-F29A-48E4-ABE8-D0B27EE2A1A8}"/>
                  </a:ext>
                </a:extLst>
              </p:cNvPr>
              <p:cNvSpPr txBox="1"/>
              <p:nvPr/>
            </p:nvSpPr>
            <p:spPr>
              <a:xfrm>
                <a:off x="673100" y="5163470"/>
                <a:ext cx="3403600" cy="9833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10" name="iṡľidè">
              <a:extLst>
                <a:ext uri="{FF2B5EF4-FFF2-40B4-BE49-F238E27FC236}">
                  <a16:creationId xmlns:a16="http://schemas.microsoft.com/office/drawing/2014/main" xmlns="" id="{085FA1CF-E441-49C8-85EF-6FD5849E9DEC}"/>
                </a:ext>
              </a:extLst>
            </p:cNvPr>
            <p:cNvGrpSpPr/>
            <p:nvPr/>
          </p:nvGrpSpPr>
          <p:grpSpPr>
            <a:xfrm>
              <a:off x="8107425" y="3216452"/>
              <a:ext cx="3403600" cy="2930348"/>
              <a:chOff x="673100" y="3216452"/>
              <a:chExt cx="3403600" cy="2930348"/>
            </a:xfrm>
          </p:grpSpPr>
          <p:grpSp>
            <p:nvGrpSpPr>
              <p:cNvPr id="14" name="iṣḷîḓè">
                <a:extLst>
                  <a:ext uri="{FF2B5EF4-FFF2-40B4-BE49-F238E27FC236}">
                    <a16:creationId xmlns:a16="http://schemas.microsoft.com/office/drawing/2014/main" xmlns="" id="{44EB7E81-1443-4EE8-A790-0D0B3C647461}"/>
                  </a:ext>
                </a:extLst>
              </p:cNvPr>
              <p:cNvGrpSpPr/>
              <p:nvPr/>
            </p:nvGrpSpPr>
            <p:grpSpPr>
              <a:xfrm>
                <a:off x="1892298" y="3216452"/>
                <a:ext cx="965202" cy="965202"/>
                <a:chOff x="4326861" y="2796364"/>
                <a:chExt cx="839972" cy="839972"/>
              </a:xfrm>
            </p:grpSpPr>
            <p:sp>
              <p:nvSpPr>
                <p:cNvPr id="17" name="ïṣlíďe">
                  <a:extLst>
                    <a:ext uri="{FF2B5EF4-FFF2-40B4-BE49-F238E27FC236}">
                      <a16:creationId xmlns:a16="http://schemas.microsoft.com/office/drawing/2014/main" xmlns="" id="{1B39F6BA-15CF-4BFF-BA43-1A5088ECF402}"/>
                    </a:ext>
                  </a:extLst>
                </p:cNvPr>
                <p:cNvSpPr/>
                <p:nvPr/>
              </p:nvSpPr>
              <p:spPr>
                <a:xfrm>
                  <a:off x="4326861" y="2796364"/>
                  <a:ext cx="839972" cy="839972"/>
                </a:xfrm>
                <a:prstGeom prst="ellipse">
                  <a:avLst/>
                </a:prstGeom>
                <a:solidFill>
                  <a:schemeClr val="accent3"/>
                </a:solidFill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8" name="iş1íḋè">
                  <a:extLst>
                    <a:ext uri="{FF2B5EF4-FFF2-40B4-BE49-F238E27FC236}">
                      <a16:creationId xmlns:a16="http://schemas.microsoft.com/office/drawing/2014/main" xmlns="" id="{E38330D5-CD8F-4D58-9BD0-8FA6CD272182}"/>
                    </a:ext>
                  </a:extLst>
                </p:cNvPr>
                <p:cNvSpPr/>
                <p:nvPr/>
              </p:nvSpPr>
              <p:spPr bwMode="auto">
                <a:xfrm>
                  <a:off x="4515588" y="2985439"/>
                  <a:ext cx="462517" cy="461820"/>
                </a:xfrm>
                <a:custGeom>
                  <a:avLst/>
                  <a:gdLst>
                    <a:gd name="T0" fmla="*/ 9608 w 10667"/>
                    <a:gd name="T1" fmla="*/ 4056 h 10667"/>
                    <a:gd name="T2" fmla="*/ 9642 w 10667"/>
                    <a:gd name="T3" fmla="*/ 4561 h 10667"/>
                    <a:gd name="T4" fmla="*/ 9398 w 10667"/>
                    <a:gd name="T5" fmla="*/ 5365 h 10667"/>
                    <a:gd name="T6" fmla="*/ 9237 w 10667"/>
                    <a:gd name="T7" fmla="*/ 4433 h 10667"/>
                    <a:gd name="T8" fmla="*/ 8869 w 10667"/>
                    <a:gd name="T9" fmla="*/ 4582 h 10667"/>
                    <a:gd name="T10" fmla="*/ 8709 w 10667"/>
                    <a:gd name="T11" fmla="*/ 5514 h 10667"/>
                    <a:gd name="T12" fmla="*/ 8952 w 10667"/>
                    <a:gd name="T13" fmla="*/ 5395 h 10667"/>
                    <a:gd name="T14" fmla="*/ 8998 w 10667"/>
                    <a:gd name="T15" fmla="*/ 6944 h 10667"/>
                    <a:gd name="T16" fmla="*/ 9239 w 10667"/>
                    <a:gd name="T17" fmla="*/ 5720 h 10667"/>
                    <a:gd name="T18" fmla="*/ 9377 w 10667"/>
                    <a:gd name="T19" fmla="*/ 6807 h 10667"/>
                    <a:gd name="T20" fmla="*/ 9687 w 10667"/>
                    <a:gd name="T21" fmla="*/ 6787 h 10667"/>
                    <a:gd name="T22" fmla="*/ 9559 w 10667"/>
                    <a:gd name="T23" fmla="*/ 4821 h 10667"/>
                    <a:gd name="T24" fmla="*/ 9939 w 10667"/>
                    <a:gd name="T25" fmla="*/ 5391 h 10667"/>
                    <a:gd name="T26" fmla="*/ 6566 w 10667"/>
                    <a:gd name="T27" fmla="*/ 1130 h 10667"/>
                    <a:gd name="T28" fmla="*/ 5448 w 10667"/>
                    <a:gd name="T29" fmla="*/ 2261 h 10667"/>
                    <a:gd name="T30" fmla="*/ 7197 w 10667"/>
                    <a:gd name="T31" fmla="*/ 8282 h 10667"/>
                    <a:gd name="T32" fmla="*/ 6553 w 10667"/>
                    <a:gd name="T33" fmla="*/ 5860 h 10667"/>
                    <a:gd name="T34" fmla="*/ 6867 w 10667"/>
                    <a:gd name="T35" fmla="*/ 5540 h 10667"/>
                    <a:gd name="T36" fmla="*/ 6677 w 10667"/>
                    <a:gd name="T37" fmla="*/ 2794 h 10667"/>
                    <a:gd name="T38" fmla="*/ 5875 w 10667"/>
                    <a:gd name="T39" fmla="*/ 5440 h 10667"/>
                    <a:gd name="T40" fmla="*/ 5344 w 10667"/>
                    <a:gd name="T41" fmla="*/ 2372 h 10667"/>
                    <a:gd name="T42" fmla="*/ 4134 w 10667"/>
                    <a:gd name="T43" fmla="*/ 2863 h 10667"/>
                    <a:gd name="T44" fmla="*/ 3606 w 10667"/>
                    <a:gd name="T45" fmla="*/ 5931 h 10667"/>
                    <a:gd name="T46" fmla="*/ 4406 w 10667"/>
                    <a:gd name="T47" fmla="*/ 5536 h 10667"/>
                    <a:gd name="T48" fmla="*/ 3036 w 10667"/>
                    <a:gd name="T49" fmla="*/ 8836 h 10667"/>
                    <a:gd name="T50" fmla="*/ 1301 w 10667"/>
                    <a:gd name="T51" fmla="*/ 9187 h 10667"/>
                    <a:gd name="T52" fmla="*/ 3942 w 10667"/>
                    <a:gd name="T53" fmla="*/ 10566 h 10667"/>
                    <a:gd name="T54" fmla="*/ 8368 w 10667"/>
                    <a:gd name="T55" fmla="*/ 10227 h 10667"/>
                    <a:gd name="T56" fmla="*/ 5409 w 10667"/>
                    <a:gd name="T57" fmla="*/ 9687 h 10667"/>
                    <a:gd name="T58" fmla="*/ 5462 w 10667"/>
                    <a:gd name="T59" fmla="*/ 6588 h 10667"/>
                    <a:gd name="T60" fmla="*/ 5409 w 10667"/>
                    <a:gd name="T61" fmla="*/ 9687 h 10667"/>
                    <a:gd name="T62" fmla="*/ 9674 w 10667"/>
                    <a:gd name="T63" fmla="*/ 7185 h 10667"/>
                    <a:gd name="T64" fmla="*/ 9255 w 10667"/>
                    <a:gd name="T65" fmla="*/ 7228 h 10667"/>
                    <a:gd name="T66" fmla="*/ 8691 w 10667"/>
                    <a:gd name="T67" fmla="*/ 6602 h 10667"/>
                    <a:gd name="T68" fmla="*/ 10667 w 10667"/>
                    <a:gd name="T69" fmla="*/ 7058 h 10667"/>
                    <a:gd name="T70" fmla="*/ 1068 w 10667"/>
                    <a:gd name="T71" fmla="*/ 4056 h 10667"/>
                    <a:gd name="T72" fmla="*/ 1407 w 10667"/>
                    <a:gd name="T73" fmla="*/ 4399 h 10667"/>
                    <a:gd name="T74" fmla="*/ 1620 w 10667"/>
                    <a:gd name="T75" fmla="*/ 4469 h 10667"/>
                    <a:gd name="T76" fmla="*/ 1410 w 10667"/>
                    <a:gd name="T77" fmla="*/ 5515 h 10667"/>
                    <a:gd name="T78" fmla="*/ 1189 w 10667"/>
                    <a:gd name="T79" fmla="*/ 4467 h 10667"/>
                    <a:gd name="T80" fmla="*/ 728 w 10667"/>
                    <a:gd name="T81" fmla="*/ 5387 h 10667"/>
                    <a:gd name="T82" fmla="*/ 967 w 10667"/>
                    <a:gd name="T83" fmla="*/ 5399 h 10667"/>
                    <a:gd name="T84" fmla="*/ 1088 w 10667"/>
                    <a:gd name="T85" fmla="*/ 5407 h 10667"/>
                    <a:gd name="T86" fmla="*/ 1148 w 10667"/>
                    <a:gd name="T87" fmla="*/ 6944 h 10667"/>
                    <a:gd name="T88" fmla="*/ 1411 w 10667"/>
                    <a:gd name="T89" fmla="*/ 5714 h 10667"/>
                    <a:gd name="T90" fmla="*/ 1671 w 10667"/>
                    <a:gd name="T91" fmla="*/ 6954 h 10667"/>
                    <a:gd name="T92" fmla="*/ 1743 w 10667"/>
                    <a:gd name="T93" fmla="*/ 5493 h 10667"/>
                    <a:gd name="T94" fmla="*/ 1838 w 10667"/>
                    <a:gd name="T95" fmla="*/ 5396 h 10667"/>
                    <a:gd name="T96" fmla="*/ 1780 w 10667"/>
                    <a:gd name="T97" fmla="*/ 4561 h 10667"/>
                    <a:gd name="T98" fmla="*/ 1813 w 10667"/>
                    <a:gd name="T99" fmla="*/ 7185 h 10667"/>
                    <a:gd name="T100" fmla="*/ 1394 w 10667"/>
                    <a:gd name="T101" fmla="*/ 7228 h 10667"/>
                    <a:gd name="T102" fmla="*/ 830 w 10667"/>
                    <a:gd name="T103" fmla="*/ 6602 h 10667"/>
                    <a:gd name="T104" fmla="*/ 2805 w 10667"/>
                    <a:gd name="T105" fmla="*/ 7058 h 10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0667" h="10667">
                      <a:moveTo>
                        <a:pt x="8929" y="4056"/>
                      </a:moveTo>
                      <a:cubicBezTo>
                        <a:pt x="8929" y="3866"/>
                        <a:pt x="9081" y="3713"/>
                        <a:pt x="9268" y="3713"/>
                      </a:cubicBezTo>
                      <a:cubicBezTo>
                        <a:pt x="9456" y="3713"/>
                        <a:pt x="9608" y="3866"/>
                        <a:pt x="9608" y="4056"/>
                      </a:cubicBezTo>
                      <a:cubicBezTo>
                        <a:pt x="9608" y="4246"/>
                        <a:pt x="9456" y="4399"/>
                        <a:pt x="9268" y="4399"/>
                      </a:cubicBezTo>
                      <a:cubicBezTo>
                        <a:pt x="9081" y="4399"/>
                        <a:pt x="8929" y="4246"/>
                        <a:pt x="8929" y="4056"/>
                      </a:cubicBezTo>
                      <a:close/>
                      <a:moveTo>
                        <a:pt x="9642" y="4561"/>
                      </a:moveTo>
                      <a:cubicBezTo>
                        <a:pt x="9592" y="4523"/>
                        <a:pt x="9541" y="4489"/>
                        <a:pt x="9482" y="4469"/>
                      </a:cubicBezTo>
                      <a:cubicBezTo>
                        <a:pt x="9427" y="4449"/>
                        <a:pt x="9369" y="4439"/>
                        <a:pt x="9310" y="4434"/>
                      </a:cubicBezTo>
                      <a:lnTo>
                        <a:pt x="9398" y="5365"/>
                      </a:lnTo>
                      <a:lnTo>
                        <a:pt x="9272" y="5515"/>
                      </a:lnTo>
                      <a:lnTo>
                        <a:pt x="9127" y="5365"/>
                      </a:lnTo>
                      <a:lnTo>
                        <a:pt x="9237" y="4433"/>
                      </a:lnTo>
                      <a:cubicBezTo>
                        <a:pt x="9173" y="4435"/>
                        <a:pt x="9110" y="4446"/>
                        <a:pt x="9050" y="4467"/>
                      </a:cubicBezTo>
                      <a:cubicBezTo>
                        <a:pt x="9025" y="4476"/>
                        <a:pt x="9002" y="4487"/>
                        <a:pt x="8979" y="4500"/>
                      </a:cubicBezTo>
                      <a:cubicBezTo>
                        <a:pt x="8940" y="4523"/>
                        <a:pt x="8903" y="4551"/>
                        <a:pt x="8869" y="4582"/>
                      </a:cubicBezTo>
                      <a:cubicBezTo>
                        <a:pt x="8700" y="4734"/>
                        <a:pt x="8609" y="4997"/>
                        <a:pt x="8589" y="5387"/>
                      </a:cubicBezTo>
                      <a:cubicBezTo>
                        <a:pt x="8586" y="5454"/>
                        <a:pt x="8637" y="5511"/>
                        <a:pt x="8703" y="5514"/>
                      </a:cubicBezTo>
                      <a:cubicBezTo>
                        <a:pt x="8705" y="5514"/>
                        <a:pt x="8707" y="5514"/>
                        <a:pt x="8709" y="5514"/>
                      </a:cubicBezTo>
                      <a:cubicBezTo>
                        <a:pt x="8772" y="5514"/>
                        <a:pt x="8825" y="5464"/>
                        <a:pt x="8828" y="5399"/>
                      </a:cubicBezTo>
                      <a:cubicBezTo>
                        <a:pt x="8842" y="5135"/>
                        <a:pt x="8893" y="4938"/>
                        <a:pt x="8978" y="4821"/>
                      </a:cubicBezTo>
                      <a:cubicBezTo>
                        <a:pt x="8972" y="4944"/>
                        <a:pt x="8961" y="5167"/>
                        <a:pt x="8952" y="5395"/>
                      </a:cubicBezTo>
                      <a:cubicBezTo>
                        <a:pt x="8951" y="5399"/>
                        <a:pt x="8950" y="5403"/>
                        <a:pt x="8950" y="5407"/>
                      </a:cubicBezTo>
                      <a:lnTo>
                        <a:pt x="8854" y="6776"/>
                      </a:lnTo>
                      <a:cubicBezTo>
                        <a:pt x="8848" y="6863"/>
                        <a:pt x="8912" y="6938"/>
                        <a:pt x="8998" y="6944"/>
                      </a:cubicBezTo>
                      <a:cubicBezTo>
                        <a:pt x="9002" y="6944"/>
                        <a:pt x="9005" y="6944"/>
                        <a:pt x="9009" y="6944"/>
                      </a:cubicBezTo>
                      <a:cubicBezTo>
                        <a:pt x="9090" y="6944"/>
                        <a:pt x="9158" y="6881"/>
                        <a:pt x="9163" y="6798"/>
                      </a:cubicBezTo>
                      <a:lnTo>
                        <a:pt x="9239" y="5720"/>
                      </a:lnTo>
                      <a:cubicBezTo>
                        <a:pt x="9251" y="5717"/>
                        <a:pt x="9262" y="5714"/>
                        <a:pt x="9273" y="5714"/>
                      </a:cubicBezTo>
                      <a:cubicBezTo>
                        <a:pt x="9284" y="5714"/>
                        <a:pt x="9296" y="5716"/>
                        <a:pt x="9307" y="5717"/>
                      </a:cubicBezTo>
                      <a:lnTo>
                        <a:pt x="9377" y="6807"/>
                      </a:lnTo>
                      <a:cubicBezTo>
                        <a:pt x="9382" y="6890"/>
                        <a:pt x="9451" y="6954"/>
                        <a:pt x="9532" y="6954"/>
                      </a:cubicBezTo>
                      <a:cubicBezTo>
                        <a:pt x="9535" y="6954"/>
                        <a:pt x="9539" y="6954"/>
                        <a:pt x="9542" y="6954"/>
                      </a:cubicBezTo>
                      <a:cubicBezTo>
                        <a:pt x="9628" y="6948"/>
                        <a:pt x="9692" y="6873"/>
                        <a:pt x="9687" y="6787"/>
                      </a:cubicBezTo>
                      <a:lnTo>
                        <a:pt x="9604" y="5493"/>
                      </a:lnTo>
                      <a:cubicBezTo>
                        <a:pt x="9604" y="5486"/>
                        <a:pt x="9602" y="5479"/>
                        <a:pt x="9601" y="5472"/>
                      </a:cubicBezTo>
                      <a:cubicBezTo>
                        <a:pt x="9594" y="5274"/>
                        <a:pt x="9571" y="4981"/>
                        <a:pt x="9559" y="4821"/>
                      </a:cubicBezTo>
                      <a:cubicBezTo>
                        <a:pt x="9645" y="4939"/>
                        <a:pt x="9694" y="5134"/>
                        <a:pt x="9700" y="5396"/>
                      </a:cubicBezTo>
                      <a:cubicBezTo>
                        <a:pt x="9701" y="5462"/>
                        <a:pt x="9754" y="5514"/>
                        <a:pt x="9822" y="5514"/>
                      </a:cubicBezTo>
                      <a:cubicBezTo>
                        <a:pt x="9888" y="5513"/>
                        <a:pt x="9940" y="5458"/>
                        <a:pt x="9939" y="5391"/>
                      </a:cubicBezTo>
                      <a:cubicBezTo>
                        <a:pt x="9931" y="4988"/>
                        <a:pt x="9831" y="4709"/>
                        <a:pt x="9642" y="4561"/>
                      </a:cubicBezTo>
                      <a:close/>
                      <a:moveTo>
                        <a:pt x="5448" y="2261"/>
                      </a:moveTo>
                      <a:cubicBezTo>
                        <a:pt x="6065" y="2261"/>
                        <a:pt x="6566" y="1755"/>
                        <a:pt x="6566" y="1130"/>
                      </a:cubicBezTo>
                      <a:cubicBezTo>
                        <a:pt x="6566" y="506"/>
                        <a:pt x="6065" y="0"/>
                        <a:pt x="5448" y="0"/>
                      </a:cubicBezTo>
                      <a:cubicBezTo>
                        <a:pt x="4832" y="0"/>
                        <a:pt x="4332" y="506"/>
                        <a:pt x="4332" y="1130"/>
                      </a:cubicBezTo>
                      <a:cubicBezTo>
                        <a:pt x="4332" y="1755"/>
                        <a:pt x="4832" y="2261"/>
                        <a:pt x="5448" y="2261"/>
                      </a:cubicBezTo>
                      <a:close/>
                      <a:moveTo>
                        <a:pt x="9566" y="9187"/>
                      </a:moveTo>
                      <a:cubicBezTo>
                        <a:pt x="9566" y="8589"/>
                        <a:pt x="8569" y="8079"/>
                        <a:pt x="7146" y="7846"/>
                      </a:cubicBezTo>
                      <a:lnTo>
                        <a:pt x="7197" y="8282"/>
                      </a:lnTo>
                      <a:cubicBezTo>
                        <a:pt x="7559" y="8431"/>
                        <a:pt x="7781" y="8624"/>
                        <a:pt x="7781" y="8836"/>
                      </a:cubicBezTo>
                      <a:cubicBezTo>
                        <a:pt x="7781" y="9120"/>
                        <a:pt x="7386" y="9369"/>
                        <a:pt x="6788" y="9523"/>
                      </a:cubicBezTo>
                      <a:lnTo>
                        <a:pt x="6553" y="5860"/>
                      </a:lnTo>
                      <a:cubicBezTo>
                        <a:pt x="6552" y="5836"/>
                        <a:pt x="6547" y="5814"/>
                        <a:pt x="6542" y="5791"/>
                      </a:cubicBezTo>
                      <a:cubicBezTo>
                        <a:pt x="6519" y="5139"/>
                        <a:pt x="6446" y="4174"/>
                        <a:pt x="6403" y="3649"/>
                      </a:cubicBezTo>
                      <a:cubicBezTo>
                        <a:pt x="6689" y="4036"/>
                        <a:pt x="6850" y="4677"/>
                        <a:pt x="6867" y="5540"/>
                      </a:cubicBezTo>
                      <a:cubicBezTo>
                        <a:pt x="6872" y="5758"/>
                        <a:pt x="7047" y="5931"/>
                        <a:pt x="7269" y="5931"/>
                      </a:cubicBezTo>
                      <a:cubicBezTo>
                        <a:pt x="7487" y="5926"/>
                        <a:pt x="7660" y="5744"/>
                        <a:pt x="7655" y="5524"/>
                      </a:cubicBezTo>
                      <a:cubicBezTo>
                        <a:pt x="7628" y="4200"/>
                        <a:pt x="7299" y="3281"/>
                        <a:pt x="6677" y="2794"/>
                      </a:cubicBezTo>
                      <a:cubicBezTo>
                        <a:pt x="6515" y="2666"/>
                        <a:pt x="6346" y="2557"/>
                        <a:pt x="6150" y="2489"/>
                      </a:cubicBezTo>
                      <a:cubicBezTo>
                        <a:pt x="5969" y="2425"/>
                        <a:pt x="5778" y="2390"/>
                        <a:pt x="5587" y="2376"/>
                      </a:cubicBezTo>
                      <a:lnTo>
                        <a:pt x="5875" y="5440"/>
                      </a:lnTo>
                      <a:lnTo>
                        <a:pt x="5459" y="5934"/>
                      </a:lnTo>
                      <a:lnTo>
                        <a:pt x="4983" y="5440"/>
                      </a:lnTo>
                      <a:lnTo>
                        <a:pt x="5344" y="2372"/>
                      </a:lnTo>
                      <a:cubicBezTo>
                        <a:pt x="5135" y="2379"/>
                        <a:pt x="4926" y="2413"/>
                        <a:pt x="4729" y="2484"/>
                      </a:cubicBezTo>
                      <a:cubicBezTo>
                        <a:pt x="4648" y="2513"/>
                        <a:pt x="4570" y="2548"/>
                        <a:pt x="4496" y="2592"/>
                      </a:cubicBezTo>
                      <a:cubicBezTo>
                        <a:pt x="4366" y="2669"/>
                        <a:pt x="4247" y="2762"/>
                        <a:pt x="4134" y="2863"/>
                      </a:cubicBezTo>
                      <a:cubicBezTo>
                        <a:pt x="3578" y="3362"/>
                        <a:pt x="3276" y="4228"/>
                        <a:pt x="3213" y="5512"/>
                      </a:cubicBezTo>
                      <a:cubicBezTo>
                        <a:pt x="3202" y="5732"/>
                        <a:pt x="3369" y="5919"/>
                        <a:pt x="3586" y="5930"/>
                      </a:cubicBezTo>
                      <a:cubicBezTo>
                        <a:pt x="3593" y="5931"/>
                        <a:pt x="3600" y="5931"/>
                        <a:pt x="3606" y="5931"/>
                      </a:cubicBezTo>
                      <a:cubicBezTo>
                        <a:pt x="3815" y="5931"/>
                        <a:pt x="3989" y="5765"/>
                        <a:pt x="4000" y="5552"/>
                      </a:cubicBezTo>
                      <a:cubicBezTo>
                        <a:pt x="4043" y="4683"/>
                        <a:pt x="4213" y="4034"/>
                        <a:pt x="4493" y="3649"/>
                      </a:cubicBezTo>
                      <a:cubicBezTo>
                        <a:pt x="4473" y="4053"/>
                        <a:pt x="4437" y="4787"/>
                        <a:pt x="4406" y="5536"/>
                      </a:cubicBezTo>
                      <a:cubicBezTo>
                        <a:pt x="4404" y="5550"/>
                        <a:pt x="4400" y="5563"/>
                        <a:pt x="4399" y="5577"/>
                      </a:cubicBezTo>
                      <a:lnTo>
                        <a:pt x="4121" y="9550"/>
                      </a:lnTo>
                      <a:cubicBezTo>
                        <a:pt x="3469" y="9398"/>
                        <a:pt x="3036" y="9136"/>
                        <a:pt x="3036" y="8836"/>
                      </a:cubicBezTo>
                      <a:cubicBezTo>
                        <a:pt x="3036" y="8606"/>
                        <a:pt x="3298" y="8398"/>
                        <a:pt x="3715" y="8245"/>
                      </a:cubicBezTo>
                      <a:lnTo>
                        <a:pt x="3745" y="7843"/>
                      </a:lnTo>
                      <a:cubicBezTo>
                        <a:pt x="2309" y="8075"/>
                        <a:pt x="1301" y="8586"/>
                        <a:pt x="1301" y="9187"/>
                      </a:cubicBezTo>
                      <a:cubicBezTo>
                        <a:pt x="1301" y="9666"/>
                        <a:pt x="1867" y="9963"/>
                        <a:pt x="2241" y="10125"/>
                      </a:cubicBezTo>
                      <a:cubicBezTo>
                        <a:pt x="2579" y="10272"/>
                        <a:pt x="2936" y="10374"/>
                        <a:pt x="3295" y="10452"/>
                      </a:cubicBezTo>
                      <a:cubicBezTo>
                        <a:pt x="3509" y="10498"/>
                        <a:pt x="3725" y="10536"/>
                        <a:pt x="3942" y="10566"/>
                      </a:cubicBezTo>
                      <a:cubicBezTo>
                        <a:pt x="4438" y="10635"/>
                        <a:pt x="4931" y="10667"/>
                        <a:pt x="5434" y="10667"/>
                      </a:cubicBezTo>
                      <a:cubicBezTo>
                        <a:pt x="5609" y="10667"/>
                        <a:pt x="5784" y="10662"/>
                        <a:pt x="5959" y="10654"/>
                      </a:cubicBezTo>
                      <a:cubicBezTo>
                        <a:pt x="6767" y="10615"/>
                        <a:pt x="7596" y="10506"/>
                        <a:pt x="8368" y="10227"/>
                      </a:cubicBezTo>
                      <a:cubicBezTo>
                        <a:pt x="8794" y="10073"/>
                        <a:pt x="9463" y="9799"/>
                        <a:pt x="9557" y="9286"/>
                      </a:cubicBezTo>
                      <a:cubicBezTo>
                        <a:pt x="9563" y="9253"/>
                        <a:pt x="9566" y="9220"/>
                        <a:pt x="9566" y="9187"/>
                      </a:cubicBezTo>
                      <a:close/>
                      <a:moveTo>
                        <a:pt x="5409" y="9687"/>
                      </a:moveTo>
                      <a:cubicBezTo>
                        <a:pt x="5316" y="9687"/>
                        <a:pt x="5226" y="9685"/>
                        <a:pt x="5136" y="9681"/>
                      </a:cubicBezTo>
                      <a:lnTo>
                        <a:pt x="5351" y="6608"/>
                      </a:lnTo>
                      <a:cubicBezTo>
                        <a:pt x="5390" y="6597"/>
                        <a:pt x="5429" y="6588"/>
                        <a:pt x="5462" y="6588"/>
                      </a:cubicBezTo>
                      <a:cubicBezTo>
                        <a:pt x="5501" y="6588"/>
                        <a:pt x="5539" y="6595"/>
                        <a:pt x="5577" y="6599"/>
                      </a:cubicBezTo>
                      <a:lnTo>
                        <a:pt x="5773" y="9671"/>
                      </a:lnTo>
                      <a:cubicBezTo>
                        <a:pt x="5653" y="9678"/>
                        <a:pt x="5535" y="9687"/>
                        <a:pt x="5409" y="9687"/>
                      </a:cubicBezTo>
                      <a:close/>
                      <a:moveTo>
                        <a:pt x="9863" y="6751"/>
                      </a:moveTo>
                      <a:cubicBezTo>
                        <a:pt x="9985" y="6801"/>
                        <a:pt x="10061" y="6867"/>
                        <a:pt x="10061" y="6939"/>
                      </a:cubicBezTo>
                      <a:cubicBezTo>
                        <a:pt x="10061" y="7043"/>
                        <a:pt x="9905" y="7134"/>
                        <a:pt x="9674" y="7185"/>
                      </a:cubicBezTo>
                      <a:cubicBezTo>
                        <a:pt x="9657" y="7190"/>
                        <a:pt x="9638" y="7195"/>
                        <a:pt x="9619" y="7197"/>
                      </a:cubicBezTo>
                      <a:cubicBezTo>
                        <a:pt x="9614" y="7198"/>
                        <a:pt x="9609" y="7198"/>
                        <a:pt x="9605" y="7198"/>
                      </a:cubicBezTo>
                      <a:cubicBezTo>
                        <a:pt x="9499" y="7217"/>
                        <a:pt x="9382" y="7228"/>
                        <a:pt x="9255" y="7228"/>
                      </a:cubicBezTo>
                      <a:cubicBezTo>
                        <a:pt x="8811" y="7228"/>
                        <a:pt x="8451" y="7098"/>
                        <a:pt x="8451" y="6939"/>
                      </a:cubicBezTo>
                      <a:cubicBezTo>
                        <a:pt x="8451" y="6861"/>
                        <a:pt x="8539" y="6790"/>
                        <a:pt x="8681" y="6739"/>
                      </a:cubicBezTo>
                      <a:lnTo>
                        <a:pt x="8691" y="6602"/>
                      </a:lnTo>
                      <a:cubicBezTo>
                        <a:pt x="8203" y="6681"/>
                        <a:pt x="7861" y="6854"/>
                        <a:pt x="7861" y="7058"/>
                      </a:cubicBezTo>
                      <a:cubicBezTo>
                        <a:pt x="7861" y="7335"/>
                        <a:pt x="8489" y="7560"/>
                        <a:pt x="9264" y="7560"/>
                      </a:cubicBezTo>
                      <a:cubicBezTo>
                        <a:pt x="10039" y="7560"/>
                        <a:pt x="10667" y="7335"/>
                        <a:pt x="10667" y="7058"/>
                      </a:cubicBezTo>
                      <a:cubicBezTo>
                        <a:pt x="10667" y="6855"/>
                        <a:pt x="10328" y="6682"/>
                        <a:pt x="9845" y="6603"/>
                      </a:cubicBezTo>
                      <a:lnTo>
                        <a:pt x="9863" y="6751"/>
                      </a:lnTo>
                      <a:close/>
                      <a:moveTo>
                        <a:pt x="1068" y="4056"/>
                      </a:moveTo>
                      <a:cubicBezTo>
                        <a:pt x="1068" y="3866"/>
                        <a:pt x="1220" y="3713"/>
                        <a:pt x="1407" y="3713"/>
                      </a:cubicBezTo>
                      <a:cubicBezTo>
                        <a:pt x="1594" y="3713"/>
                        <a:pt x="1747" y="3866"/>
                        <a:pt x="1747" y="4056"/>
                      </a:cubicBezTo>
                      <a:cubicBezTo>
                        <a:pt x="1747" y="4246"/>
                        <a:pt x="1594" y="4399"/>
                        <a:pt x="1407" y="4399"/>
                      </a:cubicBezTo>
                      <a:cubicBezTo>
                        <a:pt x="1220" y="4399"/>
                        <a:pt x="1068" y="4246"/>
                        <a:pt x="1068" y="4056"/>
                      </a:cubicBezTo>
                      <a:close/>
                      <a:moveTo>
                        <a:pt x="1780" y="4561"/>
                      </a:moveTo>
                      <a:cubicBezTo>
                        <a:pt x="1731" y="4523"/>
                        <a:pt x="1680" y="4489"/>
                        <a:pt x="1620" y="4469"/>
                      </a:cubicBezTo>
                      <a:cubicBezTo>
                        <a:pt x="1565" y="4449"/>
                        <a:pt x="1507" y="4439"/>
                        <a:pt x="1449" y="4434"/>
                      </a:cubicBezTo>
                      <a:lnTo>
                        <a:pt x="1537" y="5365"/>
                      </a:lnTo>
                      <a:lnTo>
                        <a:pt x="1410" y="5515"/>
                      </a:lnTo>
                      <a:lnTo>
                        <a:pt x="1266" y="5365"/>
                      </a:lnTo>
                      <a:lnTo>
                        <a:pt x="1376" y="4433"/>
                      </a:lnTo>
                      <a:cubicBezTo>
                        <a:pt x="1312" y="4435"/>
                        <a:pt x="1248" y="4446"/>
                        <a:pt x="1189" y="4467"/>
                      </a:cubicBezTo>
                      <a:cubicBezTo>
                        <a:pt x="1164" y="4476"/>
                        <a:pt x="1140" y="4487"/>
                        <a:pt x="1118" y="4500"/>
                      </a:cubicBezTo>
                      <a:cubicBezTo>
                        <a:pt x="1078" y="4523"/>
                        <a:pt x="1042" y="4551"/>
                        <a:pt x="1008" y="4582"/>
                      </a:cubicBezTo>
                      <a:cubicBezTo>
                        <a:pt x="839" y="4734"/>
                        <a:pt x="747" y="4997"/>
                        <a:pt x="728" y="5387"/>
                      </a:cubicBezTo>
                      <a:cubicBezTo>
                        <a:pt x="725" y="5454"/>
                        <a:pt x="775" y="5511"/>
                        <a:pt x="841" y="5514"/>
                      </a:cubicBezTo>
                      <a:cubicBezTo>
                        <a:pt x="843" y="5514"/>
                        <a:pt x="845" y="5514"/>
                        <a:pt x="848" y="5514"/>
                      </a:cubicBezTo>
                      <a:cubicBezTo>
                        <a:pt x="911" y="5514"/>
                        <a:pt x="964" y="5464"/>
                        <a:pt x="967" y="5399"/>
                      </a:cubicBezTo>
                      <a:cubicBezTo>
                        <a:pt x="980" y="5135"/>
                        <a:pt x="1032" y="4938"/>
                        <a:pt x="1117" y="4821"/>
                      </a:cubicBezTo>
                      <a:cubicBezTo>
                        <a:pt x="1111" y="4944"/>
                        <a:pt x="1100" y="5167"/>
                        <a:pt x="1090" y="5395"/>
                      </a:cubicBezTo>
                      <a:cubicBezTo>
                        <a:pt x="1090" y="5399"/>
                        <a:pt x="1089" y="5403"/>
                        <a:pt x="1088" y="5407"/>
                      </a:cubicBezTo>
                      <a:lnTo>
                        <a:pt x="993" y="6776"/>
                      </a:lnTo>
                      <a:cubicBezTo>
                        <a:pt x="987" y="6863"/>
                        <a:pt x="1051" y="6938"/>
                        <a:pt x="1136" y="6944"/>
                      </a:cubicBezTo>
                      <a:cubicBezTo>
                        <a:pt x="1140" y="6944"/>
                        <a:pt x="1144" y="6944"/>
                        <a:pt x="1148" y="6944"/>
                      </a:cubicBezTo>
                      <a:cubicBezTo>
                        <a:pt x="1228" y="6944"/>
                        <a:pt x="1296" y="6881"/>
                        <a:pt x="1302" y="6798"/>
                      </a:cubicBezTo>
                      <a:lnTo>
                        <a:pt x="1378" y="5720"/>
                      </a:lnTo>
                      <a:cubicBezTo>
                        <a:pt x="1389" y="5717"/>
                        <a:pt x="1401" y="5714"/>
                        <a:pt x="1411" y="5714"/>
                      </a:cubicBezTo>
                      <a:cubicBezTo>
                        <a:pt x="1423" y="5714"/>
                        <a:pt x="1435" y="5716"/>
                        <a:pt x="1446" y="5717"/>
                      </a:cubicBezTo>
                      <a:lnTo>
                        <a:pt x="1516" y="6807"/>
                      </a:lnTo>
                      <a:cubicBezTo>
                        <a:pt x="1521" y="6890"/>
                        <a:pt x="1589" y="6954"/>
                        <a:pt x="1671" y="6954"/>
                      </a:cubicBezTo>
                      <a:cubicBezTo>
                        <a:pt x="1674" y="6954"/>
                        <a:pt x="1677" y="6954"/>
                        <a:pt x="1681" y="6954"/>
                      </a:cubicBezTo>
                      <a:cubicBezTo>
                        <a:pt x="1766" y="6948"/>
                        <a:pt x="1831" y="6873"/>
                        <a:pt x="1826" y="6787"/>
                      </a:cubicBezTo>
                      <a:lnTo>
                        <a:pt x="1743" y="5493"/>
                      </a:lnTo>
                      <a:cubicBezTo>
                        <a:pt x="1742" y="5486"/>
                        <a:pt x="1741" y="5479"/>
                        <a:pt x="1739" y="5472"/>
                      </a:cubicBezTo>
                      <a:cubicBezTo>
                        <a:pt x="1732" y="5274"/>
                        <a:pt x="1710" y="4981"/>
                        <a:pt x="1697" y="4821"/>
                      </a:cubicBezTo>
                      <a:cubicBezTo>
                        <a:pt x="1784" y="4939"/>
                        <a:pt x="1833" y="5134"/>
                        <a:pt x="1838" y="5396"/>
                      </a:cubicBezTo>
                      <a:cubicBezTo>
                        <a:pt x="1840" y="5462"/>
                        <a:pt x="1893" y="5514"/>
                        <a:pt x="1960" y="5514"/>
                      </a:cubicBezTo>
                      <a:cubicBezTo>
                        <a:pt x="2027" y="5513"/>
                        <a:pt x="2079" y="5458"/>
                        <a:pt x="2078" y="5391"/>
                      </a:cubicBezTo>
                      <a:cubicBezTo>
                        <a:pt x="2069" y="4988"/>
                        <a:pt x="1969" y="4709"/>
                        <a:pt x="1780" y="4561"/>
                      </a:cubicBezTo>
                      <a:close/>
                      <a:moveTo>
                        <a:pt x="2002" y="6751"/>
                      </a:moveTo>
                      <a:cubicBezTo>
                        <a:pt x="2124" y="6801"/>
                        <a:pt x="2200" y="6867"/>
                        <a:pt x="2200" y="6939"/>
                      </a:cubicBezTo>
                      <a:cubicBezTo>
                        <a:pt x="2200" y="7043"/>
                        <a:pt x="2044" y="7134"/>
                        <a:pt x="1813" y="7185"/>
                      </a:cubicBezTo>
                      <a:cubicBezTo>
                        <a:pt x="1795" y="7190"/>
                        <a:pt x="1777" y="7195"/>
                        <a:pt x="1758" y="7197"/>
                      </a:cubicBezTo>
                      <a:cubicBezTo>
                        <a:pt x="1753" y="7198"/>
                        <a:pt x="1748" y="7198"/>
                        <a:pt x="1743" y="7198"/>
                      </a:cubicBezTo>
                      <a:cubicBezTo>
                        <a:pt x="1637" y="7217"/>
                        <a:pt x="1520" y="7228"/>
                        <a:pt x="1394" y="7228"/>
                      </a:cubicBezTo>
                      <a:cubicBezTo>
                        <a:pt x="950" y="7228"/>
                        <a:pt x="589" y="7098"/>
                        <a:pt x="589" y="6939"/>
                      </a:cubicBezTo>
                      <a:cubicBezTo>
                        <a:pt x="589" y="6861"/>
                        <a:pt x="678" y="6790"/>
                        <a:pt x="820" y="6739"/>
                      </a:cubicBezTo>
                      <a:lnTo>
                        <a:pt x="830" y="6602"/>
                      </a:lnTo>
                      <a:cubicBezTo>
                        <a:pt x="342" y="6681"/>
                        <a:pt x="0" y="6854"/>
                        <a:pt x="0" y="7058"/>
                      </a:cubicBezTo>
                      <a:cubicBezTo>
                        <a:pt x="0" y="7335"/>
                        <a:pt x="628" y="7560"/>
                        <a:pt x="1403" y="7560"/>
                      </a:cubicBezTo>
                      <a:cubicBezTo>
                        <a:pt x="2177" y="7560"/>
                        <a:pt x="2805" y="7335"/>
                        <a:pt x="2805" y="7058"/>
                      </a:cubicBezTo>
                      <a:cubicBezTo>
                        <a:pt x="2805" y="6855"/>
                        <a:pt x="2467" y="6682"/>
                        <a:pt x="1984" y="6603"/>
                      </a:cubicBezTo>
                      <a:lnTo>
                        <a:pt x="2002" y="675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15" name="íṥļiḓè">
                <a:extLst>
                  <a:ext uri="{FF2B5EF4-FFF2-40B4-BE49-F238E27FC236}">
                    <a16:creationId xmlns:a16="http://schemas.microsoft.com/office/drawing/2014/main" xmlns="" id="{BA029CB8-71D1-4661-924B-C596FA024EE1}"/>
                  </a:ext>
                </a:extLst>
              </p:cNvPr>
              <p:cNvSpPr txBox="1"/>
              <p:nvPr/>
            </p:nvSpPr>
            <p:spPr>
              <a:xfrm>
                <a:off x="1384299" y="4521790"/>
                <a:ext cx="1981202" cy="570037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b="1" i="1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6" name="işļiďé">
                <a:extLst>
                  <a:ext uri="{FF2B5EF4-FFF2-40B4-BE49-F238E27FC236}">
                    <a16:creationId xmlns:a16="http://schemas.microsoft.com/office/drawing/2014/main" xmlns="" id="{25BE2D09-3772-4592-9893-80486B565B41}"/>
                  </a:ext>
                </a:extLst>
              </p:cNvPr>
              <p:cNvSpPr txBox="1"/>
              <p:nvPr/>
            </p:nvSpPr>
            <p:spPr>
              <a:xfrm>
                <a:off x="673100" y="5163470"/>
                <a:ext cx="3403600" cy="9833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11" name="íšļíďê">
              <a:extLst>
                <a:ext uri="{FF2B5EF4-FFF2-40B4-BE49-F238E27FC236}">
                  <a16:creationId xmlns:a16="http://schemas.microsoft.com/office/drawing/2014/main" xmlns="" id="{5D04C85A-B135-49C4-8387-5813944C6CDC}"/>
                </a:ext>
              </a:extLst>
            </p:cNvPr>
            <p:cNvGrpSpPr/>
            <p:nvPr/>
          </p:nvGrpSpPr>
          <p:grpSpPr>
            <a:xfrm>
              <a:off x="4235450" y="4181654"/>
              <a:ext cx="3717163" cy="1961971"/>
              <a:chOff x="4235450" y="4064000"/>
              <a:chExt cx="3717163" cy="2079625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FB60AA06-A305-46CC-A14D-1C2B2B751F10}"/>
                  </a:ext>
                </a:extLst>
              </p:cNvPr>
              <p:cNvCxnSpPr/>
              <p:nvPr/>
            </p:nvCxnSpPr>
            <p:spPr>
              <a:xfrm>
                <a:off x="4235450" y="4064000"/>
                <a:ext cx="0" cy="207962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34AD4F3C-C2C3-4FDB-8BF1-EECC3F374DC8}"/>
                  </a:ext>
                </a:extLst>
              </p:cNvPr>
              <p:cNvCxnSpPr/>
              <p:nvPr/>
            </p:nvCxnSpPr>
            <p:spPr>
              <a:xfrm>
                <a:off x="7952613" y="4064000"/>
                <a:ext cx="0" cy="207962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10863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F45D165-3F15-4B14-9FE7-FD32AA265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C4A1C42-511D-484E-8D7F-89110C979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5CFF252-4818-4025-A77B-F4A27C112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436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3799FD3-8777-4B48-A887-EE33730B568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853229"/>
            <a:ext cx="10845800" cy="4293571"/>
            <a:chOff x="673100" y="1853229"/>
            <a:chExt cx="10845800" cy="4293571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22802F6D-78FC-43C7-91EC-ECBD7189FAF5}"/>
                </a:ext>
              </a:extLst>
            </p:cNvPr>
            <p:cNvCxnSpPr/>
            <p:nvPr/>
          </p:nvCxnSpPr>
          <p:spPr>
            <a:xfrm flipH="1" flipV="1">
              <a:off x="673100" y="2609509"/>
              <a:ext cx="5398474" cy="582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>
              <a:extLst>
                <a:ext uri="{FF2B5EF4-FFF2-40B4-BE49-F238E27FC236}">
                  <a16:creationId xmlns:a16="http://schemas.microsoft.com/office/drawing/2014/main" xmlns="" id="{42CB591A-BF74-4C8D-BA98-8D8277DD8292}"/>
                </a:ext>
              </a:extLst>
            </p:cNvPr>
            <p:cNvCxnSpPr/>
            <p:nvPr/>
          </p:nvCxnSpPr>
          <p:spPr>
            <a:xfrm flipV="1">
              <a:off x="6066220" y="2609509"/>
              <a:ext cx="5452680" cy="582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>
              <a:extLst>
                <a:ext uri="{FF2B5EF4-FFF2-40B4-BE49-F238E27FC236}">
                  <a16:creationId xmlns:a16="http://schemas.microsoft.com/office/drawing/2014/main" xmlns="" id="{325BF067-ABC8-41F1-B15C-BC063AC23478}"/>
                </a:ext>
              </a:extLst>
            </p:cNvPr>
            <p:cNvCxnSpPr/>
            <p:nvPr/>
          </p:nvCxnSpPr>
          <p:spPr>
            <a:xfrm flipH="1" flipV="1">
              <a:off x="673100" y="4839123"/>
              <a:ext cx="4981862" cy="0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xmlns="" id="{6345E984-F05F-4C7C-8009-AD8D2F877F84}"/>
                </a:ext>
              </a:extLst>
            </p:cNvPr>
            <p:cNvCxnSpPr/>
            <p:nvPr/>
          </p:nvCxnSpPr>
          <p:spPr>
            <a:xfrm>
              <a:off x="6497513" y="4839123"/>
              <a:ext cx="5021387" cy="0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iS1iḓè">
              <a:extLst>
                <a:ext uri="{FF2B5EF4-FFF2-40B4-BE49-F238E27FC236}">
                  <a16:creationId xmlns:a16="http://schemas.microsoft.com/office/drawing/2014/main" xmlns="" id="{EA46729A-3319-4CC3-B079-475E932DCD48}"/>
                </a:ext>
              </a:extLst>
            </p:cNvPr>
            <p:cNvGrpSpPr/>
            <p:nvPr/>
          </p:nvGrpSpPr>
          <p:grpSpPr>
            <a:xfrm>
              <a:off x="4313512" y="1900854"/>
              <a:ext cx="3564976" cy="4245946"/>
              <a:chOff x="4313512" y="1900854"/>
              <a:chExt cx="3564976" cy="4245946"/>
            </a:xfrm>
          </p:grpSpPr>
          <p:sp>
            <p:nvSpPr>
              <p:cNvPr id="35" name="ïṩḷiḋè">
                <a:extLst>
                  <a:ext uri="{FF2B5EF4-FFF2-40B4-BE49-F238E27FC236}">
                    <a16:creationId xmlns:a16="http://schemas.microsoft.com/office/drawing/2014/main" xmlns="" id="{8842B021-C7A3-430C-9EF0-76A7C496C092}"/>
                  </a:ext>
                </a:extLst>
              </p:cNvPr>
              <p:cNvSpPr/>
              <p:nvPr/>
            </p:nvSpPr>
            <p:spPr bwMode="auto">
              <a:xfrm>
                <a:off x="4313512" y="2367902"/>
                <a:ext cx="1753691" cy="3778898"/>
              </a:xfrm>
              <a:custGeom>
                <a:avLst/>
                <a:gdLst>
                  <a:gd name="T0" fmla="*/ 570 w 630"/>
                  <a:gd name="T1" fmla="*/ 1270 h 1358"/>
                  <a:gd name="T2" fmla="*/ 510 w 630"/>
                  <a:gd name="T3" fmla="*/ 1183 h 1358"/>
                  <a:gd name="T4" fmla="*/ 449 w 630"/>
                  <a:gd name="T5" fmla="*/ 1096 h 1358"/>
                  <a:gd name="T6" fmla="*/ 388 w 630"/>
                  <a:gd name="T7" fmla="*/ 1009 h 1358"/>
                  <a:gd name="T8" fmla="*/ 327 w 630"/>
                  <a:gd name="T9" fmla="*/ 922 h 1358"/>
                  <a:gd name="T10" fmla="*/ 265 w 630"/>
                  <a:gd name="T11" fmla="*/ 836 h 1358"/>
                  <a:gd name="T12" fmla="*/ 234 w 630"/>
                  <a:gd name="T13" fmla="*/ 793 h 1358"/>
                  <a:gd name="T14" fmla="*/ 203 w 630"/>
                  <a:gd name="T15" fmla="*/ 750 h 1358"/>
                  <a:gd name="T16" fmla="*/ 148 w 630"/>
                  <a:gd name="T17" fmla="*/ 673 h 1358"/>
                  <a:gd name="T18" fmla="*/ 214 w 630"/>
                  <a:gd name="T19" fmla="*/ 621 h 1358"/>
                  <a:gd name="T20" fmla="*/ 290 w 630"/>
                  <a:gd name="T21" fmla="*/ 563 h 1358"/>
                  <a:gd name="T22" fmla="*/ 302 w 630"/>
                  <a:gd name="T23" fmla="*/ 553 h 1358"/>
                  <a:gd name="T24" fmla="*/ 289 w 630"/>
                  <a:gd name="T25" fmla="*/ 545 h 1358"/>
                  <a:gd name="T26" fmla="*/ 220 w 630"/>
                  <a:gd name="T27" fmla="*/ 501 h 1358"/>
                  <a:gd name="T28" fmla="*/ 152 w 630"/>
                  <a:gd name="T29" fmla="*/ 458 h 1358"/>
                  <a:gd name="T30" fmla="*/ 83 w 630"/>
                  <a:gd name="T31" fmla="*/ 415 h 1358"/>
                  <a:gd name="T32" fmla="*/ 19 w 630"/>
                  <a:gd name="T33" fmla="*/ 376 h 1358"/>
                  <a:gd name="T34" fmla="*/ 46 w 630"/>
                  <a:gd name="T35" fmla="*/ 287 h 1358"/>
                  <a:gd name="T36" fmla="*/ 75 w 630"/>
                  <a:gd name="T37" fmla="*/ 192 h 1358"/>
                  <a:gd name="T38" fmla="*/ 103 w 630"/>
                  <a:gd name="T39" fmla="*/ 96 h 1358"/>
                  <a:gd name="T40" fmla="*/ 116 w 630"/>
                  <a:gd name="T41" fmla="*/ 48 h 1358"/>
                  <a:gd name="T42" fmla="*/ 130 w 630"/>
                  <a:gd name="T43" fmla="*/ 0 h 1358"/>
                  <a:gd name="T44" fmla="*/ 114 w 630"/>
                  <a:gd name="T45" fmla="*/ 47 h 1358"/>
                  <a:gd name="T46" fmla="*/ 97 w 630"/>
                  <a:gd name="T47" fmla="*/ 94 h 1358"/>
                  <a:gd name="T48" fmla="*/ 65 w 630"/>
                  <a:gd name="T49" fmla="*/ 188 h 1358"/>
                  <a:gd name="T50" fmla="*/ 33 w 630"/>
                  <a:gd name="T51" fmla="*/ 283 h 1358"/>
                  <a:gd name="T52" fmla="*/ 2 w 630"/>
                  <a:gd name="T53" fmla="*/ 377 h 1358"/>
                  <a:gd name="T54" fmla="*/ 0 w 630"/>
                  <a:gd name="T55" fmla="*/ 383 h 1358"/>
                  <a:gd name="T56" fmla="*/ 5 w 630"/>
                  <a:gd name="T57" fmla="*/ 386 h 1358"/>
                  <a:gd name="T58" fmla="*/ 73 w 630"/>
                  <a:gd name="T59" fmla="*/ 431 h 1358"/>
                  <a:gd name="T60" fmla="*/ 141 w 630"/>
                  <a:gd name="T61" fmla="*/ 475 h 1358"/>
                  <a:gd name="T62" fmla="*/ 209 w 630"/>
                  <a:gd name="T63" fmla="*/ 519 h 1358"/>
                  <a:gd name="T64" fmla="*/ 264 w 630"/>
                  <a:gd name="T65" fmla="*/ 555 h 1358"/>
                  <a:gd name="T66" fmla="*/ 201 w 630"/>
                  <a:gd name="T67" fmla="*/ 603 h 1358"/>
                  <a:gd name="T68" fmla="*/ 125 w 630"/>
                  <a:gd name="T69" fmla="*/ 661 h 1358"/>
                  <a:gd name="T70" fmla="*/ 117 w 630"/>
                  <a:gd name="T71" fmla="*/ 668 h 1358"/>
                  <a:gd name="T72" fmla="*/ 123 w 630"/>
                  <a:gd name="T73" fmla="*/ 677 h 1358"/>
                  <a:gd name="T74" fmla="*/ 186 w 630"/>
                  <a:gd name="T75" fmla="*/ 763 h 1358"/>
                  <a:gd name="T76" fmla="*/ 217 w 630"/>
                  <a:gd name="T77" fmla="*/ 805 h 1358"/>
                  <a:gd name="T78" fmla="*/ 248 w 630"/>
                  <a:gd name="T79" fmla="*/ 848 h 1358"/>
                  <a:gd name="T80" fmla="*/ 311 w 630"/>
                  <a:gd name="T81" fmla="*/ 934 h 1358"/>
                  <a:gd name="T82" fmla="*/ 374 w 630"/>
                  <a:gd name="T83" fmla="*/ 1019 h 1358"/>
                  <a:gd name="T84" fmla="*/ 437 w 630"/>
                  <a:gd name="T85" fmla="*/ 1104 h 1358"/>
                  <a:gd name="T86" fmla="*/ 501 w 630"/>
                  <a:gd name="T87" fmla="*/ 1189 h 1358"/>
                  <a:gd name="T88" fmla="*/ 565 w 630"/>
                  <a:gd name="T89" fmla="*/ 1273 h 1358"/>
                  <a:gd name="T90" fmla="*/ 598 w 630"/>
                  <a:gd name="T91" fmla="*/ 1316 h 1358"/>
                  <a:gd name="T92" fmla="*/ 630 w 630"/>
                  <a:gd name="T93" fmla="*/ 1358 h 1358"/>
                  <a:gd name="T94" fmla="*/ 600 w 630"/>
                  <a:gd name="T95" fmla="*/ 1314 h 1358"/>
                  <a:gd name="T96" fmla="*/ 570 w 630"/>
                  <a:gd name="T97" fmla="*/ 1270 h 1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30" h="1358">
                    <a:moveTo>
                      <a:pt x="570" y="1270"/>
                    </a:moveTo>
                    <a:cubicBezTo>
                      <a:pt x="510" y="1183"/>
                      <a:pt x="510" y="1183"/>
                      <a:pt x="510" y="1183"/>
                    </a:cubicBezTo>
                    <a:cubicBezTo>
                      <a:pt x="449" y="1096"/>
                      <a:pt x="449" y="1096"/>
                      <a:pt x="449" y="1096"/>
                    </a:cubicBezTo>
                    <a:cubicBezTo>
                      <a:pt x="429" y="1067"/>
                      <a:pt x="408" y="1038"/>
                      <a:pt x="388" y="1009"/>
                    </a:cubicBezTo>
                    <a:cubicBezTo>
                      <a:pt x="368" y="980"/>
                      <a:pt x="347" y="951"/>
                      <a:pt x="327" y="922"/>
                    </a:cubicBezTo>
                    <a:cubicBezTo>
                      <a:pt x="265" y="836"/>
                      <a:pt x="265" y="836"/>
                      <a:pt x="265" y="836"/>
                    </a:cubicBezTo>
                    <a:cubicBezTo>
                      <a:pt x="234" y="793"/>
                      <a:pt x="234" y="793"/>
                      <a:pt x="234" y="793"/>
                    </a:cubicBezTo>
                    <a:cubicBezTo>
                      <a:pt x="203" y="750"/>
                      <a:pt x="203" y="750"/>
                      <a:pt x="203" y="750"/>
                    </a:cubicBezTo>
                    <a:cubicBezTo>
                      <a:pt x="148" y="673"/>
                      <a:pt x="148" y="673"/>
                      <a:pt x="148" y="673"/>
                    </a:cubicBezTo>
                    <a:cubicBezTo>
                      <a:pt x="170" y="655"/>
                      <a:pt x="192" y="638"/>
                      <a:pt x="214" y="621"/>
                    </a:cubicBezTo>
                    <a:cubicBezTo>
                      <a:pt x="290" y="563"/>
                      <a:pt x="290" y="563"/>
                      <a:pt x="290" y="563"/>
                    </a:cubicBezTo>
                    <a:cubicBezTo>
                      <a:pt x="302" y="553"/>
                      <a:pt x="302" y="553"/>
                      <a:pt x="302" y="553"/>
                    </a:cubicBezTo>
                    <a:cubicBezTo>
                      <a:pt x="289" y="545"/>
                      <a:pt x="289" y="545"/>
                      <a:pt x="289" y="545"/>
                    </a:cubicBezTo>
                    <a:cubicBezTo>
                      <a:pt x="266" y="530"/>
                      <a:pt x="243" y="516"/>
                      <a:pt x="220" y="501"/>
                    </a:cubicBezTo>
                    <a:cubicBezTo>
                      <a:pt x="152" y="458"/>
                      <a:pt x="152" y="458"/>
                      <a:pt x="152" y="458"/>
                    </a:cubicBezTo>
                    <a:cubicBezTo>
                      <a:pt x="129" y="444"/>
                      <a:pt x="106" y="430"/>
                      <a:pt x="83" y="415"/>
                    </a:cubicBezTo>
                    <a:cubicBezTo>
                      <a:pt x="19" y="376"/>
                      <a:pt x="19" y="376"/>
                      <a:pt x="19" y="376"/>
                    </a:cubicBezTo>
                    <a:cubicBezTo>
                      <a:pt x="28" y="346"/>
                      <a:pt x="37" y="317"/>
                      <a:pt x="46" y="287"/>
                    </a:cubicBezTo>
                    <a:cubicBezTo>
                      <a:pt x="56" y="255"/>
                      <a:pt x="65" y="223"/>
                      <a:pt x="75" y="192"/>
                    </a:cubicBezTo>
                    <a:cubicBezTo>
                      <a:pt x="84" y="160"/>
                      <a:pt x="93" y="128"/>
                      <a:pt x="103" y="96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97" y="94"/>
                      <a:pt x="97" y="94"/>
                      <a:pt x="97" y="94"/>
                    </a:cubicBezTo>
                    <a:cubicBezTo>
                      <a:pt x="86" y="126"/>
                      <a:pt x="76" y="157"/>
                      <a:pt x="65" y="188"/>
                    </a:cubicBezTo>
                    <a:cubicBezTo>
                      <a:pt x="54" y="220"/>
                      <a:pt x="44" y="251"/>
                      <a:pt x="33" y="283"/>
                    </a:cubicBezTo>
                    <a:cubicBezTo>
                      <a:pt x="22" y="314"/>
                      <a:pt x="12" y="346"/>
                      <a:pt x="2" y="377"/>
                    </a:cubicBezTo>
                    <a:cubicBezTo>
                      <a:pt x="0" y="383"/>
                      <a:pt x="0" y="383"/>
                      <a:pt x="0" y="383"/>
                    </a:cubicBezTo>
                    <a:cubicBezTo>
                      <a:pt x="5" y="386"/>
                      <a:pt x="5" y="386"/>
                      <a:pt x="5" y="386"/>
                    </a:cubicBezTo>
                    <a:cubicBezTo>
                      <a:pt x="73" y="431"/>
                      <a:pt x="73" y="431"/>
                      <a:pt x="73" y="431"/>
                    </a:cubicBezTo>
                    <a:cubicBezTo>
                      <a:pt x="95" y="446"/>
                      <a:pt x="118" y="460"/>
                      <a:pt x="141" y="475"/>
                    </a:cubicBezTo>
                    <a:cubicBezTo>
                      <a:pt x="209" y="519"/>
                      <a:pt x="209" y="519"/>
                      <a:pt x="209" y="519"/>
                    </a:cubicBezTo>
                    <a:cubicBezTo>
                      <a:pt x="227" y="531"/>
                      <a:pt x="246" y="543"/>
                      <a:pt x="264" y="555"/>
                    </a:cubicBezTo>
                    <a:cubicBezTo>
                      <a:pt x="201" y="603"/>
                      <a:pt x="201" y="603"/>
                      <a:pt x="201" y="603"/>
                    </a:cubicBezTo>
                    <a:cubicBezTo>
                      <a:pt x="176" y="623"/>
                      <a:pt x="150" y="642"/>
                      <a:pt x="125" y="661"/>
                    </a:cubicBezTo>
                    <a:cubicBezTo>
                      <a:pt x="117" y="668"/>
                      <a:pt x="117" y="668"/>
                      <a:pt x="117" y="668"/>
                    </a:cubicBezTo>
                    <a:cubicBezTo>
                      <a:pt x="123" y="677"/>
                      <a:pt x="123" y="677"/>
                      <a:pt x="123" y="677"/>
                    </a:cubicBezTo>
                    <a:cubicBezTo>
                      <a:pt x="186" y="763"/>
                      <a:pt x="186" y="763"/>
                      <a:pt x="186" y="763"/>
                    </a:cubicBezTo>
                    <a:cubicBezTo>
                      <a:pt x="217" y="805"/>
                      <a:pt x="217" y="805"/>
                      <a:pt x="217" y="805"/>
                    </a:cubicBezTo>
                    <a:cubicBezTo>
                      <a:pt x="248" y="848"/>
                      <a:pt x="248" y="848"/>
                      <a:pt x="248" y="848"/>
                    </a:cubicBezTo>
                    <a:cubicBezTo>
                      <a:pt x="311" y="934"/>
                      <a:pt x="311" y="934"/>
                      <a:pt x="311" y="934"/>
                    </a:cubicBezTo>
                    <a:cubicBezTo>
                      <a:pt x="332" y="962"/>
                      <a:pt x="353" y="991"/>
                      <a:pt x="374" y="1019"/>
                    </a:cubicBezTo>
                    <a:cubicBezTo>
                      <a:pt x="395" y="1047"/>
                      <a:pt x="416" y="1076"/>
                      <a:pt x="437" y="1104"/>
                    </a:cubicBezTo>
                    <a:cubicBezTo>
                      <a:pt x="501" y="1189"/>
                      <a:pt x="501" y="1189"/>
                      <a:pt x="501" y="1189"/>
                    </a:cubicBezTo>
                    <a:cubicBezTo>
                      <a:pt x="565" y="1273"/>
                      <a:pt x="565" y="1273"/>
                      <a:pt x="565" y="1273"/>
                    </a:cubicBezTo>
                    <a:cubicBezTo>
                      <a:pt x="598" y="1316"/>
                      <a:pt x="598" y="1316"/>
                      <a:pt x="598" y="1316"/>
                    </a:cubicBezTo>
                    <a:cubicBezTo>
                      <a:pt x="630" y="1358"/>
                      <a:pt x="630" y="1358"/>
                      <a:pt x="630" y="1358"/>
                    </a:cubicBezTo>
                    <a:cubicBezTo>
                      <a:pt x="600" y="1314"/>
                      <a:pt x="600" y="1314"/>
                      <a:pt x="600" y="1314"/>
                    </a:cubicBezTo>
                    <a:lnTo>
                      <a:pt x="570" y="127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36" name="îṧ1ïďe">
                <a:extLst>
                  <a:ext uri="{FF2B5EF4-FFF2-40B4-BE49-F238E27FC236}">
                    <a16:creationId xmlns:a16="http://schemas.microsoft.com/office/drawing/2014/main" xmlns="" id="{04238C21-0BAA-4970-89E2-B1C969E4F446}"/>
                  </a:ext>
                </a:extLst>
              </p:cNvPr>
              <p:cNvSpPr/>
              <p:nvPr/>
            </p:nvSpPr>
            <p:spPr bwMode="auto">
              <a:xfrm>
                <a:off x="6067203" y="2371428"/>
                <a:ext cx="1811285" cy="3773021"/>
              </a:xfrm>
              <a:custGeom>
                <a:avLst/>
                <a:gdLst>
                  <a:gd name="T0" fmla="*/ 649 w 651"/>
                  <a:gd name="T1" fmla="*/ 377 h 1356"/>
                  <a:gd name="T2" fmla="*/ 634 w 651"/>
                  <a:gd name="T3" fmla="*/ 330 h 1356"/>
                  <a:gd name="T4" fmla="*/ 618 w 651"/>
                  <a:gd name="T5" fmla="*/ 283 h 1356"/>
                  <a:gd name="T6" fmla="*/ 586 w 651"/>
                  <a:gd name="T7" fmla="*/ 188 h 1356"/>
                  <a:gd name="T8" fmla="*/ 554 w 651"/>
                  <a:gd name="T9" fmla="*/ 94 h 1356"/>
                  <a:gd name="T10" fmla="*/ 537 w 651"/>
                  <a:gd name="T11" fmla="*/ 47 h 1356"/>
                  <a:gd name="T12" fmla="*/ 521 w 651"/>
                  <a:gd name="T13" fmla="*/ 0 h 1356"/>
                  <a:gd name="T14" fmla="*/ 534 w 651"/>
                  <a:gd name="T15" fmla="*/ 48 h 1356"/>
                  <a:gd name="T16" fmla="*/ 548 w 651"/>
                  <a:gd name="T17" fmla="*/ 96 h 1356"/>
                  <a:gd name="T18" fmla="*/ 576 w 651"/>
                  <a:gd name="T19" fmla="*/ 191 h 1356"/>
                  <a:gd name="T20" fmla="*/ 605 w 651"/>
                  <a:gd name="T21" fmla="*/ 287 h 1356"/>
                  <a:gd name="T22" fmla="*/ 619 w 651"/>
                  <a:gd name="T23" fmla="*/ 334 h 1356"/>
                  <a:gd name="T24" fmla="*/ 632 w 651"/>
                  <a:gd name="T25" fmla="*/ 376 h 1356"/>
                  <a:gd name="T26" fmla="*/ 568 w 651"/>
                  <a:gd name="T27" fmla="*/ 415 h 1356"/>
                  <a:gd name="T28" fmla="*/ 499 w 651"/>
                  <a:gd name="T29" fmla="*/ 458 h 1356"/>
                  <a:gd name="T30" fmla="*/ 431 w 651"/>
                  <a:gd name="T31" fmla="*/ 501 h 1356"/>
                  <a:gd name="T32" fmla="*/ 362 w 651"/>
                  <a:gd name="T33" fmla="*/ 545 h 1356"/>
                  <a:gd name="T34" fmla="*/ 350 w 651"/>
                  <a:gd name="T35" fmla="*/ 552 h 1356"/>
                  <a:gd name="T36" fmla="*/ 361 w 651"/>
                  <a:gd name="T37" fmla="*/ 562 h 1356"/>
                  <a:gd name="T38" fmla="*/ 426 w 651"/>
                  <a:gd name="T39" fmla="*/ 620 h 1356"/>
                  <a:gd name="T40" fmla="*/ 484 w 651"/>
                  <a:gd name="T41" fmla="*/ 672 h 1356"/>
                  <a:gd name="T42" fmla="*/ 428 w 651"/>
                  <a:gd name="T43" fmla="*/ 749 h 1356"/>
                  <a:gd name="T44" fmla="*/ 397 w 651"/>
                  <a:gd name="T45" fmla="*/ 792 h 1356"/>
                  <a:gd name="T46" fmla="*/ 366 w 651"/>
                  <a:gd name="T47" fmla="*/ 835 h 1356"/>
                  <a:gd name="T48" fmla="*/ 304 w 651"/>
                  <a:gd name="T49" fmla="*/ 922 h 1356"/>
                  <a:gd name="T50" fmla="*/ 243 w 651"/>
                  <a:gd name="T51" fmla="*/ 1008 h 1356"/>
                  <a:gd name="T52" fmla="*/ 181 w 651"/>
                  <a:gd name="T53" fmla="*/ 1095 h 1356"/>
                  <a:gd name="T54" fmla="*/ 120 w 651"/>
                  <a:gd name="T55" fmla="*/ 1181 h 1356"/>
                  <a:gd name="T56" fmla="*/ 60 w 651"/>
                  <a:gd name="T57" fmla="*/ 1268 h 1356"/>
                  <a:gd name="T58" fmla="*/ 30 w 651"/>
                  <a:gd name="T59" fmla="*/ 1312 h 1356"/>
                  <a:gd name="T60" fmla="*/ 0 w 651"/>
                  <a:gd name="T61" fmla="*/ 1356 h 1356"/>
                  <a:gd name="T62" fmla="*/ 32 w 651"/>
                  <a:gd name="T63" fmla="*/ 1314 h 1356"/>
                  <a:gd name="T64" fmla="*/ 65 w 651"/>
                  <a:gd name="T65" fmla="*/ 1272 h 1356"/>
                  <a:gd name="T66" fmla="*/ 129 w 651"/>
                  <a:gd name="T67" fmla="*/ 1188 h 1356"/>
                  <a:gd name="T68" fmla="*/ 193 w 651"/>
                  <a:gd name="T69" fmla="*/ 1103 h 1356"/>
                  <a:gd name="T70" fmla="*/ 257 w 651"/>
                  <a:gd name="T71" fmla="*/ 1018 h 1356"/>
                  <a:gd name="T72" fmla="*/ 320 w 651"/>
                  <a:gd name="T73" fmla="*/ 933 h 1356"/>
                  <a:gd name="T74" fmla="*/ 383 w 651"/>
                  <a:gd name="T75" fmla="*/ 848 h 1356"/>
                  <a:gd name="T76" fmla="*/ 414 w 651"/>
                  <a:gd name="T77" fmla="*/ 805 h 1356"/>
                  <a:gd name="T78" fmla="*/ 446 w 651"/>
                  <a:gd name="T79" fmla="*/ 762 h 1356"/>
                  <a:gd name="T80" fmla="*/ 508 w 651"/>
                  <a:gd name="T81" fmla="*/ 677 h 1356"/>
                  <a:gd name="T82" fmla="*/ 514 w 651"/>
                  <a:gd name="T83" fmla="*/ 669 h 1356"/>
                  <a:gd name="T84" fmla="*/ 507 w 651"/>
                  <a:gd name="T85" fmla="*/ 662 h 1356"/>
                  <a:gd name="T86" fmla="*/ 441 w 651"/>
                  <a:gd name="T87" fmla="*/ 604 h 1356"/>
                  <a:gd name="T88" fmla="*/ 386 w 651"/>
                  <a:gd name="T89" fmla="*/ 555 h 1356"/>
                  <a:gd name="T90" fmla="*/ 442 w 651"/>
                  <a:gd name="T91" fmla="*/ 519 h 1356"/>
                  <a:gd name="T92" fmla="*/ 510 w 651"/>
                  <a:gd name="T93" fmla="*/ 475 h 1356"/>
                  <a:gd name="T94" fmla="*/ 578 w 651"/>
                  <a:gd name="T95" fmla="*/ 431 h 1356"/>
                  <a:gd name="T96" fmla="*/ 646 w 651"/>
                  <a:gd name="T97" fmla="*/ 386 h 1356"/>
                  <a:gd name="T98" fmla="*/ 651 w 651"/>
                  <a:gd name="T99" fmla="*/ 383 h 1356"/>
                  <a:gd name="T100" fmla="*/ 649 w 651"/>
                  <a:gd name="T101" fmla="*/ 377 h 1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1" h="1356">
                    <a:moveTo>
                      <a:pt x="649" y="377"/>
                    </a:moveTo>
                    <a:cubicBezTo>
                      <a:pt x="634" y="330"/>
                      <a:pt x="634" y="330"/>
                      <a:pt x="634" y="330"/>
                    </a:cubicBezTo>
                    <a:cubicBezTo>
                      <a:pt x="618" y="283"/>
                      <a:pt x="618" y="283"/>
                      <a:pt x="618" y="283"/>
                    </a:cubicBezTo>
                    <a:cubicBezTo>
                      <a:pt x="607" y="251"/>
                      <a:pt x="597" y="220"/>
                      <a:pt x="586" y="188"/>
                    </a:cubicBezTo>
                    <a:cubicBezTo>
                      <a:pt x="575" y="157"/>
                      <a:pt x="565" y="126"/>
                      <a:pt x="554" y="94"/>
                    </a:cubicBezTo>
                    <a:cubicBezTo>
                      <a:pt x="537" y="47"/>
                      <a:pt x="537" y="47"/>
                      <a:pt x="537" y="47"/>
                    </a:cubicBezTo>
                    <a:cubicBezTo>
                      <a:pt x="521" y="0"/>
                      <a:pt x="521" y="0"/>
                      <a:pt x="521" y="0"/>
                    </a:cubicBezTo>
                    <a:cubicBezTo>
                      <a:pt x="534" y="48"/>
                      <a:pt x="534" y="48"/>
                      <a:pt x="534" y="48"/>
                    </a:cubicBezTo>
                    <a:cubicBezTo>
                      <a:pt x="548" y="96"/>
                      <a:pt x="548" y="96"/>
                      <a:pt x="548" y="96"/>
                    </a:cubicBezTo>
                    <a:cubicBezTo>
                      <a:pt x="557" y="128"/>
                      <a:pt x="567" y="160"/>
                      <a:pt x="576" y="191"/>
                    </a:cubicBezTo>
                    <a:cubicBezTo>
                      <a:pt x="586" y="223"/>
                      <a:pt x="595" y="255"/>
                      <a:pt x="605" y="287"/>
                    </a:cubicBezTo>
                    <a:cubicBezTo>
                      <a:pt x="619" y="334"/>
                      <a:pt x="619" y="334"/>
                      <a:pt x="619" y="334"/>
                    </a:cubicBezTo>
                    <a:cubicBezTo>
                      <a:pt x="632" y="376"/>
                      <a:pt x="632" y="376"/>
                      <a:pt x="632" y="376"/>
                    </a:cubicBezTo>
                    <a:cubicBezTo>
                      <a:pt x="568" y="415"/>
                      <a:pt x="568" y="415"/>
                      <a:pt x="568" y="415"/>
                    </a:cubicBezTo>
                    <a:cubicBezTo>
                      <a:pt x="499" y="458"/>
                      <a:pt x="499" y="458"/>
                      <a:pt x="499" y="458"/>
                    </a:cubicBezTo>
                    <a:cubicBezTo>
                      <a:pt x="431" y="501"/>
                      <a:pt x="431" y="501"/>
                      <a:pt x="431" y="501"/>
                    </a:cubicBezTo>
                    <a:cubicBezTo>
                      <a:pt x="408" y="516"/>
                      <a:pt x="385" y="530"/>
                      <a:pt x="362" y="545"/>
                    </a:cubicBezTo>
                    <a:cubicBezTo>
                      <a:pt x="350" y="552"/>
                      <a:pt x="350" y="552"/>
                      <a:pt x="350" y="552"/>
                    </a:cubicBezTo>
                    <a:cubicBezTo>
                      <a:pt x="361" y="562"/>
                      <a:pt x="361" y="562"/>
                      <a:pt x="361" y="562"/>
                    </a:cubicBezTo>
                    <a:cubicBezTo>
                      <a:pt x="426" y="620"/>
                      <a:pt x="426" y="620"/>
                      <a:pt x="426" y="620"/>
                    </a:cubicBezTo>
                    <a:cubicBezTo>
                      <a:pt x="446" y="637"/>
                      <a:pt x="465" y="655"/>
                      <a:pt x="484" y="672"/>
                    </a:cubicBezTo>
                    <a:cubicBezTo>
                      <a:pt x="428" y="749"/>
                      <a:pt x="428" y="749"/>
                      <a:pt x="428" y="749"/>
                    </a:cubicBezTo>
                    <a:cubicBezTo>
                      <a:pt x="397" y="792"/>
                      <a:pt x="397" y="792"/>
                      <a:pt x="397" y="792"/>
                    </a:cubicBezTo>
                    <a:cubicBezTo>
                      <a:pt x="366" y="835"/>
                      <a:pt x="366" y="835"/>
                      <a:pt x="366" y="835"/>
                    </a:cubicBezTo>
                    <a:cubicBezTo>
                      <a:pt x="304" y="922"/>
                      <a:pt x="304" y="922"/>
                      <a:pt x="304" y="922"/>
                    </a:cubicBezTo>
                    <a:cubicBezTo>
                      <a:pt x="283" y="950"/>
                      <a:pt x="263" y="979"/>
                      <a:pt x="243" y="1008"/>
                    </a:cubicBezTo>
                    <a:cubicBezTo>
                      <a:pt x="222" y="1037"/>
                      <a:pt x="202" y="1066"/>
                      <a:pt x="181" y="1095"/>
                    </a:cubicBezTo>
                    <a:cubicBezTo>
                      <a:pt x="120" y="1181"/>
                      <a:pt x="120" y="1181"/>
                      <a:pt x="120" y="1181"/>
                    </a:cubicBezTo>
                    <a:cubicBezTo>
                      <a:pt x="60" y="1268"/>
                      <a:pt x="60" y="1268"/>
                      <a:pt x="60" y="1268"/>
                    </a:cubicBezTo>
                    <a:cubicBezTo>
                      <a:pt x="30" y="1312"/>
                      <a:pt x="30" y="1312"/>
                      <a:pt x="30" y="1312"/>
                    </a:cubicBezTo>
                    <a:cubicBezTo>
                      <a:pt x="0" y="1356"/>
                      <a:pt x="0" y="1356"/>
                      <a:pt x="0" y="1356"/>
                    </a:cubicBezTo>
                    <a:cubicBezTo>
                      <a:pt x="32" y="1314"/>
                      <a:pt x="32" y="1314"/>
                      <a:pt x="32" y="1314"/>
                    </a:cubicBezTo>
                    <a:cubicBezTo>
                      <a:pt x="65" y="1272"/>
                      <a:pt x="65" y="1272"/>
                      <a:pt x="65" y="1272"/>
                    </a:cubicBezTo>
                    <a:cubicBezTo>
                      <a:pt x="129" y="1188"/>
                      <a:pt x="129" y="1188"/>
                      <a:pt x="129" y="1188"/>
                    </a:cubicBezTo>
                    <a:cubicBezTo>
                      <a:pt x="193" y="1103"/>
                      <a:pt x="193" y="1103"/>
                      <a:pt x="193" y="1103"/>
                    </a:cubicBezTo>
                    <a:cubicBezTo>
                      <a:pt x="214" y="1075"/>
                      <a:pt x="235" y="1046"/>
                      <a:pt x="257" y="1018"/>
                    </a:cubicBezTo>
                    <a:cubicBezTo>
                      <a:pt x="278" y="990"/>
                      <a:pt x="299" y="962"/>
                      <a:pt x="320" y="933"/>
                    </a:cubicBezTo>
                    <a:cubicBezTo>
                      <a:pt x="383" y="848"/>
                      <a:pt x="383" y="848"/>
                      <a:pt x="383" y="848"/>
                    </a:cubicBezTo>
                    <a:cubicBezTo>
                      <a:pt x="414" y="805"/>
                      <a:pt x="414" y="805"/>
                      <a:pt x="414" y="805"/>
                    </a:cubicBezTo>
                    <a:cubicBezTo>
                      <a:pt x="446" y="762"/>
                      <a:pt x="446" y="762"/>
                      <a:pt x="446" y="762"/>
                    </a:cubicBezTo>
                    <a:cubicBezTo>
                      <a:pt x="508" y="677"/>
                      <a:pt x="508" y="677"/>
                      <a:pt x="508" y="677"/>
                    </a:cubicBezTo>
                    <a:cubicBezTo>
                      <a:pt x="514" y="669"/>
                      <a:pt x="514" y="669"/>
                      <a:pt x="514" y="669"/>
                    </a:cubicBezTo>
                    <a:cubicBezTo>
                      <a:pt x="507" y="662"/>
                      <a:pt x="507" y="662"/>
                      <a:pt x="507" y="662"/>
                    </a:cubicBezTo>
                    <a:cubicBezTo>
                      <a:pt x="485" y="642"/>
                      <a:pt x="463" y="623"/>
                      <a:pt x="441" y="604"/>
                    </a:cubicBezTo>
                    <a:cubicBezTo>
                      <a:pt x="386" y="555"/>
                      <a:pt x="386" y="555"/>
                      <a:pt x="386" y="555"/>
                    </a:cubicBezTo>
                    <a:cubicBezTo>
                      <a:pt x="405" y="543"/>
                      <a:pt x="423" y="531"/>
                      <a:pt x="442" y="519"/>
                    </a:cubicBezTo>
                    <a:cubicBezTo>
                      <a:pt x="510" y="475"/>
                      <a:pt x="510" y="475"/>
                      <a:pt x="510" y="475"/>
                    </a:cubicBezTo>
                    <a:cubicBezTo>
                      <a:pt x="578" y="431"/>
                      <a:pt x="578" y="431"/>
                      <a:pt x="578" y="431"/>
                    </a:cubicBezTo>
                    <a:cubicBezTo>
                      <a:pt x="646" y="386"/>
                      <a:pt x="646" y="386"/>
                      <a:pt x="646" y="386"/>
                    </a:cubicBezTo>
                    <a:cubicBezTo>
                      <a:pt x="651" y="383"/>
                      <a:pt x="651" y="383"/>
                      <a:pt x="651" y="383"/>
                    </a:cubicBezTo>
                    <a:lnTo>
                      <a:pt x="649" y="37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37" name="íš1ïdê">
                <a:extLst>
                  <a:ext uri="{FF2B5EF4-FFF2-40B4-BE49-F238E27FC236}">
                    <a16:creationId xmlns:a16="http://schemas.microsoft.com/office/drawing/2014/main" xmlns="" id="{22A8301F-0085-403A-ABB5-BC08902EA551}"/>
                  </a:ext>
                </a:extLst>
              </p:cNvPr>
              <p:cNvSpPr/>
              <p:nvPr/>
            </p:nvSpPr>
            <p:spPr bwMode="auto">
              <a:xfrm>
                <a:off x="5212154" y="1900854"/>
                <a:ext cx="1728261" cy="708655"/>
              </a:xfrm>
              <a:custGeom>
                <a:avLst/>
                <a:gdLst>
                  <a:gd name="T0" fmla="*/ 0 w 648"/>
                  <a:gd name="T1" fmla="*/ 0 h 266"/>
                  <a:gd name="T2" fmla="*/ 648 w 648"/>
                  <a:gd name="T3" fmla="*/ 0 h 266"/>
                  <a:gd name="T4" fmla="*/ 321 w 648"/>
                  <a:gd name="T5" fmla="*/ 266 h 266"/>
                  <a:gd name="T6" fmla="*/ 0 w 648"/>
                  <a:gd name="T7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8" h="266">
                    <a:moveTo>
                      <a:pt x="0" y="0"/>
                    </a:moveTo>
                    <a:cubicBezTo>
                      <a:pt x="4" y="2"/>
                      <a:pt x="648" y="0"/>
                      <a:pt x="648" y="0"/>
                    </a:cubicBezTo>
                    <a:cubicBezTo>
                      <a:pt x="608" y="88"/>
                      <a:pt x="560" y="163"/>
                      <a:pt x="321" y="266"/>
                    </a:cubicBezTo>
                    <a:cubicBezTo>
                      <a:pt x="321" y="266"/>
                      <a:pt x="160" y="224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38" name="ïṥḷíde">
                <a:extLst>
                  <a:ext uri="{FF2B5EF4-FFF2-40B4-BE49-F238E27FC236}">
                    <a16:creationId xmlns:a16="http://schemas.microsoft.com/office/drawing/2014/main" xmlns="" id="{B6DD5B92-7102-49C9-8143-81EEC2C1CC66}"/>
                  </a:ext>
                </a:extLst>
              </p:cNvPr>
              <p:cNvSpPr/>
              <p:nvPr/>
            </p:nvSpPr>
            <p:spPr bwMode="auto">
              <a:xfrm>
                <a:off x="4820085" y="1900854"/>
                <a:ext cx="1248314" cy="2938269"/>
              </a:xfrm>
              <a:custGeom>
                <a:avLst/>
                <a:gdLst>
                  <a:gd name="T0" fmla="*/ 0 w 468"/>
                  <a:gd name="T1" fmla="*/ 161 h 1102"/>
                  <a:gd name="T2" fmla="*/ 147 w 468"/>
                  <a:gd name="T3" fmla="*/ 0 h 1102"/>
                  <a:gd name="T4" fmla="*/ 468 w 468"/>
                  <a:gd name="T5" fmla="*/ 266 h 1102"/>
                  <a:gd name="T6" fmla="*/ 350 w 468"/>
                  <a:gd name="T7" fmla="*/ 509 h 1102"/>
                  <a:gd name="T8" fmla="*/ 419 w 468"/>
                  <a:gd name="T9" fmla="*/ 650 h 1102"/>
                  <a:gd name="T10" fmla="*/ 313 w 468"/>
                  <a:gd name="T11" fmla="*/ 1102 h 1102"/>
                  <a:gd name="T12" fmla="*/ 0 w 468"/>
                  <a:gd name="T13" fmla="*/ 161 h 1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1102">
                    <a:moveTo>
                      <a:pt x="0" y="161"/>
                    </a:move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267" y="176"/>
                      <a:pt x="468" y="266"/>
                    </a:cubicBezTo>
                    <a:cubicBezTo>
                      <a:pt x="466" y="270"/>
                      <a:pt x="350" y="509"/>
                      <a:pt x="350" y="509"/>
                    </a:cubicBezTo>
                    <a:cubicBezTo>
                      <a:pt x="419" y="650"/>
                      <a:pt x="419" y="650"/>
                      <a:pt x="419" y="650"/>
                    </a:cubicBezTo>
                    <a:cubicBezTo>
                      <a:pt x="313" y="1102"/>
                      <a:pt x="313" y="1102"/>
                      <a:pt x="313" y="1102"/>
                    </a:cubicBezTo>
                    <a:lnTo>
                      <a:pt x="0" y="16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39" name="islïdè">
                <a:extLst>
                  <a:ext uri="{FF2B5EF4-FFF2-40B4-BE49-F238E27FC236}">
                    <a16:creationId xmlns:a16="http://schemas.microsoft.com/office/drawing/2014/main" xmlns="" id="{554B7408-3610-41AE-9395-706E9F9F8D12}"/>
                  </a:ext>
                </a:extLst>
              </p:cNvPr>
              <p:cNvSpPr/>
              <p:nvPr/>
            </p:nvSpPr>
            <p:spPr bwMode="auto">
              <a:xfrm>
                <a:off x="6057132" y="1900854"/>
                <a:ext cx="1273100" cy="2938269"/>
              </a:xfrm>
              <a:custGeom>
                <a:avLst/>
                <a:gdLst>
                  <a:gd name="T0" fmla="*/ 477 w 477"/>
                  <a:gd name="T1" fmla="*/ 161 h 1102"/>
                  <a:gd name="T2" fmla="*/ 331 w 477"/>
                  <a:gd name="T3" fmla="*/ 0 h 1102"/>
                  <a:gd name="T4" fmla="*/ 4 w 477"/>
                  <a:gd name="T5" fmla="*/ 266 h 1102"/>
                  <a:gd name="T6" fmla="*/ 128 w 477"/>
                  <a:gd name="T7" fmla="*/ 509 h 1102"/>
                  <a:gd name="T8" fmla="*/ 58 w 477"/>
                  <a:gd name="T9" fmla="*/ 650 h 1102"/>
                  <a:gd name="T10" fmla="*/ 165 w 477"/>
                  <a:gd name="T11" fmla="*/ 1102 h 1102"/>
                  <a:gd name="T12" fmla="*/ 477 w 477"/>
                  <a:gd name="T13" fmla="*/ 161 h 1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7" h="1102">
                    <a:moveTo>
                      <a:pt x="477" y="161"/>
                    </a:moveTo>
                    <a:cubicBezTo>
                      <a:pt x="331" y="0"/>
                      <a:pt x="331" y="0"/>
                      <a:pt x="331" y="0"/>
                    </a:cubicBezTo>
                    <a:cubicBezTo>
                      <a:pt x="331" y="0"/>
                      <a:pt x="190" y="180"/>
                      <a:pt x="4" y="266"/>
                    </a:cubicBezTo>
                    <a:cubicBezTo>
                      <a:pt x="0" y="266"/>
                      <a:pt x="128" y="509"/>
                      <a:pt x="128" y="509"/>
                    </a:cubicBezTo>
                    <a:cubicBezTo>
                      <a:pt x="58" y="650"/>
                      <a:pt x="58" y="650"/>
                      <a:pt x="58" y="650"/>
                    </a:cubicBezTo>
                    <a:cubicBezTo>
                      <a:pt x="165" y="1102"/>
                      <a:pt x="165" y="1102"/>
                      <a:pt x="165" y="1102"/>
                    </a:cubicBezTo>
                    <a:lnTo>
                      <a:pt x="477" y="16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40" name="iṧḷïḓé">
                <a:extLst>
                  <a:ext uri="{FF2B5EF4-FFF2-40B4-BE49-F238E27FC236}">
                    <a16:creationId xmlns:a16="http://schemas.microsoft.com/office/drawing/2014/main" xmlns="" id="{89CB1E40-D281-4BA8-8AD1-4B010BAE111C}"/>
                  </a:ext>
                </a:extLst>
              </p:cNvPr>
              <p:cNvSpPr/>
              <p:nvPr/>
            </p:nvSpPr>
            <p:spPr bwMode="auto">
              <a:xfrm>
                <a:off x="4820085" y="2330103"/>
                <a:ext cx="1248314" cy="1149170"/>
              </a:xfrm>
              <a:custGeom>
                <a:avLst/>
                <a:gdLst>
                  <a:gd name="T0" fmla="*/ 445 w 468"/>
                  <a:gd name="T1" fmla="*/ 142 h 431"/>
                  <a:gd name="T2" fmla="*/ 422 w 468"/>
                  <a:gd name="T3" fmla="*/ 179 h 431"/>
                  <a:gd name="T4" fmla="*/ 400 w 468"/>
                  <a:gd name="T5" fmla="*/ 216 h 431"/>
                  <a:gd name="T6" fmla="*/ 379 w 468"/>
                  <a:gd name="T7" fmla="*/ 253 h 431"/>
                  <a:gd name="T8" fmla="*/ 357 w 468"/>
                  <a:gd name="T9" fmla="*/ 291 h 431"/>
                  <a:gd name="T10" fmla="*/ 336 w 468"/>
                  <a:gd name="T11" fmla="*/ 328 h 431"/>
                  <a:gd name="T12" fmla="*/ 315 w 468"/>
                  <a:gd name="T13" fmla="*/ 366 h 431"/>
                  <a:gd name="T14" fmla="*/ 302 w 468"/>
                  <a:gd name="T15" fmla="*/ 389 h 431"/>
                  <a:gd name="T16" fmla="*/ 280 w 468"/>
                  <a:gd name="T17" fmla="*/ 360 h 431"/>
                  <a:gd name="T18" fmla="*/ 248 w 468"/>
                  <a:gd name="T19" fmla="*/ 319 h 431"/>
                  <a:gd name="T20" fmla="*/ 214 w 468"/>
                  <a:gd name="T21" fmla="*/ 278 h 431"/>
                  <a:gd name="T22" fmla="*/ 198 w 468"/>
                  <a:gd name="T23" fmla="*/ 257 h 431"/>
                  <a:gd name="T24" fmla="*/ 181 w 468"/>
                  <a:gd name="T25" fmla="*/ 236 h 431"/>
                  <a:gd name="T26" fmla="*/ 147 w 468"/>
                  <a:gd name="T27" fmla="*/ 196 h 431"/>
                  <a:gd name="T28" fmla="*/ 130 w 468"/>
                  <a:gd name="T29" fmla="*/ 175 h 431"/>
                  <a:gd name="T30" fmla="*/ 113 w 468"/>
                  <a:gd name="T31" fmla="*/ 155 h 431"/>
                  <a:gd name="T32" fmla="*/ 96 w 468"/>
                  <a:gd name="T33" fmla="*/ 135 h 431"/>
                  <a:gd name="T34" fmla="*/ 79 w 468"/>
                  <a:gd name="T35" fmla="*/ 115 h 431"/>
                  <a:gd name="T36" fmla="*/ 0 w 468"/>
                  <a:gd name="T37" fmla="*/ 0 h 431"/>
                  <a:gd name="T38" fmla="*/ 73 w 468"/>
                  <a:gd name="T39" fmla="*/ 119 h 431"/>
                  <a:gd name="T40" fmla="*/ 89 w 468"/>
                  <a:gd name="T41" fmla="*/ 141 h 431"/>
                  <a:gd name="T42" fmla="*/ 104 w 468"/>
                  <a:gd name="T43" fmla="*/ 162 h 431"/>
                  <a:gd name="T44" fmla="*/ 119 w 468"/>
                  <a:gd name="T45" fmla="*/ 184 h 431"/>
                  <a:gd name="T46" fmla="*/ 135 w 468"/>
                  <a:gd name="T47" fmla="*/ 205 h 431"/>
                  <a:gd name="T48" fmla="*/ 166 w 468"/>
                  <a:gd name="T49" fmla="*/ 248 h 431"/>
                  <a:gd name="T50" fmla="*/ 182 w 468"/>
                  <a:gd name="T51" fmla="*/ 269 h 431"/>
                  <a:gd name="T52" fmla="*/ 198 w 468"/>
                  <a:gd name="T53" fmla="*/ 290 h 431"/>
                  <a:gd name="T54" fmla="*/ 230 w 468"/>
                  <a:gd name="T55" fmla="*/ 332 h 431"/>
                  <a:gd name="T56" fmla="*/ 263 w 468"/>
                  <a:gd name="T57" fmla="*/ 374 h 431"/>
                  <a:gd name="T58" fmla="*/ 295 w 468"/>
                  <a:gd name="T59" fmla="*/ 416 h 431"/>
                  <a:gd name="T60" fmla="*/ 307 w 468"/>
                  <a:gd name="T61" fmla="*/ 431 h 431"/>
                  <a:gd name="T62" fmla="*/ 316 w 468"/>
                  <a:gd name="T63" fmla="*/ 415 h 431"/>
                  <a:gd name="T64" fmla="*/ 336 w 468"/>
                  <a:gd name="T65" fmla="*/ 377 h 431"/>
                  <a:gd name="T66" fmla="*/ 354 w 468"/>
                  <a:gd name="T67" fmla="*/ 340 h 431"/>
                  <a:gd name="T68" fmla="*/ 374 w 468"/>
                  <a:gd name="T69" fmla="*/ 300 h 431"/>
                  <a:gd name="T70" fmla="*/ 393 w 468"/>
                  <a:gd name="T71" fmla="*/ 261 h 431"/>
                  <a:gd name="T72" fmla="*/ 412 w 468"/>
                  <a:gd name="T73" fmla="*/ 223 h 431"/>
                  <a:gd name="T74" fmla="*/ 431 w 468"/>
                  <a:gd name="T75" fmla="*/ 184 h 431"/>
                  <a:gd name="T76" fmla="*/ 450 w 468"/>
                  <a:gd name="T77" fmla="*/ 145 h 431"/>
                  <a:gd name="T78" fmla="*/ 468 w 468"/>
                  <a:gd name="T79" fmla="*/ 105 h 431"/>
                  <a:gd name="T80" fmla="*/ 445 w 468"/>
                  <a:gd name="T81" fmla="*/ 142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8" h="431">
                    <a:moveTo>
                      <a:pt x="445" y="142"/>
                    </a:moveTo>
                    <a:cubicBezTo>
                      <a:pt x="437" y="154"/>
                      <a:pt x="430" y="167"/>
                      <a:pt x="422" y="179"/>
                    </a:cubicBezTo>
                    <a:cubicBezTo>
                      <a:pt x="415" y="191"/>
                      <a:pt x="408" y="204"/>
                      <a:pt x="400" y="216"/>
                    </a:cubicBezTo>
                    <a:cubicBezTo>
                      <a:pt x="393" y="228"/>
                      <a:pt x="386" y="241"/>
                      <a:pt x="379" y="253"/>
                    </a:cubicBezTo>
                    <a:cubicBezTo>
                      <a:pt x="357" y="291"/>
                      <a:pt x="357" y="291"/>
                      <a:pt x="357" y="291"/>
                    </a:cubicBezTo>
                    <a:cubicBezTo>
                      <a:pt x="336" y="328"/>
                      <a:pt x="336" y="328"/>
                      <a:pt x="336" y="328"/>
                    </a:cubicBezTo>
                    <a:cubicBezTo>
                      <a:pt x="315" y="366"/>
                      <a:pt x="315" y="366"/>
                      <a:pt x="315" y="366"/>
                    </a:cubicBezTo>
                    <a:cubicBezTo>
                      <a:pt x="302" y="389"/>
                      <a:pt x="302" y="389"/>
                      <a:pt x="302" y="389"/>
                    </a:cubicBezTo>
                    <a:cubicBezTo>
                      <a:pt x="280" y="360"/>
                      <a:pt x="280" y="360"/>
                      <a:pt x="280" y="360"/>
                    </a:cubicBezTo>
                    <a:cubicBezTo>
                      <a:pt x="269" y="347"/>
                      <a:pt x="259" y="333"/>
                      <a:pt x="248" y="319"/>
                    </a:cubicBezTo>
                    <a:cubicBezTo>
                      <a:pt x="237" y="305"/>
                      <a:pt x="226" y="291"/>
                      <a:pt x="214" y="278"/>
                    </a:cubicBezTo>
                    <a:cubicBezTo>
                      <a:pt x="198" y="257"/>
                      <a:pt x="198" y="257"/>
                      <a:pt x="198" y="257"/>
                    </a:cubicBezTo>
                    <a:cubicBezTo>
                      <a:pt x="181" y="236"/>
                      <a:pt x="181" y="236"/>
                      <a:pt x="181" y="236"/>
                    </a:cubicBezTo>
                    <a:cubicBezTo>
                      <a:pt x="147" y="196"/>
                      <a:pt x="147" y="196"/>
                      <a:pt x="147" y="196"/>
                    </a:cubicBezTo>
                    <a:cubicBezTo>
                      <a:pt x="142" y="189"/>
                      <a:pt x="136" y="182"/>
                      <a:pt x="130" y="175"/>
                    </a:cubicBezTo>
                    <a:cubicBezTo>
                      <a:pt x="113" y="155"/>
                      <a:pt x="113" y="155"/>
                      <a:pt x="113" y="155"/>
                    </a:cubicBezTo>
                    <a:cubicBezTo>
                      <a:pt x="108" y="148"/>
                      <a:pt x="102" y="142"/>
                      <a:pt x="96" y="135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67" y="102"/>
                      <a:pt x="12" y="13"/>
                      <a:pt x="0" y="0"/>
                    </a:cubicBezTo>
                    <a:cubicBezTo>
                      <a:pt x="10" y="15"/>
                      <a:pt x="63" y="105"/>
                      <a:pt x="73" y="119"/>
                    </a:cubicBezTo>
                    <a:cubicBezTo>
                      <a:pt x="89" y="141"/>
                      <a:pt x="89" y="141"/>
                      <a:pt x="89" y="141"/>
                    </a:cubicBezTo>
                    <a:cubicBezTo>
                      <a:pt x="94" y="148"/>
                      <a:pt x="99" y="155"/>
                      <a:pt x="104" y="162"/>
                    </a:cubicBezTo>
                    <a:cubicBezTo>
                      <a:pt x="119" y="184"/>
                      <a:pt x="119" y="184"/>
                      <a:pt x="119" y="184"/>
                    </a:cubicBezTo>
                    <a:cubicBezTo>
                      <a:pt x="125" y="191"/>
                      <a:pt x="130" y="198"/>
                      <a:pt x="135" y="205"/>
                    </a:cubicBezTo>
                    <a:cubicBezTo>
                      <a:pt x="166" y="248"/>
                      <a:pt x="166" y="248"/>
                      <a:pt x="166" y="248"/>
                    </a:cubicBezTo>
                    <a:cubicBezTo>
                      <a:pt x="182" y="269"/>
                      <a:pt x="182" y="269"/>
                      <a:pt x="182" y="269"/>
                    </a:cubicBezTo>
                    <a:cubicBezTo>
                      <a:pt x="198" y="290"/>
                      <a:pt x="198" y="290"/>
                      <a:pt x="198" y="290"/>
                    </a:cubicBezTo>
                    <a:cubicBezTo>
                      <a:pt x="209" y="304"/>
                      <a:pt x="219" y="318"/>
                      <a:pt x="230" y="332"/>
                    </a:cubicBezTo>
                    <a:cubicBezTo>
                      <a:pt x="241" y="346"/>
                      <a:pt x="252" y="360"/>
                      <a:pt x="263" y="374"/>
                    </a:cubicBezTo>
                    <a:cubicBezTo>
                      <a:pt x="295" y="416"/>
                      <a:pt x="295" y="416"/>
                      <a:pt x="295" y="416"/>
                    </a:cubicBezTo>
                    <a:cubicBezTo>
                      <a:pt x="307" y="431"/>
                      <a:pt x="307" y="431"/>
                      <a:pt x="307" y="431"/>
                    </a:cubicBezTo>
                    <a:cubicBezTo>
                      <a:pt x="316" y="415"/>
                      <a:pt x="316" y="415"/>
                      <a:pt x="316" y="415"/>
                    </a:cubicBezTo>
                    <a:cubicBezTo>
                      <a:pt x="336" y="377"/>
                      <a:pt x="336" y="377"/>
                      <a:pt x="336" y="377"/>
                    </a:cubicBezTo>
                    <a:cubicBezTo>
                      <a:pt x="354" y="340"/>
                      <a:pt x="354" y="340"/>
                      <a:pt x="354" y="340"/>
                    </a:cubicBezTo>
                    <a:cubicBezTo>
                      <a:pt x="374" y="300"/>
                      <a:pt x="374" y="300"/>
                      <a:pt x="374" y="300"/>
                    </a:cubicBezTo>
                    <a:cubicBezTo>
                      <a:pt x="393" y="261"/>
                      <a:pt x="393" y="261"/>
                      <a:pt x="393" y="261"/>
                    </a:cubicBezTo>
                    <a:cubicBezTo>
                      <a:pt x="400" y="248"/>
                      <a:pt x="406" y="235"/>
                      <a:pt x="412" y="223"/>
                    </a:cubicBezTo>
                    <a:cubicBezTo>
                      <a:pt x="419" y="210"/>
                      <a:pt x="425" y="197"/>
                      <a:pt x="431" y="184"/>
                    </a:cubicBezTo>
                    <a:cubicBezTo>
                      <a:pt x="437" y="171"/>
                      <a:pt x="444" y="158"/>
                      <a:pt x="450" y="145"/>
                    </a:cubicBezTo>
                    <a:cubicBezTo>
                      <a:pt x="456" y="132"/>
                      <a:pt x="462" y="119"/>
                      <a:pt x="468" y="105"/>
                    </a:cubicBezTo>
                    <a:cubicBezTo>
                      <a:pt x="460" y="118"/>
                      <a:pt x="452" y="130"/>
                      <a:pt x="445" y="14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41" name="ïṣlíḍè">
                <a:extLst>
                  <a:ext uri="{FF2B5EF4-FFF2-40B4-BE49-F238E27FC236}">
                    <a16:creationId xmlns:a16="http://schemas.microsoft.com/office/drawing/2014/main" xmlns="" id="{D9E2C93B-6CBD-4F94-AEBC-4334B705C9A8}"/>
                  </a:ext>
                </a:extLst>
              </p:cNvPr>
              <p:cNvSpPr/>
              <p:nvPr/>
            </p:nvSpPr>
            <p:spPr bwMode="auto">
              <a:xfrm>
                <a:off x="6068398" y="2330103"/>
                <a:ext cx="1264086" cy="1149170"/>
              </a:xfrm>
              <a:custGeom>
                <a:avLst/>
                <a:gdLst>
                  <a:gd name="T0" fmla="*/ 389 w 474"/>
                  <a:gd name="T1" fmla="*/ 117 h 431"/>
                  <a:gd name="T2" fmla="*/ 372 w 474"/>
                  <a:gd name="T3" fmla="*/ 137 h 431"/>
                  <a:gd name="T4" fmla="*/ 355 w 474"/>
                  <a:gd name="T5" fmla="*/ 157 h 431"/>
                  <a:gd name="T6" fmla="*/ 338 w 474"/>
                  <a:gd name="T7" fmla="*/ 177 h 431"/>
                  <a:gd name="T8" fmla="*/ 321 w 474"/>
                  <a:gd name="T9" fmla="*/ 197 h 431"/>
                  <a:gd name="T10" fmla="*/ 287 w 474"/>
                  <a:gd name="T11" fmla="*/ 238 h 431"/>
                  <a:gd name="T12" fmla="*/ 270 w 474"/>
                  <a:gd name="T13" fmla="*/ 259 h 431"/>
                  <a:gd name="T14" fmla="*/ 253 w 474"/>
                  <a:gd name="T15" fmla="*/ 279 h 431"/>
                  <a:gd name="T16" fmla="*/ 220 w 474"/>
                  <a:gd name="T17" fmla="*/ 321 h 431"/>
                  <a:gd name="T18" fmla="*/ 188 w 474"/>
                  <a:gd name="T19" fmla="*/ 362 h 431"/>
                  <a:gd name="T20" fmla="*/ 166 w 474"/>
                  <a:gd name="T21" fmla="*/ 390 h 431"/>
                  <a:gd name="T22" fmla="*/ 153 w 474"/>
                  <a:gd name="T23" fmla="*/ 367 h 431"/>
                  <a:gd name="T24" fmla="*/ 132 w 474"/>
                  <a:gd name="T25" fmla="*/ 330 h 431"/>
                  <a:gd name="T26" fmla="*/ 111 w 474"/>
                  <a:gd name="T27" fmla="*/ 292 h 431"/>
                  <a:gd name="T28" fmla="*/ 89 w 474"/>
                  <a:gd name="T29" fmla="*/ 254 h 431"/>
                  <a:gd name="T30" fmla="*/ 67 w 474"/>
                  <a:gd name="T31" fmla="*/ 217 h 431"/>
                  <a:gd name="T32" fmla="*/ 45 w 474"/>
                  <a:gd name="T33" fmla="*/ 179 h 431"/>
                  <a:gd name="T34" fmla="*/ 23 w 474"/>
                  <a:gd name="T35" fmla="*/ 142 h 431"/>
                  <a:gd name="T36" fmla="*/ 0 w 474"/>
                  <a:gd name="T37" fmla="*/ 105 h 431"/>
                  <a:gd name="T38" fmla="*/ 18 w 474"/>
                  <a:gd name="T39" fmla="*/ 145 h 431"/>
                  <a:gd name="T40" fmla="*/ 36 w 474"/>
                  <a:gd name="T41" fmla="*/ 184 h 431"/>
                  <a:gd name="T42" fmla="*/ 55 w 474"/>
                  <a:gd name="T43" fmla="*/ 223 h 431"/>
                  <a:gd name="T44" fmla="*/ 74 w 474"/>
                  <a:gd name="T45" fmla="*/ 262 h 431"/>
                  <a:gd name="T46" fmla="*/ 94 w 474"/>
                  <a:gd name="T47" fmla="*/ 301 h 431"/>
                  <a:gd name="T48" fmla="*/ 114 w 474"/>
                  <a:gd name="T49" fmla="*/ 339 h 431"/>
                  <a:gd name="T50" fmla="*/ 134 w 474"/>
                  <a:gd name="T51" fmla="*/ 378 h 431"/>
                  <a:gd name="T52" fmla="*/ 154 w 474"/>
                  <a:gd name="T53" fmla="*/ 416 h 431"/>
                  <a:gd name="T54" fmla="*/ 162 w 474"/>
                  <a:gd name="T55" fmla="*/ 431 h 431"/>
                  <a:gd name="T56" fmla="*/ 173 w 474"/>
                  <a:gd name="T57" fmla="*/ 418 h 431"/>
                  <a:gd name="T58" fmla="*/ 205 w 474"/>
                  <a:gd name="T59" fmla="*/ 376 h 431"/>
                  <a:gd name="T60" fmla="*/ 238 w 474"/>
                  <a:gd name="T61" fmla="*/ 334 h 431"/>
                  <a:gd name="T62" fmla="*/ 270 w 474"/>
                  <a:gd name="T63" fmla="*/ 292 h 431"/>
                  <a:gd name="T64" fmla="*/ 286 w 474"/>
                  <a:gd name="T65" fmla="*/ 271 h 431"/>
                  <a:gd name="T66" fmla="*/ 302 w 474"/>
                  <a:gd name="T67" fmla="*/ 250 h 431"/>
                  <a:gd name="T68" fmla="*/ 333 w 474"/>
                  <a:gd name="T69" fmla="*/ 207 h 431"/>
                  <a:gd name="T70" fmla="*/ 349 w 474"/>
                  <a:gd name="T71" fmla="*/ 186 h 431"/>
                  <a:gd name="T72" fmla="*/ 364 w 474"/>
                  <a:gd name="T73" fmla="*/ 164 h 431"/>
                  <a:gd name="T74" fmla="*/ 379 w 474"/>
                  <a:gd name="T75" fmla="*/ 142 h 431"/>
                  <a:gd name="T76" fmla="*/ 395 w 474"/>
                  <a:gd name="T77" fmla="*/ 121 h 431"/>
                  <a:gd name="T78" fmla="*/ 474 w 474"/>
                  <a:gd name="T79" fmla="*/ 0 h 431"/>
                  <a:gd name="T80" fmla="*/ 389 w 474"/>
                  <a:gd name="T81" fmla="*/ 117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74" h="431">
                    <a:moveTo>
                      <a:pt x="389" y="117"/>
                    </a:moveTo>
                    <a:cubicBezTo>
                      <a:pt x="372" y="137"/>
                      <a:pt x="372" y="137"/>
                      <a:pt x="372" y="137"/>
                    </a:cubicBezTo>
                    <a:cubicBezTo>
                      <a:pt x="366" y="143"/>
                      <a:pt x="360" y="150"/>
                      <a:pt x="355" y="157"/>
                    </a:cubicBezTo>
                    <a:cubicBezTo>
                      <a:pt x="338" y="177"/>
                      <a:pt x="338" y="177"/>
                      <a:pt x="338" y="177"/>
                    </a:cubicBezTo>
                    <a:cubicBezTo>
                      <a:pt x="332" y="184"/>
                      <a:pt x="326" y="190"/>
                      <a:pt x="321" y="197"/>
                    </a:cubicBezTo>
                    <a:cubicBezTo>
                      <a:pt x="287" y="238"/>
                      <a:pt x="287" y="238"/>
                      <a:pt x="287" y="238"/>
                    </a:cubicBezTo>
                    <a:cubicBezTo>
                      <a:pt x="270" y="259"/>
                      <a:pt x="270" y="259"/>
                      <a:pt x="270" y="259"/>
                    </a:cubicBezTo>
                    <a:cubicBezTo>
                      <a:pt x="253" y="279"/>
                      <a:pt x="253" y="279"/>
                      <a:pt x="253" y="279"/>
                    </a:cubicBezTo>
                    <a:cubicBezTo>
                      <a:pt x="242" y="293"/>
                      <a:pt x="231" y="307"/>
                      <a:pt x="220" y="321"/>
                    </a:cubicBezTo>
                    <a:cubicBezTo>
                      <a:pt x="209" y="334"/>
                      <a:pt x="198" y="348"/>
                      <a:pt x="188" y="362"/>
                    </a:cubicBezTo>
                    <a:cubicBezTo>
                      <a:pt x="166" y="390"/>
                      <a:pt x="166" y="390"/>
                      <a:pt x="166" y="390"/>
                    </a:cubicBezTo>
                    <a:cubicBezTo>
                      <a:pt x="153" y="367"/>
                      <a:pt x="153" y="367"/>
                      <a:pt x="153" y="367"/>
                    </a:cubicBezTo>
                    <a:cubicBezTo>
                      <a:pt x="132" y="330"/>
                      <a:pt x="132" y="330"/>
                      <a:pt x="132" y="330"/>
                    </a:cubicBezTo>
                    <a:cubicBezTo>
                      <a:pt x="111" y="292"/>
                      <a:pt x="111" y="292"/>
                      <a:pt x="111" y="292"/>
                    </a:cubicBezTo>
                    <a:cubicBezTo>
                      <a:pt x="89" y="254"/>
                      <a:pt x="89" y="254"/>
                      <a:pt x="89" y="254"/>
                    </a:cubicBezTo>
                    <a:cubicBezTo>
                      <a:pt x="82" y="242"/>
                      <a:pt x="75" y="229"/>
                      <a:pt x="67" y="217"/>
                    </a:cubicBezTo>
                    <a:cubicBezTo>
                      <a:pt x="60" y="204"/>
                      <a:pt x="53" y="192"/>
                      <a:pt x="45" y="179"/>
                    </a:cubicBezTo>
                    <a:cubicBezTo>
                      <a:pt x="38" y="167"/>
                      <a:pt x="30" y="155"/>
                      <a:pt x="23" y="142"/>
                    </a:cubicBezTo>
                    <a:cubicBezTo>
                      <a:pt x="15" y="130"/>
                      <a:pt x="7" y="118"/>
                      <a:pt x="0" y="105"/>
                    </a:cubicBezTo>
                    <a:cubicBezTo>
                      <a:pt x="5" y="119"/>
                      <a:pt x="12" y="132"/>
                      <a:pt x="18" y="145"/>
                    </a:cubicBezTo>
                    <a:cubicBezTo>
                      <a:pt x="24" y="158"/>
                      <a:pt x="30" y="171"/>
                      <a:pt x="36" y="184"/>
                    </a:cubicBezTo>
                    <a:cubicBezTo>
                      <a:pt x="42" y="197"/>
                      <a:pt x="49" y="210"/>
                      <a:pt x="55" y="223"/>
                    </a:cubicBezTo>
                    <a:cubicBezTo>
                      <a:pt x="62" y="236"/>
                      <a:pt x="68" y="249"/>
                      <a:pt x="74" y="262"/>
                    </a:cubicBezTo>
                    <a:cubicBezTo>
                      <a:pt x="94" y="301"/>
                      <a:pt x="94" y="301"/>
                      <a:pt x="94" y="301"/>
                    </a:cubicBezTo>
                    <a:cubicBezTo>
                      <a:pt x="114" y="339"/>
                      <a:pt x="114" y="339"/>
                      <a:pt x="114" y="339"/>
                    </a:cubicBezTo>
                    <a:cubicBezTo>
                      <a:pt x="134" y="378"/>
                      <a:pt x="134" y="378"/>
                      <a:pt x="134" y="378"/>
                    </a:cubicBezTo>
                    <a:cubicBezTo>
                      <a:pt x="154" y="416"/>
                      <a:pt x="154" y="416"/>
                      <a:pt x="154" y="416"/>
                    </a:cubicBezTo>
                    <a:cubicBezTo>
                      <a:pt x="162" y="431"/>
                      <a:pt x="162" y="431"/>
                      <a:pt x="162" y="431"/>
                    </a:cubicBezTo>
                    <a:cubicBezTo>
                      <a:pt x="173" y="418"/>
                      <a:pt x="173" y="418"/>
                      <a:pt x="173" y="418"/>
                    </a:cubicBezTo>
                    <a:cubicBezTo>
                      <a:pt x="205" y="376"/>
                      <a:pt x="205" y="376"/>
                      <a:pt x="205" y="376"/>
                    </a:cubicBezTo>
                    <a:cubicBezTo>
                      <a:pt x="216" y="362"/>
                      <a:pt x="227" y="348"/>
                      <a:pt x="238" y="334"/>
                    </a:cubicBezTo>
                    <a:cubicBezTo>
                      <a:pt x="248" y="320"/>
                      <a:pt x="259" y="306"/>
                      <a:pt x="270" y="292"/>
                    </a:cubicBezTo>
                    <a:cubicBezTo>
                      <a:pt x="286" y="271"/>
                      <a:pt x="286" y="271"/>
                      <a:pt x="286" y="271"/>
                    </a:cubicBezTo>
                    <a:cubicBezTo>
                      <a:pt x="302" y="250"/>
                      <a:pt x="302" y="250"/>
                      <a:pt x="302" y="250"/>
                    </a:cubicBezTo>
                    <a:cubicBezTo>
                      <a:pt x="333" y="207"/>
                      <a:pt x="333" y="207"/>
                      <a:pt x="333" y="207"/>
                    </a:cubicBezTo>
                    <a:cubicBezTo>
                      <a:pt x="338" y="200"/>
                      <a:pt x="343" y="193"/>
                      <a:pt x="349" y="186"/>
                    </a:cubicBezTo>
                    <a:cubicBezTo>
                      <a:pt x="364" y="164"/>
                      <a:pt x="364" y="164"/>
                      <a:pt x="364" y="164"/>
                    </a:cubicBezTo>
                    <a:cubicBezTo>
                      <a:pt x="369" y="157"/>
                      <a:pt x="374" y="150"/>
                      <a:pt x="379" y="142"/>
                    </a:cubicBezTo>
                    <a:cubicBezTo>
                      <a:pt x="395" y="121"/>
                      <a:pt x="395" y="121"/>
                      <a:pt x="395" y="121"/>
                    </a:cubicBezTo>
                    <a:cubicBezTo>
                      <a:pt x="405" y="106"/>
                      <a:pt x="464" y="15"/>
                      <a:pt x="474" y="0"/>
                    </a:cubicBezTo>
                    <a:cubicBezTo>
                      <a:pt x="462" y="13"/>
                      <a:pt x="401" y="103"/>
                      <a:pt x="389" y="117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</p:grpSp>
        <p:grpSp>
          <p:nvGrpSpPr>
            <p:cNvPr id="11" name="î$1ídê">
              <a:extLst>
                <a:ext uri="{FF2B5EF4-FFF2-40B4-BE49-F238E27FC236}">
                  <a16:creationId xmlns:a16="http://schemas.microsoft.com/office/drawing/2014/main" xmlns="" id="{296EA06B-FFD0-4C0C-BA50-F1F82F5561D8}"/>
                </a:ext>
              </a:extLst>
            </p:cNvPr>
            <p:cNvGrpSpPr/>
            <p:nvPr/>
          </p:nvGrpSpPr>
          <p:grpSpPr>
            <a:xfrm>
              <a:off x="1121295" y="2550883"/>
              <a:ext cx="2744022" cy="1218762"/>
              <a:chOff x="1179673" y="4331837"/>
              <a:chExt cx="3048002" cy="1218762"/>
            </a:xfrm>
          </p:grpSpPr>
          <p:sp>
            <p:nvSpPr>
              <p:cNvPr id="33" name="iṣḷíďè">
                <a:extLst>
                  <a:ext uri="{FF2B5EF4-FFF2-40B4-BE49-F238E27FC236}">
                    <a16:creationId xmlns:a16="http://schemas.microsoft.com/office/drawing/2014/main" xmlns="" id="{17A52B8D-DFA8-45D7-96CD-50FD444041AC}"/>
                  </a:ext>
                </a:extLst>
              </p:cNvPr>
              <p:cNvSpPr/>
              <p:nvPr/>
            </p:nvSpPr>
            <p:spPr bwMode="auto">
              <a:xfrm>
                <a:off x="1179674" y="4774503"/>
                <a:ext cx="3048001" cy="776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4" name="íṡḻîḓe">
                <a:extLst>
                  <a:ext uri="{FF2B5EF4-FFF2-40B4-BE49-F238E27FC236}">
                    <a16:creationId xmlns:a16="http://schemas.microsoft.com/office/drawing/2014/main" xmlns="" id="{A4F65C1A-7BD6-4271-893B-D692484C7BD6}"/>
                  </a:ext>
                </a:extLst>
              </p:cNvPr>
              <p:cNvSpPr txBox="1"/>
              <p:nvPr/>
            </p:nvSpPr>
            <p:spPr bwMode="auto">
              <a:xfrm>
                <a:off x="1179673" y="4331837"/>
                <a:ext cx="3048001" cy="44266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2" name="íṥlîḍé">
              <a:extLst>
                <a:ext uri="{FF2B5EF4-FFF2-40B4-BE49-F238E27FC236}">
                  <a16:creationId xmlns:a16="http://schemas.microsoft.com/office/drawing/2014/main" xmlns="" id="{9934E541-2878-4DCA-AD8A-8E6F32CFD858}"/>
                </a:ext>
              </a:extLst>
            </p:cNvPr>
            <p:cNvGrpSpPr/>
            <p:nvPr/>
          </p:nvGrpSpPr>
          <p:grpSpPr>
            <a:xfrm>
              <a:off x="2145400" y="1853229"/>
              <a:ext cx="695812" cy="697654"/>
              <a:chOff x="2145400" y="1853229"/>
              <a:chExt cx="695812" cy="697654"/>
            </a:xfrm>
          </p:grpSpPr>
          <p:sp>
            <p:nvSpPr>
              <p:cNvPr id="31" name="ïṥľîďe">
                <a:extLst>
                  <a:ext uri="{FF2B5EF4-FFF2-40B4-BE49-F238E27FC236}">
                    <a16:creationId xmlns:a16="http://schemas.microsoft.com/office/drawing/2014/main" xmlns="" id="{D4E946F3-BD75-43E0-A5AC-72AB7F159DCC}"/>
                  </a:ext>
                </a:extLst>
              </p:cNvPr>
              <p:cNvSpPr/>
              <p:nvPr/>
            </p:nvSpPr>
            <p:spPr bwMode="auto">
              <a:xfrm>
                <a:off x="2145400" y="1853229"/>
                <a:ext cx="695812" cy="69765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38100"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iṧḷîḓe">
                <a:extLst>
                  <a:ext uri="{FF2B5EF4-FFF2-40B4-BE49-F238E27FC236}">
                    <a16:creationId xmlns:a16="http://schemas.microsoft.com/office/drawing/2014/main" xmlns="" id="{D0597259-F045-4A03-961C-0ED2F4B2611B}"/>
                  </a:ext>
                </a:extLst>
              </p:cNvPr>
              <p:cNvSpPr/>
              <p:nvPr/>
            </p:nvSpPr>
            <p:spPr bwMode="auto">
              <a:xfrm>
                <a:off x="2315196" y="2052831"/>
                <a:ext cx="356219" cy="298449"/>
              </a:xfrm>
              <a:custGeom>
                <a:avLst/>
                <a:gdLst>
                  <a:gd name="connsiteX0" fmla="*/ 552739 w 609615"/>
                  <a:gd name="connsiteY0" fmla="*/ 397213 h 510753"/>
                  <a:gd name="connsiteX1" fmla="*/ 609615 w 609615"/>
                  <a:gd name="connsiteY1" fmla="*/ 453983 h 510753"/>
                  <a:gd name="connsiteX2" fmla="*/ 552739 w 609615"/>
                  <a:gd name="connsiteY2" fmla="*/ 510753 h 510753"/>
                  <a:gd name="connsiteX3" fmla="*/ 495863 w 609615"/>
                  <a:gd name="connsiteY3" fmla="*/ 453983 h 510753"/>
                  <a:gd name="connsiteX4" fmla="*/ 552739 w 609615"/>
                  <a:gd name="connsiteY4" fmla="*/ 397213 h 510753"/>
                  <a:gd name="connsiteX5" fmla="*/ 547870 w 609615"/>
                  <a:gd name="connsiteY5" fmla="*/ 198571 h 510753"/>
                  <a:gd name="connsiteX6" fmla="*/ 604746 w 609615"/>
                  <a:gd name="connsiteY6" fmla="*/ 255341 h 510753"/>
                  <a:gd name="connsiteX7" fmla="*/ 547870 w 609615"/>
                  <a:gd name="connsiteY7" fmla="*/ 312111 h 510753"/>
                  <a:gd name="connsiteX8" fmla="*/ 490994 w 609615"/>
                  <a:gd name="connsiteY8" fmla="*/ 255341 h 510753"/>
                  <a:gd name="connsiteX9" fmla="*/ 547870 w 609615"/>
                  <a:gd name="connsiteY9" fmla="*/ 198571 h 510753"/>
                  <a:gd name="connsiteX10" fmla="*/ 119644 w 609615"/>
                  <a:gd name="connsiteY10" fmla="*/ 191797 h 510753"/>
                  <a:gd name="connsiteX11" fmla="*/ 127891 w 609615"/>
                  <a:gd name="connsiteY11" fmla="*/ 196674 h 510753"/>
                  <a:gd name="connsiteX12" fmla="*/ 121502 w 609615"/>
                  <a:gd name="connsiteY12" fmla="*/ 203292 h 510753"/>
                  <a:gd name="connsiteX13" fmla="*/ 129982 w 609615"/>
                  <a:gd name="connsiteY13" fmla="*/ 212233 h 510753"/>
                  <a:gd name="connsiteX14" fmla="*/ 122664 w 609615"/>
                  <a:gd name="connsiteY14" fmla="*/ 226050 h 510753"/>
                  <a:gd name="connsiteX15" fmla="*/ 115462 w 609615"/>
                  <a:gd name="connsiteY15" fmla="*/ 225702 h 510753"/>
                  <a:gd name="connsiteX16" fmla="*/ 109306 w 609615"/>
                  <a:gd name="connsiteY16" fmla="*/ 211652 h 510753"/>
                  <a:gd name="connsiteX17" fmla="*/ 117669 w 609615"/>
                  <a:gd name="connsiteY17" fmla="*/ 203176 h 510753"/>
                  <a:gd name="connsiteX18" fmla="*/ 111513 w 609615"/>
                  <a:gd name="connsiteY18" fmla="*/ 196441 h 510753"/>
                  <a:gd name="connsiteX19" fmla="*/ 88250 w 609615"/>
                  <a:gd name="connsiteY19" fmla="*/ 191374 h 510753"/>
                  <a:gd name="connsiteX20" fmla="*/ 111272 w 609615"/>
                  <a:gd name="connsiteY20" fmla="*/ 231774 h 510753"/>
                  <a:gd name="connsiteX21" fmla="*/ 119760 w 609615"/>
                  <a:gd name="connsiteY21" fmla="*/ 238160 h 510753"/>
                  <a:gd name="connsiteX22" fmla="*/ 128364 w 609615"/>
                  <a:gd name="connsiteY22" fmla="*/ 231891 h 510753"/>
                  <a:gd name="connsiteX23" fmla="*/ 152316 w 609615"/>
                  <a:gd name="connsiteY23" fmla="*/ 191490 h 510753"/>
                  <a:gd name="connsiteX24" fmla="*/ 195918 w 609615"/>
                  <a:gd name="connsiteY24" fmla="*/ 193812 h 510753"/>
                  <a:gd name="connsiteX25" fmla="*/ 228241 w 609615"/>
                  <a:gd name="connsiteY25" fmla="*/ 204725 h 510753"/>
                  <a:gd name="connsiteX26" fmla="*/ 239287 w 609615"/>
                  <a:gd name="connsiteY26" fmla="*/ 236302 h 510753"/>
                  <a:gd name="connsiteX27" fmla="*/ 239287 w 609615"/>
                  <a:gd name="connsiteY27" fmla="*/ 249653 h 510753"/>
                  <a:gd name="connsiteX28" fmla="*/ 183360 w 609615"/>
                  <a:gd name="connsiteY28" fmla="*/ 461987 h 510753"/>
                  <a:gd name="connsiteX29" fmla="*/ 132433 w 609615"/>
                  <a:gd name="connsiteY29" fmla="*/ 501227 h 510753"/>
                  <a:gd name="connsiteX30" fmla="*/ 122085 w 609615"/>
                  <a:gd name="connsiteY30" fmla="*/ 501227 h 510753"/>
                  <a:gd name="connsiteX31" fmla="*/ 68949 w 609615"/>
                  <a:gd name="connsiteY31" fmla="*/ 462568 h 510753"/>
                  <a:gd name="connsiteX32" fmla="*/ 0 w 609615"/>
                  <a:gd name="connsiteY32" fmla="*/ 249769 h 510753"/>
                  <a:gd name="connsiteX33" fmla="*/ 0 w 609615"/>
                  <a:gd name="connsiteY33" fmla="*/ 236302 h 510753"/>
                  <a:gd name="connsiteX34" fmla="*/ 11046 w 609615"/>
                  <a:gd name="connsiteY34" fmla="*/ 204725 h 510753"/>
                  <a:gd name="connsiteX35" fmla="*/ 43369 w 609615"/>
                  <a:gd name="connsiteY35" fmla="*/ 193812 h 510753"/>
                  <a:gd name="connsiteX36" fmla="*/ 138106 w 609615"/>
                  <a:gd name="connsiteY36" fmla="*/ 151894 h 510753"/>
                  <a:gd name="connsiteX37" fmla="*/ 143448 w 609615"/>
                  <a:gd name="connsiteY37" fmla="*/ 154218 h 510753"/>
                  <a:gd name="connsiteX38" fmla="*/ 141125 w 609615"/>
                  <a:gd name="connsiteY38" fmla="*/ 159679 h 510753"/>
                  <a:gd name="connsiteX39" fmla="*/ 118014 w 609615"/>
                  <a:gd name="connsiteY39" fmla="*/ 164559 h 510753"/>
                  <a:gd name="connsiteX40" fmla="*/ 98271 w 609615"/>
                  <a:gd name="connsiteY40" fmla="*/ 158982 h 510753"/>
                  <a:gd name="connsiteX41" fmla="*/ 97691 w 609615"/>
                  <a:gd name="connsiteY41" fmla="*/ 153172 h 510753"/>
                  <a:gd name="connsiteX42" fmla="*/ 103497 w 609615"/>
                  <a:gd name="connsiteY42" fmla="*/ 152591 h 510753"/>
                  <a:gd name="connsiteX43" fmla="*/ 138106 w 609615"/>
                  <a:gd name="connsiteY43" fmla="*/ 151894 h 510753"/>
                  <a:gd name="connsiteX44" fmla="*/ 139648 w 609615"/>
                  <a:gd name="connsiteY44" fmla="*/ 119739 h 510753"/>
                  <a:gd name="connsiteX45" fmla="*/ 149316 w 609615"/>
                  <a:gd name="connsiteY45" fmla="*/ 134921 h 510753"/>
                  <a:gd name="connsiteX46" fmla="*/ 129981 w 609615"/>
                  <a:gd name="connsiteY46" fmla="*/ 134921 h 510753"/>
                  <a:gd name="connsiteX47" fmla="*/ 139648 w 609615"/>
                  <a:gd name="connsiteY47" fmla="*/ 119739 h 510753"/>
                  <a:gd name="connsiteX48" fmla="*/ 91170 w 609615"/>
                  <a:gd name="connsiteY48" fmla="*/ 119739 h 510753"/>
                  <a:gd name="connsiteX49" fmla="*/ 100838 w 609615"/>
                  <a:gd name="connsiteY49" fmla="*/ 134921 h 510753"/>
                  <a:gd name="connsiteX50" fmla="*/ 81503 w 609615"/>
                  <a:gd name="connsiteY50" fmla="*/ 134921 h 510753"/>
                  <a:gd name="connsiteX51" fmla="*/ 91170 w 609615"/>
                  <a:gd name="connsiteY51" fmla="*/ 119739 h 510753"/>
                  <a:gd name="connsiteX52" fmla="*/ 95591 w 609615"/>
                  <a:gd name="connsiteY52" fmla="*/ 95554 h 510753"/>
                  <a:gd name="connsiteX53" fmla="*/ 67686 w 609615"/>
                  <a:gd name="connsiteY53" fmla="*/ 130042 h 510753"/>
                  <a:gd name="connsiteX54" fmla="*/ 67686 w 609615"/>
                  <a:gd name="connsiteY54" fmla="*/ 157679 h 510753"/>
                  <a:gd name="connsiteX55" fmla="*/ 84313 w 609615"/>
                  <a:gd name="connsiteY55" fmla="*/ 174168 h 510753"/>
                  <a:gd name="connsiteX56" fmla="*/ 153379 w 609615"/>
                  <a:gd name="connsiteY56" fmla="*/ 174168 h 510753"/>
                  <a:gd name="connsiteX57" fmla="*/ 169890 w 609615"/>
                  <a:gd name="connsiteY57" fmla="*/ 157562 h 510753"/>
                  <a:gd name="connsiteX58" fmla="*/ 169890 w 609615"/>
                  <a:gd name="connsiteY58" fmla="*/ 112043 h 510753"/>
                  <a:gd name="connsiteX59" fmla="*/ 100359 w 609615"/>
                  <a:gd name="connsiteY59" fmla="*/ 95554 h 510753"/>
                  <a:gd name="connsiteX60" fmla="*/ 305807 w 609615"/>
                  <a:gd name="connsiteY60" fmla="*/ 35565 h 510753"/>
                  <a:gd name="connsiteX61" fmla="*/ 415442 w 609615"/>
                  <a:gd name="connsiteY61" fmla="*/ 35565 h 510753"/>
                  <a:gd name="connsiteX62" fmla="*/ 433695 w 609615"/>
                  <a:gd name="connsiteY62" fmla="*/ 53792 h 510753"/>
                  <a:gd name="connsiteX63" fmla="*/ 415442 w 609615"/>
                  <a:gd name="connsiteY63" fmla="*/ 72018 h 510753"/>
                  <a:gd name="connsiteX64" fmla="*/ 324060 w 609615"/>
                  <a:gd name="connsiteY64" fmla="*/ 72018 h 510753"/>
                  <a:gd name="connsiteX65" fmla="*/ 324060 w 609615"/>
                  <a:gd name="connsiteY65" fmla="*/ 237103 h 510753"/>
                  <a:gd name="connsiteX66" fmla="*/ 415442 w 609615"/>
                  <a:gd name="connsiteY66" fmla="*/ 237103 h 510753"/>
                  <a:gd name="connsiteX67" fmla="*/ 433695 w 609615"/>
                  <a:gd name="connsiteY67" fmla="*/ 255330 h 510753"/>
                  <a:gd name="connsiteX68" fmla="*/ 415442 w 609615"/>
                  <a:gd name="connsiteY68" fmla="*/ 273556 h 510753"/>
                  <a:gd name="connsiteX69" fmla="*/ 324060 w 609615"/>
                  <a:gd name="connsiteY69" fmla="*/ 273556 h 510753"/>
                  <a:gd name="connsiteX70" fmla="*/ 324060 w 609615"/>
                  <a:gd name="connsiteY70" fmla="*/ 469290 h 510753"/>
                  <a:gd name="connsiteX71" fmla="*/ 415442 w 609615"/>
                  <a:gd name="connsiteY71" fmla="*/ 469290 h 510753"/>
                  <a:gd name="connsiteX72" fmla="*/ 433695 w 609615"/>
                  <a:gd name="connsiteY72" fmla="*/ 487516 h 510753"/>
                  <a:gd name="connsiteX73" fmla="*/ 415442 w 609615"/>
                  <a:gd name="connsiteY73" fmla="*/ 505743 h 510753"/>
                  <a:gd name="connsiteX74" fmla="*/ 305807 w 609615"/>
                  <a:gd name="connsiteY74" fmla="*/ 505743 h 510753"/>
                  <a:gd name="connsiteX75" fmla="*/ 287554 w 609615"/>
                  <a:gd name="connsiteY75" fmla="*/ 487516 h 510753"/>
                  <a:gd name="connsiteX76" fmla="*/ 287554 w 609615"/>
                  <a:gd name="connsiteY76" fmla="*/ 53792 h 510753"/>
                  <a:gd name="connsiteX77" fmla="*/ 305807 w 609615"/>
                  <a:gd name="connsiteY77" fmla="*/ 35565 h 510753"/>
                  <a:gd name="connsiteX78" fmla="*/ 117102 w 609615"/>
                  <a:gd name="connsiteY78" fmla="*/ 32037 h 510753"/>
                  <a:gd name="connsiteX79" fmla="*/ 179890 w 609615"/>
                  <a:gd name="connsiteY79" fmla="*/ 108676 h 510753"/>
                  <a:gd name="connsiteX80" fmla="*/ 178262 w 609615"/>
                  <a:gd name="connsiteY80" fmla="*/ 109373 h 510753"/>
                  <a:gd name="connsiteX81" fmla="*/ 178262 w 609615"/>
                  <a:gd name="connsiteY81" fmla="*/ 157679 h 510753"/>
                  <a:gd name="connsiteX82" fmla="*/ 153379 w 609615"/>
                  <a:gd name="connsiteY82" fmla="*/ 182412 h 510753"/>
                  <a:gd name="connsiteX83" fmla="*/ 84313 w 609615"/>
                  <a:gd name="connsiteY83" fmla="*/ 182412 h 510753"/>
                  <a:gd name="connsiteX84" fmla="*/ 59430 w 609615"/>
                  <a:gd name="connsiteY84" fmla="*/ 157562 h 510753"/>
                  <a:gd name="connsiteX85" fmla="*/ 59430 w 609615"/>
                  <a:gd name="connsiteY85" fmla="*/ 133642 h 510753"/>
                  <a:gd name="connsiteX86" fmla="*/ 55593 w 609615"/>
                  <a:gd name="connsiteY86" fmla="*/ 134803 h 510753"/>
                  <a:gd name="connsiteX87" fmla="*/ 117102 w 609615"/>
                  <a:gd name="connsiteY87" fmla="*/ 32037 h 510753"/>
                  <a:gd name="connsiteX88" fmla="*/ 543107 w 609615"/>
                  <a:gd name="connsiteY88" fmla="*/ 0 h 510753"/>
                  <a:gd name="connsiteX89" fmla="*/ 599948 w 609615"/>
                  <a:gd name="connsiteY89" fmla="*/ 56770 h 510753"/>
                  <a:gd name="connsiteX90" fmla="*/ 543107 w 609615"/>
                  <a:gd name="connsiteY90" fmla="*/ 113540 h 510753"/>
                  <a:gd name="connsiteX91" fmla="*/ 486266 w 609615"/>
                  <a:gd name="connsiteY91" fmla="*/ 56770 h 510753"/>
                  <a:gd name="connsiteX92" fmla="*/ 543107 w 609615"/>
                  <a:gd name="connsiteY92" fmla="*/ 0 h 510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9615" h="510753">
                    <a:moveTo>
                      <a:pt x="552739" y="397213"/>
                    </a:moveTo>
                    <a:cubicBezTo>
                      <a:pt x="584151" y="397213"/>
                      <a:pt x="609615" y="422630"/>
                      <a:pt x="609615" y="453983"/>
                    </a:cubicBezTo>
                    <a:cubicBezTo>
                      <a:pt x="609615" y="485336"/>
                      <a:pt x="584151" y="510753"/>
                      <a:pt x="552739" y="510753"/>
                    </a:cubicBezTo>
                    <a:cubicBezTo>
                      <a:pt x="521327" y="510753"/>
                      <a:pt x="495863" y="485336"/>
                      <a:pt x="495863" y="453983"/>
                    </a:cubicBezTo>
                    <a:cubicBezTo>
                      <a:pt x="495863" y="422630"/>
                      <a:pt x="521327" y="397213"/>
                      <a:pt x="552739" y="397213"/>
                    </a:cubicBezTo>
                    <a:close/>
                    <a:moveTo>
                      <a:pt x="547870" y="198571"/>
                    </a:moveTo>
                    <a:cubicBezTo>
                      <a:pt x="579282" y="198571"/>
                      <a:pt x="604746" y="223988"/>
                      <a:pt x="604746" y="255341"/>
                    </a:cubicBezTo>
                    <a:cubicBezTo>
                      <a:pt x="604746" y="286694"/>
                      <a:pt x="579282" y="312111"/>
                      <a:pt x="547870" y="312111"/>
                    </a:cubicBezTo>
                    <a:cubicBezTo>
                      <a:pt x="516458" y="312111"/>
                      <a:pt x="490994" y="286694"/>
                      <a:pt x="490994" y="255341"/>
                    </a:cubicBezTo>
                    <a:cubicBezTo>
                      <a:pt x="490994" y="223988"/>
                      <a:pt x="516458" y="198571"/>
                      <a:pt x="547870" y="198571"/>
                    </a:cubicBezTo>
                    <a:close/>
                    <a:moveTo>
                      <a:pt x="119644" y="191797"/>
                    </a:moveTo>
                    <a:lnTo>
                      <a:pt x="127891" y="196674"/>
                    </a:lnTo>
                    <a:lnTo>
                      <a:pt x="121502" y="203292"/>
                    </a:lnTo>
                    <a:lnTo>
                      <a:pt x="129982" y="212233"/>
                    </a:lnTo>
                    <a:lnTo>
                      <a:pt x="122664" y="226050"/>
                    </a:lnTo>
                    <a:cubicBezTo>
                      <a:pt x="120573" y="230114"/>
                      <a:pt x="117321" y="229998"/>
                      <a:pt x="115462" y="225702"/>
                    </a:cubicBezTo>
                    <a:lnTo>
                      <a:pt x="109306" y="211652"/>
                    </a:lnTo>
                    <a:lnTo>
                      <a:pt x="117669" y="203176"/>
                    </a:lnTo>
                    <a:lnTo>
                      <a:pt x="111513" y="196441"/>
                    </a:lnTo>
                    <a:close/>
                    <a:moveTo>
                      <a:pt x="88250" y="191374"/>
                    </a:moveTo>
                    <a:lnTo>
                      <a:pt x="111272" y="231774"/>
                    </a:lnTo>
                    <a:cubicBezTo>
                      <a:pt x="113597" y="235954"/>
                      <a:pt x="116620" y="238160"/>
                      <a:pt x="119760" y="238160"/>
                    </a:cubicBezTo>
                    <a:cubicBezTo>
                      <a:pt x="123015" y="238160"/>
                      <a:pt x="126038" y="235954"/>
                      <a:pt x="128364" y="231891"/>
                    </a:cubicBezTo>
                    <a:lnTo>
                      <a:pt x="152316" y="191490"/>
                    </a:lnTo>
                    <a:lnTo>
                      <a:pt x="195918" y="193812"/>
                    </a:lnTo>
                    <a:cubicBezTo>
                      <a:pt x="207894" y="194392"/>
                      <a:pt x="222195" y="199268"/>
                      <a:pt x="228241" y="204725"/>
                    </a:cubicBezTo>
                    <a:cubicBezTo>
                      <a:pt x="234520" y="210297"/>
                      <a:pt x="239287" y="224112"/>
                      <a:pt x="239287" y="236302"/>
                    </a:cubicBezTo>
                    <a:lnTo>
                      <a:pt x="239287" y="249653"/>
                    </a:lnTo>
                    <a:lnTo>
                      <a:pt x="183360" y="461987"/>
                    </a:lnTo>
                    <a:cubicBezTo>
                      <a:pt x="177663" y="483581"/>
                      <a:pt x="154874" y="501227"/>
                      <a:pt x="132433" y="501227"/>
                    </a:cubicBezTo>
                    <a:lnTo>
                      <a:pt x="122085" y="501227"/>
                    </a:lnTo>
                    <a:cubicBezTo>
                      <a:pt x="99645" y="501227"/>
                      <a:pt x="75925" y="483929"/>
                      <a:pt x="68949" y="462568"/>
                    </a:cubicBezTo>
                    <a:lnTo>
                      <a:pt x="0" y="249769"/>
                    </a:lnTo>
                    <a:lnTo>
                      <a:pt x="0" y="236302"/>
                    </a:lnTo>
                    <a:cubicBezTo>
                      <a:pt x="0" y="224112"/>
                      <a:pt x="4883" y="210297"/>
                      <a:pt x="11046" y="204725"/>
                    </a:cubicBezTo>
                    <a:cubicBezTo>
                      <a:pt x="17208" y="199268"/>
                      <a:pt x="31393" y="194509"/>
                      <a:pt x="43369" y="193812"/>
                    </a:cubicBezTo>
                    <a:close/>
                    <a:moveTo>
                      <a:pt x="138106" y="151894"/>
                    </a:moveTo>
                    <a:cubicBezTo>
                      <a:pt x="140196" y="151081"/>
                      <a:pt x="142635" y="152127"/>
                      <a:pt x="143448" y="154218"/>
                    </a:cubicBezTo>
                    <a:cubicBezTo>
                      <a:pt x="144377" y="156426"/>
                      <a:pt x="143332" y="158866"/>
                      <a:pt x="141125" y="159679"/>
                    </a:cubicBezTo>
                    <a:cubicBezTo>
                      <a:pt x="131950" y="163281"/>
                      <a:pt x="124286" y="164559"/>
                      <a:pt x="118014" y="164559"/>
                    </a:cubicBezTo>
                    <a:cubicBezTo>
                      <a:pt x="105239" y="164559"/>
                      <a:pt x="98620" y="159330"/>
                      <a:pt x="98271" y="158982"/>
                    </a:cubicBezTo>
                    <a:cubicBezTo>
                      <a:pt x="96529" y="157588"/>
                      <a:pt x="96181" y="154915"/>
                      <a:pt x="97691" y="153172"/>
                    </a:cubicBezTo>
                    <a:cubicBezTo>
                      <a:pt x="99084" y="151430"/>
                      <a:pt x="101639" y="151081"/>
                      <a:pt x="103497" y="152591"/>
                    </a:cubicBezTo>
                    <a:cubicBezTo>
                      <a:pt x="103962" y="152940"/>
                      <a:pt x="114995" y="161073"/>
                      <a:pt x="138106" y="151894"/>
                    </a:cubicBezTo>
                    <a:close/>
                    <a:moveTo>
                      <a:pt x="139648" y="119739"/>
                    </a:moveTo>
                    <a:cubicBezTo>
                      <a:pt x="147918" y="120435"/>
                      <a:pt x="149316" y="134921"/>
                      <a:pt x="149316" y="134921"/>
                    </a:cubicBezTo>
                    <a:lnTo>
                      <a:pt x="129981" y="134921"/>
                    </a:lnTo>
                    <a:cubicBezTo>
                      <a:pt x="129981" y="134921"/>
                      <a:pt x="131379" y="119044"/>
                      <a:pt x="139648" y="119739"/>
                    </a:cubicBezTo>
                    <a:close/>
                    <a:moveTo>
                      <a:pt x="91170" y="119739"/>
                    </a:moveTo>
                    <a:cubicBezTo>
                      <a:pt x="99440" y="120435"/>
                      <a:pt x="100838" y="134921"/>
                      <a:pt x="100838" y="134921"/>
                    </a:cubicBezTo>
                    <a:lnTo>
                      <a:pt x="81503" y="134921"/>
                    </a:lnTo>
                    <a:cubicBezTo>
                      <a:pt x="81503" y="134921"/>
                      <a:pt x="82901" y="119044"/>
                      <a:pt x="91170" y="119739"/>
                    </a:cubicBezTo>
                    <a:close/>
                    <a:moveTo>
                      <a:pt x="95591" y="95554"/>
                    </a:moveTo>
                    <a:cubicBezTo>
                      <a:pt x="92685" y="103451"/>
                      <a:pt x="84429" y="120752"/>
                      <a:pt x="67686" y="130042"/>
                    </a:cubicBezTo>
                    <a:lnTo>
                      <a:pt x="67686" y="157679"/>
                    </a:lnTo>
                    <a:cubicBezTo>
                      <a:pt x="67686" y="166736"/>
                      <a:pt x="75127" y="174168"/>
                      <a:pt x="84313" y="174168"/>
                    </a:cubicBezTo>
                    <a:lnTo>
                      <a:pt x="153379" y="174168"/>
                    </a:lnTo>
                    <a:cubicBezTo>
                      <a:pt x="162449" y="174168"/>
                      <a:pt x="169890" y="166736"/>
                      <a:pt x="169890" y="157562"/>
                    </a:cubicBezTo>
                    <a:lnTo>
                      <a:pt x="169890" y="112043"/>
                    </a:lnTo>
                    <a:cubicBezTo>
                      <a:pt x="153961" y="116340"/>
                      <a:pt x="122102" y="120752"/>
                      <a:pt x="100359" y="95554"/>
                    </a:cubicBezTo>
                    <a:close/>
                    <a:moveTo>
                      <a:pt x="305807" y="35565"/>
                    </a:moveTo>
                    <a:lnTo>
                      <a:pt x="415442" y="35565"/>
                    </a:lnTo>
                    <a:cubicBezTo>
                      <a:pt x="425557" y="35565"/>
                      <a:pt x="433695" y="43692"/>
                      <a:pt x="433695" y="53792"/>
                    </a:cubicBezTo>
                    <a:cubicBezTo>
                      <a:pt x="433695" y="63892"/>
                      <a:pt x="425557" y="72018"/>
                      <a:pt x="415442" y="72018"/>
                    </a:cubicBezTo>
                    <a:lnTo>
                      <a:pt x="324060" y="72018"/>
                    </a:lnTo>
                    <a:lnTo>
                      <a:pt x="324060" y="237103"/>
                    </a:lnTo>
                    <a:lnTo>
                      <a:pt x="415442" y="237103"/>
                    </a:lnTo>
                    <a:cubicBezTo>
                      <a:pt x="425557" y="237103"/>
                      <a:pt x="433695" y="245346"/>
                      <a:pt x="433695" y="255330"/>
                    </a:cubicBezTo>
                    <a:cubicBezTo>
                      <a:pt x="433695" y="265430"/>
                      <a:pt x="425557" y="273556"/>
                      <a:pt x="415442" y="273556"/>
                    </a:cubicBezTo>
                    <a:lnTo>
                      <a:pt x="324060" y="273556"/>
                    </a:lnTo>
                    <a:lnTo>
                      <a:pt x="324060" y="469290"/>
                    </a:lnTo>
                    <a:lnTo>
                      <a:pt x="415442" y="469290"/>
                    </a:lnTo>
                    <a:cubicBezTo>
                      <a:pt x="425557" y="469290"/>
                      <a:pt x="433695" y="477416"/>
                      <a:pt x="433695" y="487516"/>
                    </a:cubicBezTo>
                    <a:cubicBezTo>
                      <a:pt x="433695" y="497617"/>
                      <a:pt x="425557" y="505743"/>
                      <a:pt x="415442" y="505743"/>
                    </a:cubicBezTo>
                    <a:lnTo>
                      <a:pt x="305807" y="505743"/>
                    </a:lnTo>
                    <a:cubicBezTo>
                      <a:pt x="295692" y="505743"/>
                      <a:pt x="287554" y="497617"/>
                      <a:pt x="287554" y="487516"/>
                    </a:cubicBezTo>
                    <a:lnTo>
                      <a:pt x="287554" y="53792"/>
                    </a:lnTo>
                    <a:cubicBezTo>
                      <a:pt x="287554" y="43692"/>
                      <a:pt x="295692" y="35565"/>
                      <a:pt x="305807" y="35565"/>
                    </a:cubicBezTo>
                    <a:close/>
                    <a:moveTo>
                      <a:pt x="117102" y="32037"/>
                    </a:moveTo>
                    <a:cubicBezTo>
                      <a:pt x="195819" y="32037"/>
                      <a:pt x="179890" y="108676"/>
                      <a:pt x="179890" y="108676"/>
                    </a:cubicBezTo>
                    <a:cubicBezTo>
                      <a:pt x="179890" y="108676"/>
                      <a:pt x="179308" y="108908"/>
                      <a:pt x="178262" y="109373"/>
                    </a:cubicBezTo>
                    <a:lnTo>
                      <a:pt x="178262" y="157679"/>
                    </a:lnTo>
                    <a:cubicBezTo>
                      <a:pt x="178262" y="171381"/>
                      <a:pt x="167099" y="182412"/>
                      <a:pt x="153379" y="182412"/>
                    </a:cubicBezTo>
                    <a:lnTo>
                      <a:pt x="84313" y="182412"/>
                    </a:lnTo>
                    <a:cubicBezTo>
                      <a:pt x="70593" y="182412"/>
                      <a:pt x="59430" y="171265"/>
                      <a:pt x="59430" y="157562"/>
                    </a:cubicBezTo>
                    <a:lnTo>
                      <a:pt x="59430" y="133642"/>
                    </a:lnTo>
                    <a:cubicBezTo>
                      <a:pt x="58151" y="134106"/>
                      <a:pt x="56872" y="134571"/>
                      <a:pt x="55593" y="134803"/>
                    </a:cubicBezTo>
                    <a:cubicBezTo>
                      <a:pt x="55593" y="134803"/>
                      <a:pt x="34083" y="32153"/>
                      <a:pt x="117102" y="32037"/>
                    </a:cubicBezTo>
                    <a:close/>
                    <a:moveTo>
                      <a:pt x="543107" y="0"/>
                    </a:moveTo>
                    <a:cubicBezTo>
                      <a:pt x="574499" y="0"/>
                      <a:pt x="599948" y="25417"/>
                      <a:pt x="599948" y="56770"/>
                    </a:cubicBezTo>
                    <a:cubicBezTo>
                      <a:pt x="599948" y="88123"/>
                      <a:pt x="574499" y="113540"/>
                      <a:pt x="543107" y="113540"/>
                    </a:cubicBezTo>
                    <a:cubicBezTo>
                      <a:pt x="511715" y="113540"/>
                      <a:pt x="486266" y="88123"/>
                      <a:pt x="486266" y="56770"/>
                    </a:cubicBezTo>
                    <a:cubicBezTo>
                      <a:pt x="486266" y="25417"/>
                      <a:pt x="511715" y="0"/>
                      <a:pt x="5431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1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ïsḷïḑê">
              <a:extLst>
                <a:ext uri="{FF2B5EF4-FFF2-40B4-BE49-F238E27FC236}">
                  <a16:creationId xmlns:a16="http://schemas.microsoft.com/office/drawing/2014/main" xmlns="" id="{28A0803A-E42E-49C9-8445-8C6498BFBACB}"/>
                </a:ext>
              </a:extLst>
            </p:cNvPr>
            <p:cNvGrpSpPr/>
            <p:nvPr/>
          </p:nvGrpSpPr>
          <p:grpSpPr>
            <a:xfrm>
              <a:off x="1121295" y="4766113"/>
              <a:ext cx="2744022" cy="1218762"/>
              <a:chOff x="1179673" y="4331837"/>
              <a:chExt cx="3048002" cy="1218762"/>
            </a:xfrm>
          </p:grpSpPr>
          <p:sp>
            <p:nvSpPr>
              <p:cNvPr id="29" name="iṩ1íďè">
                <a:extLst>
                  <a:ext uri="{FF2B5EF4-FFF2-40B4-BE49-F238E27FC236}">
                    <a16:creationId xmlns:a16="http://schemas.microsoft.com/office/drawing/2014/main" xmlns="" id="{17A52B8D-DFA8-45D7-96CD-50FD444041AC}"/>
                  </a:ext>
                </a:extLst>
              </p:cNvPr>
              <p:cNvSpPr/>
              <p:nvPr/>
            </p:nvSpPr>
            <p:spPr bwMode="auto">
              <a:xfrm>
                <a:off x="1179674" y="4774503"/>
                <a:ext cx="3048001" cy="776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íṣlídè">
                <a:extLst>
                  <a:ext uri="{FF2B5EF4-FFF2-40B4-BE49-F238E27FC236}">
                    <a16:creationId xmlns:a16="http://schemas.microsoft.com/office/drawing/2014/main" xmlns="" id="{A4F65C1A-7BD6-4271-893B-D692484C7BD6}"/>
                  </a:ext>
                </a:extLst>
              </p:cNvPr>
              <p:cNvSpPr txBox="1"/>
              <p:nvPr/>
            </p:nvSpPr>
            <p:spPr bwMode="auto">
              <a:xfrm>
                <a:off x="1179673" y="4331837"/>
                <a:ext cx="3048001" cy="44266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4" name="îṡḷïḑè">
              <a:extLst>
                <a:ext uri="{FF2B5EF4-FFF2-40B4-BE49-F238E27FC236}">
                  <a16:creationId xmlns:a16="http://schemas.microsoft.com/office/drawing/2014/main" xmlns="" id="{6C38C251-622F-4E7C-AF3E-39A7447D6691}"/>
                </a:ext>
              </a:extLst>
            </p:cNvPr>
            <p:cNvGrpSpPr/>
            <p:nvPr/>
          </p:nvGrpSpPr>
          <p:grpSpPr>
            <a:xfrm>
              <a:off x="2145400" y="4068459"/>
              <a:ext cx="695812" cy="697654"/>
              <a:chOff x="2145400" y="4068459"/>
              <a:chExt cx="695812" cy="697654"/>
            </a:xfrm>
          </p:grpSpPr>
          <p:sp>
            <p:nvSpPr>
              <p:cNvPr id="27" name="íṧlïḑé">
                <a:extLst>
                  <a:ext uri="{FF2B5EF4-FFF2-40B4-BE49-F238E27FC236}">
                    <a16:creationId xmlns:a16="http://schemas.microsoft.com/office/drawing/2014/main" xmlns="" id="{D4E946F3-BD75-43E0-A5AC-72AB7F159DCC}"/>
                  </a:ext>
                </a:extLst>
              </p:cNvPr>
              <p:cNvSpPr/>
              <p:nvPr/>
            </p:nvSpPr>
            <p:spPr bwMode="auto">
              <a:xfrm>
                <a:off x="2145400" y="4068459"/>
                <a:ext cx="695812" cy="69765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38100"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íṡ1îďe">
                <a:extLst>
                  <a:ext uri="{FF2B5EF4-FFF2-40B4-BE49-F238E27FC236}">
                    <a16:creationId xmlns:a16="http://schemas.microsoft.com/office/drawing/2014/main" xmlns="" id="{D0597259-F045-4A03-961C-0ED2F4B2611B}"/>
                  </a:ext>
                </a:extLst>
              </p:cNvPr>
              <p:cNvSpPr/>
              <p:nvPr/>
            </p:nvSpPr>
            <p:spPr bwMode="auto">
              <a:xfrm>
                <a:off x="2315196" y="4268061"/>
                <a:ext cx="356219" cy="298449"/>
              </a:xfrm>
              <a:custGeom>
                <a:avLst/>
                <a:gdLst>
                  <a:gd name="connsiteX0" fmla="*/ 552739 w 609615"/>
                  <a:gd name="connsiteY0" fmla="*/ 397213 h 510753"/>
                  <a:gd name="connsiteX1" fmla="*/ 609615 w 609615"/>
                  <a:gd name="connsiteY1" fmla="*/ 453983 h 510753"/>
                  <a:gd name="connsiteX2" fmla="*/ 552739 w 609615"/>
                  <a:gd name="connsiteY2" fmla="*/ 510753 h 510753"/>
                  <a:gd name="connsiteX3" fmla="*/ 495863 w 609615"/>
                  <a:gd name="connsiteY3" fmla="*/ 453983 h 510753"/>
                  <a:gd name="connsiteX4" fmla="*/ 552739 w 609615"/>
                  <a:gd name="connsiteY4" fmla="*/ 397213 h 510753"/>
                  <a:gd name="connsiteX5" fmla="*/ 547870 w 609615"/>
                  <a:gd name="connsiteY5" fmla="*/ 198571 h 510753"/>
                  <a:gd name="connsiteX6" fmla="*/ 604746 w 609615"/>
                  <a:gd name="connsiteY6" fmla="*/ 255341 h 510753"/>
                  <a:gd name="connsiteX7" fmla="*/ 547870 w 609615"/>
                  <a:gd name="connsiteY7" fmla="*/ 312111 h 510753"/>
                  <a:gd name="connsiteX8" fmla="*/ 490994 w 609615"/>
                  <a:gd name="connsiteY8" fmla="*/ 255341 h 510753"/>
                  <a:gd name="connsiteX9" fmla="*/ 547870 w 609615"/>
                  <a:gd name="connsiteY9" fmla="*/ 198571 h 510753"/>
                  <a:gd name="connsiteX10" fmla="*/ 119644 w 609615"/>
                  <a:gd name="connsiteY10" fmla="*/ 191797 h 510753"/>
                  <a:gd name="connsiteX11" fmla="*/ 127891 w 609615"/>
                  <a:gd name="connsiteY11" fmla="*/ 196674 h 510753"/>
                  <a:gd name="connsiteX12" fmla="*/ 121502 w 609615"/>
                  <a:gd name="connsiteY12" fmla="*/ 203292 h 510753"/>
                  <a:gd name="connsiteX13" fmla="*/ 129982 w 609615"/>
                  <a:gd name="connsiteY13" fmla="*/ 212233 h 510753"/>
                  <a:gd name="connsiteX14" fmla="*/ 122664 w 609615"/>
                  <a:gd name="connsiteY14" fmla="*/ 226050 h 510753"/>
                  <a:gd name="connsiteX15" fmla="*/ 115462 w 609615"/>
                  <a:gd name="connsiteY15" fmla="*/ 225702 h 510753"/>
                  <a:gd name="connsiteX16" fmla="*/ 109306 w 609615"/>
                  <a:gd name="connsiteY16" fmla="*/ 211652 h 510753"/>
                  <a:gd name="connsiteX17" fmla="*/ 117669 w 609615"/>
                  <a:gd name="connsiteY17" fmla="*/ 203176 h 510753"/>
                  <a:gd name="connsiteX18" fmla="*/ 111513 w 609615"/>
                  <a:gd name="connsiteY18" fmla="*/ 196441 h 510753"/>
                  <a:gd name="connsiteX19" fmla="*/ 88250 w 609615"/>
                  <a:gd name="connsiteY19" fmla="*/ 191374 h 510753"/>
                  <a:gd name="connsiteX20" fmla="*/ 111272 w 609615"/>
                  <a:gd name="connsiteY20" fmla="*/ 231774 h 510753"/>
                  <a:gd name="connsiteX21" fmla="*/ 119760 w 609615"/>
                  <a:gd name="connsiteY21" fmla="*/ 238160 h 510753"/>
                  <a:gd name="connsiteX22" fmla="*/ 128364 w 609615"/>
                  <a:gd name="connsiteY22" fmla="*/ 231891 h 510753"/>
                  <a:gd name="connsiteX23" fmla="*/ 152316 w 609615"/>
                  <a:gd name="connsiteY23" fmla="*/ 191490 h 510753"/>
                  <a:gd name="connsiteX24" fmla="*/ 195918 w 609615"/>
                  <a:gd name="connsiteY24" fmla="*/ 193812 h 510753"/>
                  <a:gd name="connsiteX25" fmla="*/ 228241 w 609615"/>
                  <a:gd name="connsiteY25" fmla="*/ 204725 h 510753"/>
                  <a:gd name="connsiteX26" fmla="*/ 239287 w 609615"/>
                  <a:gd name="connsiteY26" fmla="*/ 236302 h 510753"/>
                  <a:gd name="connsiteX27" fmla="*/ 239287 w 609615"/>
                  <a:gd name="connsiteY27" fmla="*/ 249653 h 510753"/>
                  <a:gd name="connsiteX28" fmla="*/ 183360 w 609615"/>
                  <a:gd name="connsiteY28" fmla="*/ 461987 h 510753"/>
                  <a:gd name="connsiteX29" fmla="*/ 132433 w 609615"/>
                  <a:gd name="connsiteY29" fmla="*/ 501227 h 510753"/>
                  <a:gd name="connsiteX30" fmla="*/ 122085 w 609615"/>
                  <a:gd name="connsiteY30" fmla="*/ 501227 h 510753"/>
                  <a:gd name="connsiteX31" fmla="*/ 68949 w 609615"/>
                  <a:gd name="connsiteY31" fmla="*/ 462568 h 510753"/>
                  <a:gd name="connsiteX32" fmla="*/ 0 w 609615"/>
                  <a:gd name="connsiteY32" fmla="*/ 249769 h 510753"/>
                  <a:gd name="connsiteX33" fmla="*/ 0 w 609615"/>
                  <a:gd name="connsiteY33" fmla="*/ 236302 h 510753"/>
                  <a:gd name="connsiteX34" fmla="*/ 11046 w 609615"/>
                  <a:gd name="connsiteY34" fmla="*/ 204725 h 510753"/>
                  <a:gd name="connsiteX35" fmla="*/ 43369 w 609615"/>
                  <a:gd name="connsiteY35" fmla="*/ 193812 h 510753"/>
                  <a:gd name="connsiteX36" fmla="*/ 138106 w 609615"/>
                  <a:gd name="connsiteY36" fmla="*/ 151894 h 510753"/>
                  <a:gd name="connsiteX37" fmla="*/ 143448 w 609615"/>
                  <a:gd name="connsiteY37" fmla="*/ 154218 h 510753"/>
                  <a:gd name="connsiteX38" fmla="*/ 141125 w 609615"/>
                  <a:gd name="connsiteY38" fmla="*/ 159679 h 510753"/>
                  <a:gd name="connsiteX39" fmla="*/ 118014 w 609615"/>
                  <a:gd name="connsiteY39" fmla="*/ 164559 h 510753"/>
                  <a:gd name="connsiteX40" fmla="*/ 98271 w 609615"/>
                  <a:gd name="connsiteY40" fmla="*/ 158982 h 510753"/>
                  <a:gd name="connsiteX41" fmla="*/ 97691 w 609615"/>
                  <a:gd name="connsiteY41" fmla="*/ 153172 h 510753"/>
                  <a:gd name="connsiteX42" fmla="*/ 103497 w 609615"/>
                  <a:gd name="connsiteY42" fmla="*/ 152591 h 510753"/>
                  <a:gd name="connsiteX43" fmla="*/ 138106 w 609615"/>
                  <a:gd name="connsiteY43" fmla="*/ 151894 h 510753"/>
                  <a:gd name="connsiteX44" fmla="*/ 139648 w 609615"/>
                  <a:gd name="connsiteY44" fmla="*/ 119739 h 510753"/>
                  <a:gd name="connsiteX45" fmla="*/ 149316 w 609615"/>
                  <a:gd name="connsiteY45" fmla="*/ 134921 h 510753"/>
                  <a:gd name="connsiteX46" fmla="*/ 129981 w 609615"/>
                  <a:gd name="connsiteY46" fmla="*/ 134921 h 510753"/>
                  <a:gd name="connsiteX47" fmla="*/ 139648 w 609615"/>
                  <a:gd name="connsiteY47" fmla="*/ 119739 h 510753"/>
                  <a:gd name="connsiteX48" fmla="*/ 91170 w 609615"/>
                  <a:gd name="connsiteY48" fmla="*/ 119739 h 510753"/>
                  <a:gd name="connsiteX49" fmla="*/ 100838 w 609615"/>
                  <a:gd name="connsiteY49" fmla="*/ 134921 h 510753"/>
                  <a:gd name="connsiteX50" fmla="*/ 81503 w 609615"/>
                  <a:gd name="connsiteY50" fmla="*/ 134921 h 510753"/>
                  <a:gd name="connsiteX51" fmla="*/ 91170 w 609615"/>
                  <a:gd name="connsiteY51" fmla="*/ 119739 h 510753"/>
                  <a:gd name="connsiteX52" fmla="*/ 95591 w 609615"/>
                  <a:gd name="connsiteY52" fmla="*/ 95554 h 510753"/>
                  <a:gd name="connsiteX53" fmla="*/ 67686 w 609615"/>
                  <a:gd name="connsiteY53" fmla="*/ 130042 h 510753"/>
                  <a:gd name="connsiteX54" fmla="*/ 67686 w 609615"/>
                  <a:gd name="connsiteY54" fmla="*/ 157679 h 510753"/>
                  <a:gd name="connsiteX55" fmla="*/ 84313 w 609615"/>
                  <a:gd name="connsiteY55" fmla="*/ 174168 h 510753"/>
                  <a:gd name="connsiteX56" fmla="*/ 153379 w 609615"/>
                  <a:gd name="connsiteY56" fmla="*/ 174168 h 510753"/>
                  <a:gd name="connsiteX57" fmla="*/ 169890 w 609615"/>
                  <a:gd name="connsiteY57" fmla="*/ 157562 h 510753"/>
                  <a:gd name="connsiteX58" fmla="*/ 169890 w 609615"/>
                  <a:gd name="connsiteY58" fmla="*/ 112043 h 510753"/>
                  <a:gd name="connsiteX59" fmla="*/ 100359 w 609615"/>
                  <a:gd name="connsiteY59" fmla="*/ 95554 h 510753"/>
                  <a:gd name="connsiteX60" fmla="*/ 305807 w 609615"/>
                  <a:gd name="connsiteY60" fmla="*/ 35565 h 510753"/>
                  <a:gd name="connsiteX61" fmla="*/ 415442 w 609615"/>
                  <a:gd name="connsiteY61" fmla="*/ 35565 h 510753"/>
                  <a:gd name="connsiteX62" fmla="*/ 433695 w 609615"/>
                  <a:gd name="connsiteY62" fmla="*/ 53792 h 510753"/>
                  <a:gd name="connsiteX63" fmla="*/ 415442 w 609615"/>
                  <a:gd name="connsiteY63" fmla="*/ 72018 h 510753"/>
                  <a:gd name="connsiteX64" fmla="*/ 324060 w 609615"/>
                  <a:gd name="connsiteY64" fmla="*/ 72018 h 510753"/>
                  <a:gd name="connsiteX65" fmla="*/ 324060 w 609615"/>
                  <a:gd name="connsiteY65" fmla="*/ 237103 h 510753"/>
                  <a:gd name="connsiteX66" fmla="*/ 415442 w 609615"/>
                  <a:gd name="connsiteY66" fmla="*/ 237103 h 510753"/>
                  <a:gd name="connsiteX67" fmla="*/ 433695 w 609615"/>
                  <a:gd name="connsiteY67" fmla="*/ 255330 h 510753"/>
                  <a:gd name="connsiteX68" fmla="*/ 415442 w 609615"/>
                  <a:gd name="connsiteY68" fmla="*/ 273556 h 510753"/>
                  <a:gd name="connsiteX69" fmla="*/ 324060 w 609615"/>
                  <a:gd name="connsiteY69" fmla="*/ 273556 h 510753"/>
                  <a:gd name="connsiteX70" fmla="*/ 324060 w 609615"/>
                  <a:gd name="connsiteY70" fmla="*/ 469290 h 510753"/>
                  <a:gd name="connsiteX71" fmla="*/ 415442 w 609615"/>
                  <a:gd name="connsiteY71" fmla="*/ 469290 h 510753"/>
                  <a:gd name="connsiteX72" fmla="*/ 433695 w 609615"/>
                  <a:gd name="connsiteY72" fmla="*/ 487516 h 510753"/>
                  <a:gd name="connsiteX73" fmla="*/ 415442 w 609615"/>
                  <a:gd name="connsiteY73" fmla="*/ 505743 h 510753"/>
                  <a:gd name="connsiteX74" fmla="*/ 305807 w 609615"/>
                  <a:gd name="connsiteY74" fmla="*/ 505743 h 510753"/>
                  <a:gd name="connsiteX75" fmla="*/ 287554 w 609615"/>
                  <a:gd name="connsiteY75" fmla="*/ 487516 h 510753"/>
                  <a:gd name="connsiteX76" fmla="*/ 287554 w 609615"/>
                  <a:gd name="connsiteY76" fmla="*/ 53792 h 510753"/>
                  <a:gd name="connsiteX77" fmla="*/ 305807 w 609615"/>
                  <a:gd name="connsiteY77" fmla="*/ 35565 h 510753"/>
                  <a:gd name="connsiteX78" fmla="*/ 117102 w 609615"/>
                  <a:gd name="connsiteY78" fmla="*/ 32037 h 510753"/>
                  <a:gd name="connsiteX79" fmla="*/ 179890 w 609615"/>
                  <a:gd name="connsiteY79" fmla="*/ 108676 h 510753"/>
                  <a:gd name="connsiteX80" fmla="*/ 178262 w 609615"/>
                  <a:gd name="connsiteY80" fmla="*/ 109373 h 510753"/>
                  <a:gd name="connsiteX81" fmla="*/ 178262 w 609615"/>
                  <a:gd name="connsiteY81" fmla="*/ 157679 h 510753"/>
                  <a:gd name="connsiteX82" fmla="*/ 153379 w 609615"/>
                  <a:gd name="connsiteY82" fmla="*/ 182412 h 510753"/>
                  <a:gd name="connsiteX83" fmla="*/ 84313 w 609615"/>
                  <a:gd name="connsiteY83" fmla="*/ 182412 h 510753"/>
                  <a:gd name="connsiteX84" fmla="*/ 59430 w 609615"/>
                  <a:gd name="connsiteY84" fmla="*/ 157562 h 510753"/>
                  <a:gd name="connsiteX85" fmla="*/ 59430 w 609615"/>
                  <a:gd name="connsiteY85" fmla="*/ 133642 h 510753"/>
                  <a:gd name="connsiteX86" fmla="*/ 55593 w 609615"/>
                  <a:gd name="connsiteY86" fmla="*/ 134803 h 510753"/>
                  <a:gd name="connsiteX87" fmla="*/ 117102 w 609615"/>
                  <a:gd name="connsiteY87" fmla="*/ 32037 h 510753"/>
                  <a:gd name="connsiteX88" fmla="*/ 543107 w 609615"/>
                  <a:gd name="connsiteY88" fmla="*/ 0 h 510753"/>
                  <a:gd name="connsiteX89" fmla="*/ 599948 w 609615"/>
                  <a:gd name="connsiteY89" fmla="*/ 56770 h 510753"/>
                  <a:gd name="connsiteX90" fmla="*/ 543107 w 609615"/>
                  <a:gd name="connsiteY90" fmla="*/ 113540 h 510753"/>
                  <a:gd name="connsiteX91" fmla="*/ 486266 w 609615"/>
                  <a:gd name="connsiteY91" fmla="*/ 56770 h 510753"/>
                  <a:gd name="connsiteX92" fmla="*/ 543107 w 609615"/>
                  <a:gd name="connsiteY92" fmla="*/ 0 h 510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9615" h="510753">
                    <a:moveTo>
                      <a:pt x="552739" y="397213"/>
                    </a:moveTo>
                    <a:cubicBezTo>
                      <a:pt x="584151" y="397213"/>
                      <a:pt x="609615" y="422630"/>
                      <a:pt x="609615" y="453983"/>
                    </a:cubicBezTo>
                    <a:cubicBezTo>
                      <a:pt x="609615" y="485336"/>
                      <a:pt x="584151" y="510753"/>
                      <a:pt x="552739" y="510753"/>
                    </a:cubicBezTo>
                    <a:cubicBezTo>
                      <a:pt x="521327" y="510753"/>
                      <a:pt x="495863" y="485336"/>
                      <a:pt x="495863" y="453983"/>
                    </a:cubicBezTo>
                    <a:cubicBezTo>
                      <a:pt x="495863" y="422630"/>
                      <a:pt x="521327" y="397213"/>
                      <a:pt x="552739" y="397213"/>
                    </a:cubicBezTo>
                    <a:close/>
                    <a:moveTo>
                      <a:pt x="547870" y="198571"/>
                    </a:moveTo>
                    <a:cubicBezTo>
                      <a:pt x="579282" y="198571"/>
                      <a:pt x="604746" y="223988"/>
                      <a:pt x="604746" y="255341"/>
                    </a:cubicBezTo>
                    <a:cubicBezTo>
                      <a:pt x="604746" y="286694"/>
                      <a:pt x="579282" y="312111"/>
                      <a:pt x="547870" y="312111"/>
                    </a:cubicBezTo>
                    <a:cubicBezTo>
                      <a:pt x="516458" y="312111"/>
                      <a:pt x="490994" y="286694"/>
                      <a:pt x="490994" y="255341"/>
                    </a:cubicBezTo>
                    <a:cubicBezTo>
                      <a:pt x="490994" y="223988"/>
                      <a:pt x="516458" y="198571"/>
                      <a:pt x="547870" y="198571"/>
                    </a:cubicBezTo>
                    <a:close/>
                    <a:moveTo>
                      <a:pt x="119644" y="191797"/>
                    </a:moveTo>
                    <a:lnTo>
                      <a:pt x="127891" y="196674"/>
                    </a:lnTo>
                    <a:lnTo>
                      <a:pt x="121502" y="203292"/>
                    </a:lnTo>
                    <a:lnTo>
                      <a:pt x="129982" y="212233"/>
                    </a:lnTo>
                    <a:lnTo>
                      <a:pt x="122664" y="226050"/>
                    </a:lnTo>
                    <a:cubicBezTo>
                      <a:pt x="120573" y="230114"/>
                      <a:pt x="117321" y="229998"/>
                      <a:pt x="115462" y="225702"/>
                    </a:cubicBezTo>
                    <a:lnTo>
                      <a:pt x="109306" y="211652"/>
                    </a:lnTo>
                    <a:lnTo>
                      <a:pt x="117669" y="203176"/>
                    </a:lnTo>
                    <a:lnTo>
                      <a:pt x="111513" y="196441"/>
                    </a:lnTo>
                    <a:close/>
                    <a:moveTo>
                      <a:pt x="88250" y="191374"/>
                    </a:moveTo>
                    <a:lnTo>
                      <a:pt x="111272" y="231774"/>
                    </a:lnTo>
                    <a:cubicBezTo>
                      <a:pt x="113597" y="235954"/>
                      <a:pt x="116620" y="238160"/>
                      <a:pt x="119760" y="238160"/>
                    </a:cubicBezTo>
                    <a:cubicBezTo>
                      <a:pt x="123015" y="238160"/>
                      <a:pt x="126038" y="235954"/>
                      <a:pt x="128364" y="231891"/>
                    </a:cubicBezTo>
                    <a:lnTo>
                      <a:pt x="152316" y="191490"/>
                    </a:lnTo>
                    <a:lnTo>
                      <a:pt x="195918" y="193812"/>
                    </a:lnTo>
                    <a:cubicBezTo>
                      <a:pt x="207894" y="194392"/>
                      <a:pt x="222195" y="199268"/>
                      <a:pt x="228241" y="204725"/>
                    </a:cubicBezTo>
                    <a:cubicBezTo>
                      <a:pt x="234520" y="210297"/>
                      <a:pt x="239287" y="224112"/>
                      <a:pt x="239287" y="236302"/>
                    </a:cubicBezTo>
                    <a:lnTo>
                      <a:pt x="239287" y="249653"/>
                    </a:lnTo>
                    <a:lnTo>
                      <a:pt x="183360" y="461987"/>
                    </a:lnTo>
                    <a:cubicBezTo>
                      <a:pt x="177663" y="483581"/>
                      <a:pt x="154874" y="501227"/>
                      <a:pt x="132433" y="501227"/>
                    </a:cubicBezTo>
                    <a:lnTo>
                      <a:pt x="122085" y="501227"/>
                    </a:lnTo>
                    <a:cubicBezTo>
                      <a:pt x="99645" y="501227"/>
                      <a:pt x="75925" y="483929"/>
                      <a:pt x="68949" y="462568"/>
                    </a:cubicBezTo>
                    <a:lnTo>
                      <a:pt x="0" y="249769"/>
                    </a:lnTo>
                    <a:lnTo>
                      <a:pt x="0" y="236302"/>
                    </a:lnTo>
                    <a:cubicBezTo>
                      <a:pt x="0" y="224112"/>
                      <a:pt x="4883" y="210297"/>
                      <a:pt x="11046" y="204725"/>
                    </a:cubicBezTo>
                    <a:cubicBezTo>
                      <a:pt x="17208" y="199268"/>
                      <a:pt x="31393" y="194509"/>
                      <a:pt x="43369" y="193812"/>
                    </a:cubicBezTo>
                    <a:close/>
                    <a:moveTo>
                      <a:pt x="138106" y="151894"/>
                    </a:moveTo>
                    <a:cubicBezTo>
                      <a:pt x="140196" y="151081"/>
                      <a:pt x="142635" y="152127"/>
                      <a:pt x="143448" y="154218"/>
                    </a:cubicBezTo>
                    <a:cubicBezTo>
                      <a:pt x="144377" y="156426"/>
                      <a:pt x="143332" y="158866"/>
                      <a:pt x="141125" y="159679"/>
                    </a:cubicBezTo>
                    <a:cubicBezTo>
                      <a:pt x="131950" y="163281"/>
                      <a:pt x="124286" y="164559"/>
                      <a:pt x="118014" y="164559"/>
                    </a:cubicBezTo>
                    <a:cubicBezTo>
                      <a:pt x="105239" y="164559"/>
                      <a:pt x="98620" y="159330"/>
                      <a:pt x="98271" y="158982"/>
                    </a:cubicBezTo>
                    <a:cubicBezTo>
                      <a:pt x="96529" y="157588"/>
                      <a:pt x="96181" y="154915"/>
                      <a:pt x="97691" y="153172"/>
                    </a:cubicBezTo>
                    <a:cubicBezTo>
                      <a:pt x="99084" y="151430"/>
                      <a:pt x="101639" y="151081"/>
                      <a:pt x="103497" y="152591"/>
                    </a:cubicBezTo>
                    <a:cubicBezTo>
                      <a:pt x="103962" y="152940"/>
                      <a:pt x="114995" y="161073"/>
                      <a:pt x="138106" y="151894"/>
                    </a:cubicBezTo>
                    <a:close/>
                    <a:moveTo>
                      <a:pt x="139648" y="119739"/>
                    </a:moveTo>
                    <a:cubicBezTo>
                      <a:pt x="147918" y="120435"/>
                      <a:pt x="149316" y="134921"/>
                      <a:pt x="149316" y="134921"/>
                    </a:cubicBezTo>
                    <a:lnTo>
                      <a:pt x="129981" y="134921"/>
                    </a:lnTo>
                    <a:cubicBezTo>
                      <a:pt x="129981" y="134921"/>
                      <a:pt x="131379" y="119044"/>
                      <a:pt x="139648" y="119739"/>
                    </a:cubicBezTo>
                    <a:close/>
                    <a:moveTo>
                      <a:pt x="91170" y="119739"/>
                    </a:moveTo>
                    <a:cubicBezTo>
                      <a:pt x="99440" y="120435"/>
                      <a:pt x="100838" y="134921"/>
                      <a:pt x="100838" y="134921"/>
                    </a:cubicBezTo>
                    <a:lnTo>
                      <a:pt x="81503" y="134921"/>
                    </a:lnTo>
                    <a:cubicBezTo>
                      <a:pt x="81503" y="134921"/>
                      <a:pt x="82901" y="119044"/>
                      <a:pt x="91170" y="119739"/>
                    </a:cubicBezTo>
                    <a:close/>
                    <a:moveTo>
                      <a:pt x="95591" y="95554"/>
                    </a:moveTo>
                    <a:cubicBezTo>
                      <a:pt x="92685" y="103451"/>
                      <a:pt x="84429" y="120752"/>
                      <a:pt x="67686" y="130042"/>
                    </a:cubicBezTo>
                    <a:lnTo>
                      <a:pt x="67686" y="157679"/>
                    </a:lnTo>
                    <a:cubicBezTo>
                      <a:pt x="67686" y="166736"/>
                      <a:pt x="75127" y="174168"/>
                      <a:pt x="84313" y="174168"/>
                    </a:cubicBezTo>
                    <a:lnTo>
                      <a:pt x="153379" y="174168"/>
                    </a:lnTo>
                    <a:cubicBezTo>
                      <a:pt x="162449" y="174168"/>
                      <a:pt x="169890" y="166736"/>
                      <a:pt x="169890" y="157562"/>
                    </a:cubicBezTo>
                    <a:lnTo>
                      <a:pt x="169890" y="112043"/>
                    </a:lnTo>
                    <a:cubicBezTo>
                      <a:pt x="153961" y="116340"/>
                      <a:pt x="122102" y="120752"/>
                      <a:pt x="100359" y="95554"/>
                    </a:cubicBezTo>
                    <a:close/>
                    <a:moveTo>
                      <a:pt x="305807" y="35565"/>
                    </a:moveTo>
                    <a:lnTo>
                      <a:pt x="415442" y="35565"/>
                    </a:lnTo>
                    <a:cubicBezTo>
                      <a:pt x="425557" y="35565"/>
                      <a:pt x="433695" y="43692"/>
                      <a:pt x="433695" y="53792"/>
                    </a:cubicBezTo>
                    <a:cubicBezTo>
                      <a:pt x="433695" y="63892"/>
                      <a:pt x="425557" y="72018"/>
                      <a:pt x="415442" y="72018"/>
                    </a:cubicBezTo>
                    <a:lnTo>
                      <a:pt x="324060" y="72018"/>
                    </a:lnTo>
                    <a:lnTo>
                      <a:pt x="324060" y="237103"/>
                    </a:lnTo>
                    <a:lnTo>
                      <a:pt x="415442" y="237103"/>
                    </a:lnTo>
                    <a:cubicBezTo>
                      <a:pt x="425557" y="237103"/>
                      <a:pt x="433695" y="245346"/>
                      <a:pt x="433695" y="255330"/>
                    </a:cubicBezTo>
                    <a:cubicBezTo>
                      <a:pt x="433695" y="265430"/>
                      <a:pt x="425557" y="273556"/>
                      <a:pt x="415442" y="273556"/>
                    </a:cubicBezTo>
                    <a:lnTo>
                      <a:pt x="324060" y="273556"/>
                    </a:lnTo>
                    <a:lnTo>
                      <a:pt x="324060" y="469290"/>
                    </a:lnTo>
                    <a:lnTo>
                      <a:pt x="415442" y="469290"/>
                    </a:lnTo>
                    <a:cubicBezTo>
                      <a:pt x="425557" y="469290"/>
                      <a:pt x="433695" y="477416"/>
                      <a:pt x="433695" y="487516"/>
                    </a:cubicBezTo>
                    <a:cubicBezTo>
                      <a:pt x="433695" y="497617"/>
                      <a:pt x="425557" y="505743"/>
                      <a:pt x="415442" y="505743"/>
                    </a:cubicBezTo>
                    <a:lnTo>
                      <a:pt x="305807" y="505743"/>
                    </a:lnTo>
                    <a:cubicBezTo>
                      <a:pt x="295692" y="505743"/>
                      <a:pt x="287554" y="497617"/>
                      <a:pt x="287554" y="487516"/>
                    </a:cubicBezTo>
                    <a:lnTo>
                      <a:pt x="287554" y="53792"/>
                    </a:lnTo>
                    <a:cubicBezTo>
                      <a:pt x="287554" y="43692"/>
                      <a:pt x="295692" y="35565"/>
                      <a:pt x="305807" y="35565"/>
                    </a:cubicBezTo>
                    <a:close/>
                    <a:moveTo>
                      <a:pt x="117102" y="32037"/>
                    </a:moveTo>
                    <a:cubicBezTo>
                      <a:pt x="195819" y="32037"/>
                      <a:pt x="179890" y="108676"/>
                      <a:pt x="179890" y="108676"/>
                    </a:cubicBezTo>
                    <a:cubicBezTo>
                      <a:pt x="179890" y="108676"/>
                      <a:pt x="179308" y="108908"/>
                      <a:pt x="178262" y="109373"/>
                    </a:cubicBezTo>
                    <a:lnTo>
                      <a:pt x="178262" y="157679"/>
                    </a:lnTo>
                    <a:cubicBezTo>
                      <a:pt x="178262" y="171381"/>
                      <a:pt x="167099" y="182412"/>
                      <a:pt x="153379" y="182412"/>
                    </a:cubicBezTo>
                    <a:lnTo>
                      <a:pt x="84313" y="182412"/>
                    </a:lnTo>
                    <a:cubicBezTo>
                      <a:pt x="70593" y="182412"/>
                      <a:pt x="59430" y="171265"/>
                      <a:pt x="59430" y="157562"/>
                    </a:cubicBezTo>
                    <a:lnTo>
                      <a:pt x="59430" y="133642"/>
                    </a:lnTo>
                    <a:cubicBezTo>
                      <a:pt x="58151" y="134106"/>
                      <a:pt x="56872" y="134571"/>
                      <a:pt x="55593" y="134803"/>
                    </a:cubicBezTo>
                    <a:cubicBezTo>
                      <a:pt x="55593" y="134803"/>
                      <a:pt x="34083" y="32153"/>
                      <a:pt x="117102" y="32037"/>
                    </a:cubicBezTo>
                    <a:close/>
                    <a:moveTo>
                      <a:pt x="543107" y="0"/>
                    </a:moveTo>
                    <a:cubicBezTo>
                      <a:pt x="574499" y="0"/>
                      <a:pt x="599948" y="25417"/>
                      <a:pt x="599948" y="56770"/>
                    </a:cubicBezTo>
                    <a:cubicBezTo>
                      <a:pt x="599948" y="88123"/>
                      <a:pt x="574499" y="113540"/>
                      <a:pt x="543107" y="113540"/>
                    </a:cubicBezTo>
                    <a:cubicBezTo>
                      <a:pt x="511715" y="113540"/>
                      <a:pt x="486266" y="88123"/>
                      <a:pt x="486266" y="56770"/>
                    </a:cubicBezTo>
                    <a:cubicBezTo>
                      <a:pt x="486266" y="25417"/>
                      <a:pt x="511715" y="0"/>
                      <a:pt x="5431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1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" name="ísľîďe">
              <a:extLst>
                <a:ext uri="{FF2B5EF4-FFF2-40B4-BE49-F238E27FC236}">
                  <a16:creationId xmlns:a16="http://schemas.microsoft.com/office/drawing/2014/main" xmlns="" id="{37720CF4-AD5D-4BE1-A42E-D9E02FED771C}"/>
                </a:ext>
              </a:extLst>
            </p:cNvPr>
            <p:cNvGrpSpPr/>
            <p:nvPr/>
          </p:nvGrpSpPr>
          <p:grpSpPr>
            <a:xfrm>
              <a:off x="8326683" y="2550883"/>
              <a:ext cx="2744022" cy="1218762"/>
              <a:chOff x="1179673" y="4331837"/>
              <a:chExt cx="3048002" cy="1218762"/>
            </a:xfrm>
          </p:grpSpPr>
          <p:sp>
            <p:nvSpPr>
              <p:cNvPr id="25" name="iśļiḋé">
                <a:extLst>
                  <a:ext uri="{FF2B5EF4-FFF2-40B4-BE49-F238E27FC236}">
                    <a16:creationId xmlns:a16="http://schemas.microsoft.com/office/drawing/2014/main" xmlns="" id="{17A52B8D-DFA8-45D7-96CD-50FD444041AC}"/>
                  </a:ext>
                </a:extLst>
              </p:cNvPr>
              <p:cNvSpPr/>
              <p:nvPr/>
            </p:nvSpPr>
            <p:spPr bwMode="auto">
              <a:xfrm>
                <a:off x="1179674" y="4774503"/>
                <a:ext cx="3048001" cy="776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îṩḻîdè">
                <a:extLst>
                  <a:ext uri="{FF2B5EF4-FFF2-40B4-BE49-F238E27FC236}">
                    <a16:creationId xmlns:a16="http://schemas.microsoft.com/office/drawing/2014/main" xmlns="" id="{A4F65C1A-7BD6-4271-893B-D692484C7BD6}"/>
                  </a:ext>
                </a:extLst>
              </p:cNvPr>
              <p:cNvSpPr txBox="1"/>
              <p:nvPr/>
            </p:nvSpPr>
            <p:spPr bwMode="auto">
              <a:xfrm>
                <a:off x="1179673" y="4331837"/>
                <a:ext cx="3048001" cy="44266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6" name="íSḻiḋê">
              <a:extLst>
                <a:ext uri="{FF2B5EF4-FFF2-40B4-BE49-F238E27FC236}">
                  <a16:creationId xmlns:a16="http://schemas.microsoft.com/office/drawing/2014/main" xmlns="" id="{01647662-4411-43D5-A9BB-742F487F0E3D}"/>
                </a:ext>
              </a:extLst>
            </p:cNvPr>
            <p:cNvGrpSpPr/>
            <p:nvPr/>
          </p:nvGrpSpPr>
          <p:grpSpPr>
            <a:xfrm>
              <a:off x="9350788" y="1853229"/>
              <a:ext cx="695812" cy="697654"/>
              <a:chOff x="9350788" y="1853229"/>
              <a:chExt cx="695812" cy="697654"/>
            </a:xfrm>
          </p:grpSpPr>
          <p:sp>
            <p:nvSpPr>
              <p:cNvPr id="23" name="işľíḋe">
                <a:extLst>
                  <a:ext uri="{FF2B5EF4-FFF2-40B4-BE49-F238E27FC236}">
                    <a16:creationId xmlns:a16="http://schemas.microsoft.com/office/drawing/2014/main" xmlns="" id="{D4E946F3-BD75-43E0-A5AC-72AB7F159DCC}"/>
                  </a:ext>
                </a:extLst>
              </p:cNvPr>
              <p:cNvSpPr/>
              <p:nvPr/>
            </p:nvSpPr>
            <p:spPr bwMode="auto">
              <a:xfrm>
                <a:off x="9350788" y="1853229"/>
                <a:ext cx="695812" cy="69765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38100"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ïṩľïde">
                <a:extLst>
                  <a:ext uri="{FF2B5EF4-FFF2-40B4-BE49-F238E27FC236}">
                    <a16:creationId xmlns:a16="http://schemas.microsoft.com/office/drawing/2014/main" xmlns="" id="{D0597259-F045-4A03-961C-0ED2F4B2611B}"/>
                  </a:ext>
                </a:extLst>
              </p:cNvPr>
              <p:cNvSpPr/>
              <p:nvPr/>
            </p:nvSpPr>
            <p:spPr bwMode="auto">
              <a:xfrm>
                <a:off x="9520584" y="2052831"/>
                <a:ext cx="356219" cy="298449"/>
              </a:xfrm>
              <a:custGeom>
                <a:avLst/>
                <a:gdLst>
                  <a:gd name="connsiteX0" fmla="*/ 552739 w 609615"/>
                  <a:gd name="connsiteY0" fmla="*/ 397213 h 510753"/>
                  <a:gd name="connsiteX1" fmla="*/ 609615 w 609615"/>
                  <a:gd name="connsiteY1" fmla="*/ 453983 h 510753"/>
                  <a:gd name="connsiteX2" fmla="*/ 552739 w 609615"/>
                  <a:gd name="connsiteY2" fmla="*/ 510753 h 510753"/>
                  <a:gd name="connsiteX3" fmla="*/ 495863 w 609615"/>
                  <a:gd name="connsiteY3" fmla="*/ 453983 h 510753"/>
                  <a:gd name="connsiteX4" fmla="*/ 552739 w 609615"/>
                  <a:gd name="connsiteY4" fmla="*/ 397213 h 510753"/>
                  <a:gd name="connsiteX5" fmla="*/ 547870 w 609615"/>
                  <a:gd name="connsiteY5" fmla="*/ 198571 h 510753"/>
                  <a:gd name="connsiteX6" fmla="*/ 604746 w 609615"/>
                  <a:gd name="connsiteY6" fmla="*/ 255341 h 510753"/>
                  <a:gd name="connsiteX7" fmla="*/ 547870 w 609615"/>
                  <a:gd name="connsiteY7" fmla="*/ 312111 h 510753"/>
                  <a:gd name="connsiteX8" fmla="*/ 490994 w 609615"/>
                  <a:gd name="connsiteY8" fmla="*/ 255341 h 510753"/>
                  <a:gd name="connsiteX9" fmla="*/ 547870 w 609615"/>
                  <a:gd name="connsiteY9" fmla="*/ 198571 h 510753"/>
                  <a:gd name="connsiteX10" fmla="*/ 119644 w 609615"/>
                  <a:gd name="connsiteY10" fmla="*/ 191797 h 510753"/>
                  <a:gd name="connsiteX11" fmla="*/ 127891 w 609615"/>
                  <a:gd name="connsiteY11" fmla="*/ 196674 h 510753"/>
                  <a:gd name="connsiteX12" fmla="*/ 121502 w 609615"/>
                  <a:gd name="connsiteY12" fmla="*/ 203292 h 510753"/>
                  <a:gd name="connsiteX13" fmla="*/ 129982 w 609615"/>
                  <a:gd name="connsiteY13" fmla="*/ 212233 h 510753"/>
                  <a:gd name="connsiteX14" fmla="*/ 122664 w 609615"/>
                  <a:gd name="connsiteY14" fmla="*/ 226050 h 510753"/>
                  <a:gd name="connsiteX15" fmla="*/ 115462 w 609615"/>
                  <a:gd name="connsiteY15" fmla="*/ 225702 h 510753"/>
                  <a:gd name="connsiteX16" fmla="*/ 109306 w 609615"/>
                  <a:gd name="connsiteY16" fmla="*/ 211652 h 510753"/>
                  <a:gd name="connsiteX17" fmla="*/ 117669 w 609615"/>
                  <a:gd name="connsiteY17" fmla="*/ 203176 h 510753"/>
                  <a:gd name="connsiteX18" fmla="*/ 111513 w 609615"/>
                  <a:gd name="connsiteY18" fmla="*/ 196441 h 510753"/>
                  <a:gd name="connsiteX19" fmla="*/ 88250 w 609615"/>
                  <a:gd name="connsiteY19" fmla="*/ 191374 h 510753"/>
                  <a:gd name="connsiteX20" fmla="*/ 111272 w 609615"/>
                  <a:gd name="connsiteY20" fmla="*/ 231774 h 510753"/>
                  <a:gd name="connsiteX21" fmla="*/ 119760 w 609615"/>
                  <a:gd name="connsiteY21" fmla="*/ 238160 h 510753"/>
                  <a:gd name="connsiteX22" fmla="*/ 128364 w 609615"/>
                  <a:gd name="connsiteY22" fmla="*/ 231891 h 510753"/>
                  <a:gd name="connsiteX23" fmla="*/ 152316 w 609615"/>
                  <a:gd name="connsiteY23" fmla="*/ 191490 h 510753"/>
                  <a:gd name="connsiteX24" fmla="*/ 195918 w 609615"/>
                  <a:gd name="connsiteY24" fmla="*/ 193812 h 510753"/>
                  <a:gd name="connsiteX25" fmla="*/ 228241 w 609615"/>
                  <a:gd name="connsiteY25" fmla="*/ 204725 h 510753"/>
                  <a:gd name="connsiteX26" fmla="*/ 239287 w 609615"/>
                  <a:gd name="connsiteY26" fmla="*/ 236302 h 510753"/>
                  <a:gd name="connsiteX27" fmla="*/ 239287 w 609615"/>
                  <a:gd name="connsiteY27" fmla="*/ 249653 h 510753"/>
                  <a:gd name="connsiteX28" fmla="*/ 183360 w 609615"/>
                  <a:gd name="connsiteY28" fmla="*/ 461987 h 510753"/>
                  <a:gd name="connsiteX29" fmla="*/ 132433 w 609615"/>
                  <a:gd name="connsiteY29" fmla="*/ 501227 h 510753"/>
                  <a:gd name="connsiteX30" fmla="*/ 122085 w 609615"/>
                  <a:gd name="connsiteY30" fmla="*/ 501227 h 510753"/>
                  <a:gd name="connsiteX31" fmla="*/ 68949 w 609615"/>
                  <a:gd name="connsiteY31" fmla="*/ 462568 h 510753"/>
                  <a:gd name="connsiteX32" fmla="*/ 0 w 609615"/>
                  <a:gd name="connsiteY32" fmla="*/ 249769 h 510753"/>
                  <a:gd name="connsiteX33" fmla="*/ 0 w 609615"/>
                  <a:gd name="connsiteY33" fmla="*/ 236302 h 510753"/>
                  <a:gd name="connsiteX34" fmla="*/ 11046 w 609615"/>
                  <a:gd name="connsiteY34" fmla="*/ 204725 h 510753"/>
                  <a:gd name="connsiteX35" fmla="*/ 43369 w 609615"/>
                  <a:gd name="connsiteY35" fmla="*/ 193812 h 510753"/>
                  <a:gd name="connsiteX36" fmla="*/ 138106 w 609615"/>
                  <a:gd name="connsiteY36" fmla="*/ 151894 h 510753"/>
                  <a:gd name="connsiteX37" fmla="*/ 143448 w 609615"/>
                  <a:gd name="connsiteY37" fmla="*/ 154218 h 510753"/>
                  <a:gd name="connsiteX38" fmla="*/ 141125 w 609615"/>
                  <a:gd name="connsiteY38" fmla="*/ 159679 h 510753"/>
                  <a:gd name="connsiteX39" fmla="*/ 118014 w 609615"/>
                  <a:gd name="connsiteY39" fmla="*/ 164559 h 510753"/>
                  <a:gd name="connsiteX40" fmla="*/ 98271 w 609615"/>
                  <a:gd name="connsiteY40" fmla="*/ 158982 h 510753"/>
                  <a:gd name="connsiteX41" fmla="*/ 97691 w 609615"/>
                  <a:gd name="connsiteY41" fmla="*/ 153172 h 510753"/>
                  <a:gd name="connsiteX42" fmla="*/ 103497 w 609615"/>
                  <a:gd name="connsiteY42" fmla="*/ 152591 h 510753"/>
                  <a:gd name="connsiteX43" fmla="*/ 138106 w 609615"/>
                  <a:gd name="connsiteY43" fmla="*/ 151894 h 510753"/>
                  <a:gd name="connsiteX44" fmla="*/ 139648 w 609615"/>
                  <a:gd name="connsiteY44" fmla="*/ 119739 h 510753"/>
                  <a:gd name="connsiteX45" fmla="*/ 149316 w 609615"/>
                  <a:gd name="connsiteY45" fmla="*/ 134921 h 510753"/>
                  <a:gd name="connsiteX46" fmla="*/ 129981 w 609615"/>
                  <a:gd name="connsiteY46" fmla="*/ 134921 h 510753"/>
                  <a:gd name="connsiteX47" fmla="*/ 139648 w 609615"/>
                  <a:gd name="connsiteY47" fmla="*/ 119739 h 510753"/>
                  <a:gd name="connsiteX48" fmla="*/ 91170 w 609615"/>
                  <a:gd name="connsiteY48" fmla="*/ 119739 h 510753"/>
                  <a:gd name="connsiteX49" fmla="*/ 100838 w 609615"/>
                  <a:gd name="connsiteY49" fmla="*/ 134921 h 510753"/>
                  <a:gd name="connsiteX50" fmla="*/ 81503 w 609615"/>
                  <a:gd name="connsiteY50" fmla="*/ 134921 h 510753"/>
                  <a:gd name="connsiteX51" fmla="*/ 91170 w 609615"/>
                  <a:gd name="connsiteY51" fmla="*/ 119739 h 510753"/>
                  <a:gd name="connsiteX52" fmla="*/ 95591 w 609615"/>
                  <a:gd name="connsiteY52" fmla="*/ 95554 h 510753"/>
                  <a:gd name="connsiteX53" fmla="*/ 67686 w 609615"/>
                  <a:gd name="connsiteY53" fmla="*/ 130042 h 510753"/>
                  <a:gd name="connsiteX54" fmla="*/ 67686 w 609615"/>
                  <a:gd name="connsiteY54" fmla="*/ 157679 h 510753"/>
                  <a:gd name="connsiteX55" fmla="*/ 84313 w 609615"/>
                  <a:gd name="connsiteY55" fmla="*/ 174168 h 510753"/>
                  <a:gd name="connsiteX56" fmla="*/ 153379 w 609615"/>
                  <a:gd name="connsiteY56" fmla="*/ 174168 h 510753"/>
                  <a:gd name="connsiteX57" fmla="*/ 169890 w 609615"/>
                  <a:gd name="connsiteY57" fmla="*/ 157562 h 510753"/>
                  <a:gd name="connsiteX58" fmla="*/ 169890 w 609615"/>
                  <a:gd name="connsiteY58" fmla="*/ 112043 h 510753"/>
                  <a:gd name="connsiteX59" fmla="*/ 100359 w 609615"/>
                  <a:gd name="connsiteY59" fmla="*/ 95554 h 510753"/>
                  <a:gd name="connsiteX60" fmla="*/ 305807 w 609615"/>
                  <a:gd name="connsiteY60" fmla="*/ 35565 h 510753"/>
                  <a:gd name="connsiteX61" fmla="*/ 415442 w 609615"/>
                  <a:gd name="connsiteY61" fmla="*/ 35565 h 510753"/>
                  <a:gd name="connsiteX62" fmla="*/ 433695 w 609615"/>
                  <a:gd name="connsiteY62" fmla="*/ 53792 h 510753"/>
                  <a:gd name="connsiteX63" fmla="*/ 415442 w 609615"/>
                  <a:gd name="connsiteY63" fmla="*/ 72018 h 510753"/>
                  <a:gd name="connsiteX64" fmla="*/ 324060 w 609615"/>
                  <a:gd name="connsiteY64" fmla="*/ 72018 h 510753"/>
                  <a:gd name="connsiteX65" fmla="*/ 324060 w 609615"/>
                  <a:gd name="connsiteY65" fmla="*/ 237103 h 510753"/>
                  <a:gd name="connsiteX66" fmla="*/ 415442 w 609615"/>
                  <a:gd name="connsiteY66" fmla="*/ 237103 h 510753"/>
                  <a:gd name="connsiteX67" fmla="*/ 433695 w 609615"/>
                  <a:gd name="connsiteY67" fmla="*/ 255330 h 510753"/>
                  <a:gd name="connsiteX68" fmla="*/ 415442 w 609615"/>
                  <a:gd name="connsiteY68" fmla="*/ 273556 h 510753"/>
                  <a:gd name="connsiteX69" fmla="*/ 324060 w 609615"/>
                  <a:gd name="connsiteY69" fmla="*/ 273556 h 510753"/>
                  <a:gd name="connsiteX70" fmla="*/ 324060 w 609615"/>
                  <a:gd name="connsiteY70" fmla="*/ 469290 h 510753"/>
                  <a:gd name="connsiteX71" fmla="*/ 415442 w 609615"/>
                  <a:gd name="connsiteY71" fmla="*/ 469290 h 510753"/>
                  <a:gd name="connsiteX72" fmla="*/ 433695 w 609615"/>
                  <a:gd name="connsiteY72" fmla="*/ 487516 h 510753"/>
                  <a:gd name="connsiteX73" fmla="*/ 415442 w 609615"/>
                  <a:gd name="connsiteY73" fmla="*/ 505743 h 510753"/>
                  <a:gd name="connsiteX74" fmla="*/ 305807 w 609615"/>
                  <a:gd name="connsiteY74" fmla="*/ 505743 h 510753"/>
                  <a:gd name="connsiteX75" fmla="*/ 287554 w 609615"/>
                  <a:gd name="connsiteY75" fmla="*/ 487516 h 510753"/>
                  <a:gd name="connsiteX76" fmla="*/ 287554 w 609615"/>
                  <a:gd name="connsiteY76" fmla="*/ 53792 h 510753"/>
                  <a:gd name="connsiteX77" fmla="*/ 305807 w 609615"/>
                  <a:gd name="connsiteY77" fmla="*/ 35565 h 510753"/>
                  <a:gd name="connsiteX78" fmla="*/ 117102 w 609615"/>
                  <a:gd name="connsiteY78" fmla="*/ 32037 h 510753"/>
                  <a:gd name="connsiteX79" fmla="*/ 179890 w 609615"/>
                  <a:gd name="connsiteY79" fmla="*/ 108676 h 510753"/>
                  <a:gd name="connsiteX80" fmla="*/ 178262 w 609615"/>
                  <a:gd name="connsiteY80" fmla="*/ 109373 h 510753"/>
                  <a:gd name="connsiteX81" fmla="*/ 178262 w 609615"/>
                  <a:gd name="connsiteY81" fmla="*/ 157679 h 510753"/>
                  <a:gd name="connsiteX82" fmla="*/ 153379 w 609615"/>
                  <a:gd name="connsiteY82" fmla="*/ 182412 h 510753"/>
                  <a:gd name="connsiteX83" fmla="*/ 84313 w 609615"/>
                  <a:gd name="connsiteY83" fmla="*/ 182412 h 510753"/>
                  <a:gd name="connsiteX84" fmla="*/ 59430 w 609615"/>
                  <a:gd name="connsiteY84" fmla="*/ 157562 h 510753"/>
                  <a:gd name="connsiteX85" fmla="*/ 59430 w 609615"/>
                  <a:gd name="connsiteY85" fmla="*/ 133642 h 510753"/>
                  <a:gd name="connsiteX86" fmla="*/ 55593 w 609615"/>
                  <a:gd name="connsiteY86" fmla="*/ 134803 h 510753"/>
                  <a:gd name="connsiteX87" fmla="*/ 117102 w 609615"/>
                  <a:gd name="connsiteY87" fmla="*/ 32037 h 510753"/>
                  <a:gd name="connsiteX88" fmla="*/ 543107 w 609615"/>
                  <a:gd name="connsiteY88" fmla="*/ 0 h 510753"/>
                  <a:gd name="connsiteX89" fmla="*/ 599948 w 609615"/>
                  <a:gd name="connsiteY89" fmla="*/ 56770 h 510753"/>
                  <a:gd name="connsiteX90" fmla="*/ 543107 w 609615"/>
                  <a:gd name="connsiteY90" fmla="*/ 113540 h 510753"/>
                  <a:gd name="connsiteX91" fmla="*/ 486266 w 609615"/>
                  <a:gd name="connsiteY91" fmla="*/ 56770 h 510753"/>
                  <a:gd name="connsiteX92" fmla="*/ 543107 w 609615"/>
                  <a:gd name="connsiteY92" fmla="*/ 0 h 510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9615" h="510753">
                    <a:moveTo>
                      <a:pt x="552739" y="397213"/>
                    </a:moveTo>
                    <a:cubicBezTo>
                      <a:pt x="584151" y="397213"/>
                      <a:pt x="609615" y="422630"/>
                      <a:pt x="609615" y="453983"/>
                    </a:cubicBezTo>
                    <a:cubicBezTo>
                      <a:pt x="609615" y="485336"/>
                      <a:pt x="584151" y="510753"/>
                      <a:pt x="552739" y="510753"/>
                    </a:cubicBezTo>
                    <a:cubicBezTo>
                      <a:pt x="521327" y="510753"/>
                      <a:pt x="495863" y="485336"/>
                      <a:pt x="495863" y="453983"/>
                    </a:cubicBezTo>
                    <a:cubicBezTo>
                      <a:pt x="495863" y="422630"/>
                      <a:pt x="521327" y="397213"/>
                      <a:pt x="552739" y="397213"/>
                    </a:cubicBezTo>
                    <a:close/>
                    <a:moveTo>
                      <a:pt x="547870" y="198571"/>
                    </a:moveTo>
                    <a:cubicBezTo>
                      <a:pt x="579282" y="198571"/>
                      <a:pt x="604746" y="223988"/>
                      <a:pt x="604746" y="255341"/>
                    </a:cubicBezTo>
                    <a:cubicBezTo>
                      <a:pt x="604746" y="286694"/>
                      <a:pt x="579282" y="312111"/>
                      <a:pt x="547870" y="312111"/>
                    </a:cubicBezTo>
                    <a:cubicBezTo>
                      <a:pt x="516458" y="312111"/>
                      <a:pt x="490994" y="286694"/>
                      <a:pt x="490994" y="255341"/>
                    </a:cubicBezTo>
                    <a:cubicBezTo>
                      <a:pt x="490994" y="223988"/>
                      <a:pt x="516458" y="198571"/>
                      <a:pt x="547870" y="198571"/>
                    </a:cubicBezTo>
                    <a:close/>
                    <a:moveTo>
                      <a:pt x="119644" y="191797"/>
                    </a:moveTo>
                    <a:lnTo>
                      <a:pt x="127891" y="196674"/>
                    </a:lnTo>
                    <a:lnTo>
                      <a:pt x="121502" y="203292"/>
                    </a:lnTo>
                    <a:lnTo>
                      <a:pt x="129982" y="212233"/>
                    </a:lnTo>
                    <a:lnTo>
                      <a:pt x="122664" y="226050"/>
                    </a:lnTo>
                    <a:cubicBezTo>
                      <a:pt x="120573" y="230114"/>
                      <a:pt x="117321" y="229998"/>
                      <a:pt x="115462" y="225702"/>
                    </a:cubicBezTo>
                    <a:lnTo>
                      <a:pt x="109306" y="211652"/>
                    </a:lnTo>
                    <a:lnTo>
                      <a:pt x="117669" y="203176"/>
                    </a:lnTo>
                    <a:lnTo>
                      <a:pt x="111513" y="196441"/>
                    </a:lnTo>
                    <a:close/>
                    <a:moveTo>
                      <a:pt x="88250" y="191374"/>
                    </a:moveTo>
                    <a:lnTo>
                      <a:pt x="111272" y="231774"/>
                    </a:lnTo>
                    <a:cubicBezTo>
                      <a:pt x="113597" y="235954"/>
                      <a:pt x="116620" y="238160"/>
                      <a:pt x="119760" y="238160"/>
                    </a:cubicBezTo>
                    <a:cubicBezTo>
                      <a:pt x="123015" y="238160"/>
                      <a:pt x="126038" y="235954"/>
                      <a:pt x="128364" y="231891"/>
                    </a:cubicBezTo>
                    <a:lnTo>
                      <a:pt x="152316" y="191490"/>
                    </a:lnTo>
                    <a:lnTo>
                      <a:pt x="195918" y="193812"/>
                    </a:lnTo>
                    <a:cubicBezTo>
                      <a:pt x="207894" y="194392"/>
                      <a:pt x="222195" y="199268"/>
                      <a:pt x="228241" y="204725"/>
                    </a:cubicBezTo>
                    <a:cubicBezTo>
                      <a:pt x="234520" y="210297"/>
                      <a:pt x="239287" y="224112"/>
                      <a:pt x="239287" y="236302"/>
                    </a:cubicBezTo>
                    <a:lnTo>
                      <a:pt x="239287" y="249653"/>
                    </a:lnTo>
                    <a:lnTo>
                      <a:pt x="183360" y="461987"/>
                    </a:lnTo>
                    <a:cubicBezTo>
                      <a:pt x="177663" y="483581"/>
                      <a:pt x="154874" y="501227"/>
                      <a:pt x="132433" y="501227"/>
                    </a:cubicBezTo>
                    <a:lnTo>
                      <a:pt x="122085" y="501227"/>
                    </a:lnTo>
                    <a:cubicBezTo>
                      <a:pt x="99645" y="501227"/>
                      <a:pt x="75925" y="483929"/>
                      <a:pt x="68949" y="462568"/>
                    </a:cubicBezTo>
                    <a:lnTo>
                      <a:pt x="0" y="249769"/>
                    </a:lnTo>
                    <a:lnTo>
                      <a:pt x="0" y="236302"/>
                    </a:lnTo>
                    <a:cubicBezTo>
                      <a:pt x="0" y="224112"/>
                      <a:pt x="4883" y="210297"/>
                      <a:pt x="11046" y="204725"/>
                    </a:cubicBezTo>
                    <a:cubicBezTo>
                      <a:pt x="17208" y="199268"/>
                      <a:pt x="31393" y="194509"/>
                      <a:pt x="43369" y="193812"/>
                    </a:cubicBezTo>
                    <a:close/>
                    <a:moveTo>
                      <a:pt x="138106" y="151894"/>
                    </a:moveTo>
                    <a:cubicBezTo>
                      <a:pt x="140196" y="151081"/>
                      <a:pt x="142635" y="152127"/>
                      <a:pt x="143448" y="154218"/>
                    </a:cubicBezTo>
                    <a:cubicBezTo>
                      <a:pt x="144377" y="156426"/>
                      <a:pt x="143332" y="158866"/>
                      <a:pt x="141125" y="159679"/>
                    </a:cubicBezTo>
                    <a:cubicBezTo>
                      <a:pt x="131950" y="163281"/>
                      <a:pt x="124286" y="164559"/>
                      <a:pt x="118014" y="164559"/>
                    </a:cubicBezTo>
                    <a:cubicBezTo>
                      <a:pt x="105239" y="164559"/>
                      <a:pt x="98620" y="159330"/>
                      <a:pt x="98271" y="158982"/>
                    </a:cubicBezTo>
                    <a:cubicBezTo>
                      <a:pt x="96529" y="157588"/>
                      <a:pt x="96181" y="154915"/>
                      <a:pt x="97691" y="153172"/>
                    </a:cubicBezTo>
                    <a:cubicBezTo>
                      <a:pt x="99084" y="151430"/>
                      <a:pt x="101639" y="151081"/>
                      <a:pt x="103497" y="152591"/>
                    </a:cubicBezTo>
                    <a:cubicBezTo>
                      <a:pt x="103962" y="152940"/>
                      <a:pt x="114995" y="161073"/>
                      <a:pt x="138106" y="151894"/>
                    </a:cubicBezTo>
                    <a:close/>
                    <a:moveTo>
                      <a:pt x="139648" y="119739"/>
                    </a:moveTo>
                    <a:cubicBezTo>
                      <a:pt x="147918" y="120435"/>
                      <a:pt x="149316" y="134921"/>
                      <a:pt x="149316" y="134921"/>
                    </a:cubicBezTo>
                    <a:lnTo>
                      <a:pt x="129981" y="134921"/>
                    </a:lnTo>
                    <a:cubicBezTo>
                      <a:pt x="129981" y="134921"/>
                      <a:pt x="131379" y="119044"/>
                      <a:pt x="139648" y="119739"/>
                    </a:cubicBezTo>
                    <a:close/>
                    <a:moveTo>
                      <a:pt x="91170" y="119739"/>
                    </a:moveTo>
                    <a:cubicBezTo>
                      <a:pt x="99440" y="120435"/>
                      <a:pt x="100838" y="134921"/>
                      <a:pt x="100838" y="134921"/>
                    </a:cubicBezTo>
                    <a:lnTo>
                      <a:pt x="81503" y="134921"/>
                    </a:lnTo>
                    <a:cubicBezTo>
                      <a:pt x="81503" y="134921"/>
                      <a:pt x="82901" y="119044"/>
                      <a:pt x="91170" y="119739"/>
                    </a:cubicBezTo>
                    <a:close/>
                    <a:moveTo>
                      <a:pt x="95591" y="95554"/>
                    </a:moveTo>
                    <a:cubicBezTo>
                      <a:pt x="92685" y="103451"/>
                      <a:pt x="84429" y="120752"/>
                      <a:pt x="67686" y="130042"/>
                    </a:cubicBezTo>
                    <a:lnTo>
                      <a:pt x="67686" y="157679"/>
                    </a:lnTo>
                    <a:cubicBezTo>
                      <a:pt x="67686" y="166736"/>
                      <a:pt x="75127" y="174168"/>
                      <a:pt x="84313" y="174168"/>
                    </a:cubicBezTo>
                    <a:lnTo>
                      <a:pt x="153379" y="174168"/>
                    </a:lnTo>
                    <a:cubicBezTo>
                      <a:pt x="162449" y="174168"/>
                      <a:pt x="169890" y="166736"/>
                      <a:pt x="169890" y="157562"/>
                    </a:cubicBezTo>
                    <a:lnTo>
                      <a:pt x="169890" y="112043"/>
                    </a:lnTo>
                    <a:cubicBezTo>
                      <a:pt x="153961" y="116340"/>
                      <a:pt x="122102" y="120752"/>
                      <a:pt x="100359" y="95554"/>
                    </a:cubicBezTo>
                    <a:close/>
                    <a:moveTo>
                      <a:pt x="305807" y="35565"/>
                    </a:moveTo>
                    <a:lnTo>
                      <a:pt x="415442" y="35565"/>
                    </a:lnTo>
                    <a:cubicBezTo>
                      <a:pt x="425557" y="35565"/>
                      <a:pt x="433695" y="43692"/>
                      <a:pt x="433695" y="53792"/>
                    </a:cubicBezTo>
                    <a:cubicBezTo>
                      <a:pt x="433695" y="63892"/>
                      <a:pt x="425557" y="72018"/>
                      <a:pt x="415442" y="72018"/>
                    </a:cubicBezTo>
                    <a:lnTo>
                      <a:pt x="324060" y="72018"/>
                    </a:lnTo>
                    <a:lnTo>
                      <a:pt x="324060" y="237103"/>
                    </a:lnTo>
                    <a:lnTo>
                      <a:pt x="415442" y="237103"/>
                    </a:lnTo>
                    <a:cubicBezTo>
                      <a:pt x="425557" y="237103"/>
                      <a:pt x="433695" y="245346"/>
                      <a:pt x="433695" y="255330"/>
                    </a:cubicBezTo>
                    <a:cubicBezTo>
                      <a:pt x="433695" y="265430"/>
                      <a:pt x="425557" y="273556"/>
                      <a:pt x="415442" y="273556"/>
                    </a:cubicBezTo>
                    <a:lnTo>
                      <a:pt x="324060" y="273556"/>
                    </a:lnTo>
                    <a:lnTo>
                      <a:pt x="324060" y="469290"/>
                    </a:lnTo>
                    <a:lnTo>
                      <a:pt x="415442" y="469290"/>
                    </a:lnTo>
                    <a:cubicBezTo>
                      <a:pt x="425557" y="469290"/>
                      <a:pt x="433695" y="477416"/>
                      <a:pt x="433695" y="487516"/>
                    </a:cubicBezTo>
                    <a:cubicBezTo>
                      <a:pt x="433695" y="497617"/>
                      <a:pt x="425557" y="505743"/>
                      <a:pt x="415442" y="505743"/>
                    </a:cubicBezTo>
                    <a:lnTo>
                      <a:pt x="305807" y="505743"/>
                    </a:lnTo>
                    <a:cubicBezTo>
                      <a:pt x="295692" y="505743"/>
                      <a:pt x="287554" y="497617"/>
                      <a:pt x="287554" y="487516"/>
                    </a:cubicBezTo>
                    <a:lnTo>
                      <a:pt x="287554" y="53792"/>
                    </a:lnTo>
                    <a:cubicBezTo>
                      <a:pt x="287554" y="43692"/>
                      <a:pt x="295692" y="35565"/>
                      <a:pt x="305807" y="35565"/>
                    </a:cubicBezTo>
                    <a:close/>
                    <a:moveTo>
                      <a:pt x="117102" y="32037"/>
                    </a:moveTo>
                    <a:cubicBezTo>
                      <a:pt x="195819" y="32037"/>
                      <a:pt x="179890" y="108676"/>
                      <a:pt x="179890" y="108676"/>
                    </a:cubicBezTo>
                    <a:cubicBezTo>
                      <a:pt x="179890" y="108676"/>
                      <a:pt x="179308" y="108908"/>
                      <a:pt x="178262" y="109373"/>
                    </a:cubicBezTo>
                    <a:lnTo>
                      <a:pt x="178262" y="157679"/>
                    </a:lnTo>
                    <a:cubicBezTo>
                      <a:pt x="178262" y="171381"/>
                      <a:pt x="167099" y="182412"/>
                      <a:pt x="153379" y="182412"/>
                    </a:cubicBezTo>
                    <a:lnTo>
                      <a:pt x="84313" y="182412"/>
                    </a:lnTo>
                    <a:cubicBezTo>
                      <a:pt x="70593" y="182412"/>
                      <a:pt x="59430" y="171265"/>
                      <a:pt x="59430" y="157562"/>
                    </a:cubicBezTo>
                    <a:lnTo>
                      <a:pt x="59430" y="133642"/>
                    </a:lnTo>
                    <a:cubicBezTo>
                      <a:pt x="58151" y="134106"/>
                      <a:pt x="56872" y="134571"/>
                      <a:pt x="55593" y="134803"/>
                    </a:cubicBezTo>
                    <a:cubicBezTo>
                      <a:pt x="55593" y="134803"/>
                      <a:pt x="34083" y="32153"/>
                      <a:pt x="117102" y="32037"/>
                    </a:cubicBezTo>
                    <a:close/>
                    <a:moveTo>
                      <a:pt x="543107" y="0"/>
                    </a:moveTo>
                    <a:cubicBezTo>
                      <a:pt x="574499" y="0"/>
                      <a:pt x="599948" y="25417"/>
                      <a:pt x="599948" y="56770"/>
                    </a:cubicBezTo>
                    <a:cubicBezTo>
                      <a:pt x="599948" y="88123"/>
                      <a:pt x="574499" y="113540"/>
                      <a:pt x="543107" y="113540"/>
                    </a:cubicBezTo>
                    <a:cubicBezTo>
                      <a:pt x="511715" y="113540"/>
                      <a:pt x="486266" y="88123"/>
                      <a:pt x="486266" y="56770"/>
                    </a:cubicBezTo>
                    <a:cubicBezTo>
                      <a:pt x="486266" y="25417"/>
                      <a:pt x="511715" y="0"/>
                      <a:pt x="5431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1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" name="íṡlîḋe">
              <a:extLst>
                <a:ext uri="{FF2B5EF4-FFF2-40B4-BE49-F238E27FC236}">
                  <a16:creationId xmlns:a16="http://schemas.microsoft.com/office/drawing/2014/main" xmlns="" id="{292622E7-4EA8-4AFA-84B2-AEACA3C33F33}"/>
                </a:ext>
              </a:extLst>
            </p:cNvPr>
            <p:cNvGrpSpPr/>
            <p:nvPr/>
          </p:nvGrpSpPr>
          <p:grpSpPr>
            <a:xfrm>
              <a:off x="8326683" y="4766113"/>
              <a:ext cx="2744022" cy="1218762"/>
              <a:chOff x="1179673" y="4331837"/>
              <a:chExt cx="3048002" cy="1218762"/>
            </a:xfrm>
          </p:grpSpPr>
          <p:sp>
            <p:nvSpPr>
              <p:cNvPr id="21" name="ï$liḋè">
                <a:extLst>
                  <a:ext uri="{FF2B5EF4-FFF2-40B4-BE49-F238E27FC236}">
                    <a16:creationId xmlns:a16="http://schemas.microsoft.com/office/drawing/2014/main" xmlns="" id="{17A52B8D-DFA8-45D7-96CD-50FD444041AC}"/>
                  </a:ext>
                </a:extLst>
              </p:cNvPr>
              <p:cNvSpPr/>
              <p:nvPr/>
            </p:nvSpPr>
            <p:spPr bwMode="auto">
              <a:xfrm>
                <a:off x="1179674" y="4774503"/>
                <a:ext cx="3048001" cy="776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iṥļïḋé">
                <a:extLst>
                  <a:ext uri="{FF2B5EF4-FFF2-40B4-BE49-F238E27FC236}">
                    <a16:creationId xmlns:a16="http://schemas.microsoft.com/office/drawing/2014/main" xmlns="" id="{A4F65C1A-7BD6-4271-893B-D692484C7BD6}"/>
                  </a:ext>
                </a:extLst>
              </p:cNvPr>
              <p:cNvSpPr txBox="1"/>
              <p:nvPr/>
            </p:nvSpPr>
            <p:spPr bwMode="auto">
              <a:xfrm>
                <a:off x="1179673" y="4331837"/>
                <a:ext cx="3048001" cy="44266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8" name="íşľiďé">
              <a:extLst>
                <a:ext uri="{FF2B5EF4-FFF2-40B4-BE49-F238E27FC236}">
                  <a16:creationId xmlns:a16="http://schemas.microsoft.com/office/drawing/2014/main" xmlns="" id="{49676F91-93E0-4EA8-90C9-83D9A36F5288}"/>
                </a:ext>
              </a:extLst>
            </p:cNvPr>
            <p:cNvGrpSpPr/>
            <p:nvPr/>
          </p:nvGrpSpPr>
          <p:grpSpPr>
            <a:xfrm>
              <a:off x="9350788" y="4068459"/>
              <a:ext cx="695812" cy="697654"/>
              <a:chOff x="9350788" y="4068459"/>
              <a:chExt cx="695812" cy="697654"/>
            </a:xfrm>
          </p:grpSpPr>
          <p:sp>
            <p:nvSpPr>
              <p:cNvPr id="19" name="ïṡľîḓé">
                <a:extLst>
                  <a:ext uri="{FF2B5EF4-FFF2-40B4-BE49-F238E27FC236}">
                    <a16:creationId xmlns:a16="http://schemas.microsoft.com/office/drawing/2014/main" xmlns="" id="{D4E946F3-BD75-43E0-A5AC-72AB7F159DCC}"/>
                  </a:ext>
                </a:extLst>
              </p:cNvPr>
              <p:cNvSpPr/>
              <p:nvPr/>
            </p:nvSpPr>
            <p:spPr bwMode="auto">
              <a:xfrm>
                <a:off x="9350788" y="4068459"/>
                <a:ext cx="695812" cy="69765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38100"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íṧḷïḓé">
                <a:extLst>
                  <a:ext uri="{FF2B5EF4-FFF2-40B4-BE49-F238E27FC236}">
                    <a16:creationId xmlns:a16="http://schemas.microsoft.com/office/drawing/2014/main" xmlns="" id="{D0597259-F045-4A03-961C-0ED2F4B2611B}"/>
                  </a:ext>
                </a:extLst>
              </p:cNvPr>
              <p:cNvSpPr/>
              <p:nvPr/>
            </p:nvSpPr>
            <p:spPr bwMode="auto">
              <a:xfrm>
                <a:off x="9520584" y="4268061"/>
                <a:ext cx="356219" cy="298449"/>
              </a:xfrm>
              <a:custGeom>
                <a:avLst/>
                <a:gdLst>
                  <a:gd name="connsiteX0" fmla="*/ 552739 w 609615"/>
                  <a:gd name="connsiteY0" fmla="*/ 397213 h 510753"/>
                  <a:gd name="connsiteX1" fmla="*/ 609615 w 609615"/>
                  <a:gd name="connsiteY1" fmla="*/ 453983 h 510753"/>
                  <a:gd name="connsiteX2" fmla="*/ 552739 w 609615"/>
                  <a:gd name="connsiteY2" fmla="*/ 510753 h 510753"/>
                  <a:gd name="connsiteX3" fmla="*/ 495863 w 609615"/>
                  <a:gd name="connsiteY3" fmla="*/ 453983 h 510753"/>
                  <a:gd name="connsiteX4" fmla="*/ 552739 w 609615"/>
                  <a:gd name="connsiteY4" fmla="*/ 397213 h 510753"/>
                  <a:gd name="connsiteX5" fmla="*/ 547870 w 609615"/>
                  <a:gd name="connsiteY5" fmla="*/ 198571 h 510753"/>
                  <a:gd name="connsiteX6" fmla="*/ 604746 w 609615"/>
                  <a:gd name="connsiteY6" fmla="*/ 255341 h 510753"/>
                  <a:gd name="connsiteX7" fmla="*/ 547870 w 609615"/>
                  <a:gd name="connsiteY7" fmla="*/ 312111 h 510753"/>
                  <a:gd name="connsiteX8" fmla="*/ 490994 w 609615"/>
                  <a:gd name="connsiteY8" fmla="*/ 255341 h 510753"/>
                  <a:gd name="connsiteX9" fmla="*/ 547870 w 609615"/>
                  <a:gd name="connsiteY9" fmla="*/ 198571 h 510753"/>
                  <a:gd name="connsiteX10" fmla="*/ 119644 w 609615"/>
                  <a:gd name="connsiteY10" fmla="*/ 191797 h 510753"/>
                  <a:gd name="connsiteX11" fmla="*/ 127891 w 609615"/>
                  <a:gd name="connsiteY11" fmla="*/ 196674 h 510753"/>
                  <a:gd name="connsiteX12" fmla="*/ 121502 w 609615"/>
                  <a:gd name="connsiteY12" fmla="*/ 203292 h 510753"/>
                  <a:gd name="connsiteX13" fmla="*/ 129982 w 609615"/>
                  <a:gd name="connsiteY13" fmla="*/ 212233 h 510753"/>
                  <a:gd name="connsiteX14" fmla="*/ 122664 w 609615"/>
                  <a:gd name="connsiteY14" fmla="*/ 226050 h 510753"/>
                  <a:gd name="connsiteX15" fmla="*/ 115462 w 609615"/>
                  <a:gd name="connsiteY15" fmla="*/ 225702 h 510753"/>
                  <a:gd name="connsiteX16" fmla="*/ 109306 w 609615"/>
                  <a:gd name="connsiteY16" fmla="*/ 211652 h 510753"/>
                  <a:gd name="connsiteX17" fmla="*/ 117669 w 609615"/>
                  <a:gd name="connsiteY17" fmla="*/ 203176 h 510753"/>
                  <a:gd name="connsiteX18" fmla="*/ 111513 w 609615"/>
                  <a:gd name="connsiteY18" fmla="*/ 196441 h 510753"/>
                  <a:gd name="connsiteX19" fmla="*/ 88250 w 609615"/>
                  <a:gd name="connsiteY19" fmla="*/ 191374 h 510753"/>
                  <a:gd name="connsiteX20" fmla="*/ 111272 w 609615"/>
                  <a:gd name="connsiteY20" fmla="*/ 231774 h 510753"/>
                  <a:gd name="connsiteX21" fmla="*/ 119760 w 609615"/>
                  <a:gd name="connsiteY21" fmla="*/ 238160 h 510753"/>
                  <a:gd name="connsiteX22" fmla="*/ 128364 w 609615"/>
                  <a:gd name="connsiteY22" fmla="*/ 231891 h 510753"/>
                  <a:gd name="connsiteX23" fmla="*/ 152316 w 609615"/>
                  <a:gd name="connsiteY23" fmla="*/ 191490 h 510753"/>
                  <a:gd name="connsiteX24" fmla="*/ 195918 w 609615"/>
                  <a:gd name="connsiteY24" fmla="*/ 193812 h 510753"/>
                  <a:gd name="connsiteX25" fmla="*/ 228241 w 609615"/>
                  <a:gd name="connsiteY25" fmla="*/ 204725 h 510753"/>
                  <a:gd name="connsiteX26" fmla="*/ 239287 w 609615"/>
                  <a:gd name="connsiteY26" fmla="*/ 236302 h 510753"/>
                  <a:gd name="connsiteX27" fmla="*/ 239287 w 609615"/>
                  <a:gd name="connsiteY27" fmla="*/ 249653 h 510753"/>
                  <a:gd name="connsiteX28" fmla="*/ 183360 w 609615"/>
                  <a:gd name="connsiteY28" fmla="*/ 461987 h 510753"/>
                  <a:gd name="connsiteX29" fmla="*/ 132433 w 609615"/>
                  <a:gd name="connsiteY29" fmla="*/ 501227 h 510753"/>
                  <a:gd name="connsiteX30" fmla="*/ 122085 w 609615"/>
                  <a:gd name="connsiteY30" fmla="*/ 501227 h 510753"/>
                  <a:gd name="connsiteX31" fmla="*/ 68949 w 609615"/>
                  <a:gd name="connsiteY31" fmla="*/ 462568 h 510753"/>
                  <a:gd name="connsiteX32" fmla="*/ 0 w 609615"/>
                  <a:gd name="connsiteY32" fmla="*/ 249769 h 510753"/>
                  <a:gd name="connsiteX33" fmla="*/ 0 w 609615"/>
                  <a:gd name="connsiteY33" fmla="*/ 236302 h 510753"/>
                  <a:gd name="connsiteX34" fmla="*/ 11046 w 609615"/>
                  <a:gd name="connsiteY34" fmla="*/ 204725 h 510753"/>
                  <a:gd name="connsiteX35" fmla="*/ 43369 w 609615"/>
                  <a:gd name="connsiteY35" fmla="*/ 193812 h 510753"/>
                  <a:gd name="connsiteX36" fmla="*/ 138106 w 609615"/>
                  <a:gd name="connsiteY36" fmla="*/ 151894 h 510753"/>
                  <a:gd name="connsiteX37" fmla="*/ 143448 w 609615"/>
                  <a:gd name="connsiteY37" fmla="*/ 154218 h 510753"/>
                  <a:gd name="connsiteX38" fmla="*/ 141125 w 609615"/>
                  <a:gd name="connsiteY38" fmla="*/ 159679 h 510753"/>
                  <a:gd name="connsiteX39" fmla="*/ 118014 w 609615"/>
                  <a:gd name="connsiteY39" fmla="*/ 164559 h 510753"/>
                  <a:gd name="connsiteX40" fmla="*/ 98271 w 609615"/>
                  <a:gd name="connsiteY40" fmla="*/ 158982 h 510753"/>
                  <a:gd name="connsiteX41" fmla="*/ 97691 w 609615"/>
                  <a:gd name="connsiteY41" fmla="*/ 153172 h 510753"/>
                  <a:gd name="connsiteX42" fmla="*/ 103497 w 609615"/>
                  <a:gd name="connsiteY42" fmla="*/ 152591 h 510753"/>
                  <a:gd name="connsiteX43" fmla="*/ 138106 w 609615"/>
                  <a:gd name="connsiteY43" fmla="*/ 151894 h 510753"/>
                  <a:gd name="connsiteX44" fmla="*/ 139648 w 609615"/>
                  <a:gd name="connsiteY44" fmla="*/ 119739 h 510753"/>
                  <a:gd name="connsiteX45" fmla="*/ 149316 w 609615"/>
                  <a:gd name="connsiteY45" fmla="*/ 134921 h 510753"/>
                  <a:gd name="connsiteX46" fmla="*/ 129981 w 609615"/>
                  <a:gd name="connsiteY46" fmla="*/ 134921 h 510753"/>
                  <a:gd name="connsiteX47" fmla="*/ 139648 w 609615"/>
                  <a:gd name="connsiteY47" fmla="*/ 119739 h 510753"/>
                  <a:gd name="connsiteX48" fmla="*/ 91170 w 609615"/>
                  <a:gd name="connsiteY48" fmla="*/ 119739 h 510753"/>
                  <a:gd name="connsiteX49" fmla="*/ 100838 w 609615"/>
                  <a:gd name="connsiteY49" fmla="*/ 134921 h 510753"/>
                  <a:gd name="connsiteX50" fmla="*/ 81503 w 609615"/>
                  <a:gd name="connsiteY50" fmla="*/ 134921 h 510753"/>
                  <a:gd name="connsiteX51" fmla="*/ 91170 w 609615"/>
                  <a:gd name="connsiteY51" fmla="*/ 119739 h 510753"/>
                  <a:gd name="connsiteX52" fmla="*/ 95591 w 609615"/>
                  <a:gd name="connsiteY52" fmla="*/ 95554 h 510753"/>
                  <a:gd name="connsiteX53" fmla="*/ 67686 w 609615"/>
                  <a:gd name="connsiteY53" fmla="*/ 130042 h 510753"/>
                  <a:gd name="connsiteX54" fmla="*/ 67686 w 609615"/>
                  <a:gd name="connsiteY54" fmla="*/ 157679 h 510753"/>
                  <a:gd name="connsiteX55" fmla="*/ 84313 w 609615"/>
                  <a:gd name="connsiteY55" fmla="*/ 174168 h 510753"/>
                  <a:gd name="connsiteX56" fmla="*/ 153379 w 609615"/>
                  <a:gd name="connsiteY56" fmla="*/ 174168 h 510753"/>
                  <a:gd name="connsiteX57" fmla="*/ 169890 w 609615"/>
                  <a:gd name="connsiteY57" fmla="*/ 157562 h 510753"/>
                  <a:gd name="connsiteX58" fmla="*/ 169890 w 609615"/>
                  <a:gd name="connsiteY58" fmla="*/ 112043 h 510753"/>
                  <a:gd name="connsiteX59" fmla="*/ 100359 w 609615"/>
                  <a:gd name="connsiteY59" fmla="*/ 95554 h 510753"/>
                  <a:gd name="connsiteX60" fmla="*/ 305807 w 609615"/>
                  <a:gd name="connsiteY60" fmla="*/ 35565 h 510753"/>
                  <a:gd name="connsiteX61" fmla="*/ 415442 w 609615"/>
                  <a:gd name="connsiteY61" fmla="*/ 35565 h 510753"/>
                  <a:gd name="connsiteX62" fmla="*/ 433695 w 609615"/>
                  <a:gd name="connsiteY62" fmla="*/ 53792 h 510753"/>
                  <a:gd name="connsiteX63" fmla="*/ 415442 w 609615"/>
                  <a:gd name="connsiteY63" fmla="*/ 72018 h 510753"/>
                  <a:gd name="connsiteX64" fmla="*/ 324060 w 609615"/>
                  <a:gd name="connsiteY64" fmla="*/ 72018 h 510753"/>
                  <a:gd name="connsiteX65" fmla="*/ 324060 w 609615"/>
                  <a:gd name="connsiteY65" fmla="*/ 237103 h 510753"/>
                  <a:gd name="connsiteX66" fmla="*/ 415442 w 609615"/>
                  <a:gd name="connsiteY66" fmla="*/ 237103 h 510753"/>
                  <a:gd name="connsiteX67" fmla="*/ 433695 w 609615"/>
                  <a:gd name="connsiteY67" fmla="*/ 255330 h 510753"/>
                  <a:gd name="connsiteX68" fmla="*/ 415442 w 609615"/>
                  <a:gd name="connsiteY68" fmla="*/ 273556 h 510753"/>
                  <a:gd name="connsiteX69" fmla="*/ 324060 w 609615"/>
                  <a:gd name="connsiteY69" fmla="*/ 273556 h 510753"/>
                  <a:gd name="connsiteX70" fmla="*/ 324060 w 609615"/>
                  <a:gd name="connsiteY70" fmla="*/ 469290 h 510753"/>
                  <a:gd name="connsiteX71" fmla="*/ 415442 w 609615"/>
                  <a:gd name="connsiteY71" fmla="*/ 469290 h 510753"/>
                  <a:gd name="connsiteX72" fmla="*/ 433695 w 609615"/>
                  <a:gd name="connsiteY72" fmla="*/ 487516 h 510753"/>
                  <a:gd name="connsiteX73" fmla="*/ 415442 w 609615"/>
                  <a:gd name="connsiteY73" fmla="*/ 505743 h 510753"/>
                  <a:gd name="connsiteX74" fmla="*/ 305807 w 609615"/>
                  <a:gd name="connsiteY74" fmla="*/ 505743 h 510753"/>
                  <a:gd name="connsiteX75" fmla="*/ 287554 w 609615"/>
                  <a:gd name="connsiteY75" fmla="*/ 487516 h 510753"/>
                  <a:gd name="connsiteX76" fmla="*/ 287554 w 609615"/>
                  <a:gd name="connsiteY76" fmla="*/ 53792 h 510753"/>
                  <a:gd name="connsiteX77" fmla="*/ 305807 w 609615"/>
                  <a:gd name="connsiteY77" fmla="*/ 35565 h 510753"/>
                  <a:gd name="connsiteX78" fmla="*/ 117102 w 609615"/>
                  <a:gd name="connsiteY78" fmla="*/ 32037 h 510753"/>
                  <a:gd name="connsiteX79" fmla="*/ 179890 w 609615"/>
                  <a:gd name="connsiteY79" fmla="*/ 108676 h 510753"/>
                  <a:gd name="connsiteX80" fmla="*/ 178262 w 609615"/>
                  <a:gd name="connsiteY80" fmla="*/ 109373 h 510753"/>
                  <a:gd name="connsiteX81" fmla="*/ 178262 w 609615"/>
                  <a:gd name="connsiteY81" fmla="*/ 157679 h 510753"/>
                  <a:gd name="connsiteX82" fmla="*/ 153379 w 609615"/>
                  <a:gd name="connsiteY82" fmla="*/ 182412 h 510753"/>
                  <a:gd name="connsiteX83" fmla="*/ 84313 w 609615"/>
                  <a:gd name="connsiteY83" fmla="*/ 182412 h 510753"/>
                  <a:gd name="connsiteX84" fmla="*/ 59430 w 609615"/>
                  <a:gd name="connsiteY84" fmla="*/ 157562 h 510753"/>
                  <a:gd name="connsiteX85" fmla="*/ 59430 w 609615"/>
                  <a:gd name="connsiteY85" fmla="*/ 133642 h 510753"/>
                  <a:gd name="connsiteX86" fmla="*/ 55593 w 609615"/>
                  <a:gd name="connsiteY86" fmla="*/ 134803 h 510753"/>
                  <a:gd name="connsiteX87" fmla="*/ 117102 w 609615"/>
                  <a:gd name="connsiteY87" fmla="*/ 32037 h 510753"/>
                  <a:gd name="connsiteX88" fmla="*/ 543107 w 609615"/>
                  <a:gd name="connsiteY88" fmla="*/ 0 h 510753"/>
                  <a:gd name="connsiteX89" fmla="*/ 599948 w 609615"/>
                  <a:gd name="connsiteY89" fmla="*/ 56770 h 510753"/>
                  <a:gd name="connsiteX90" fmla="*/ 543107 w 609615"/>
                  <a:gd name="connsiteY90" fmla="*/ 113540 h 510753"/>
                  <a:gd name="connsiteX91" fmla="*/ 486266 w 609615"/>
                  <a:gd name="connsiteY91" fmla="*/ 56770 h 510753"/>
                  <a:gd name="connsiteX92" fmla="*/ 543107 w 609615"/>
                  <a:gd name="connsiteY92" fmla="*/ 0 h 510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9615" h="510753">
                    <a:moveTo>
                      <a:pt x="552739" y="397213"/>
                    </a:moveTo>
                    <a:cubicBezTo>
                      <a:pt x="584151" y="397213"/>
                      <a:pt x="609615" y="422630"/>
                      <a:pt x="609615" y="453983"/>
                    </a:cubicBezTo>
                    <a:cubicBezTo>
                      <a:pt x="609615" y="485336"/>
                      <a:pt x="584151" y="510753"/>
                      <a:pt x="552739" y="510753"/>
                    </a:cubicBezTo>
                    <a:cubicBezTo>
                      <a:pt x="521327" y="510753"/>
                      <a:pt x="495863" y="485336"/>
                      <a:pt x="495863" y="453983"/>
                    </a:cubicBezTo>
                    <a:cubicBezTo>
                      <a:pt x="495863" y="422630"/>
                      <a:pt x="521327" y="397213"/>
                      <a:pt x="552739" y="397213"/>
                    </a:cubicBezTo>
                    <a:close/>
                    <a:moveTo>
                      <a:pt x="547870" y="198571"/>
                    </a:moveTo>
                    <a:cubicBezTo>
                      <a:pt x="579282" y="198571"/>
                      <a:pt x="604746" y="223988"/>
                      <a:pt x="604746" y="255341"/>
                    </a:cubicBezTo>
                    <a:cubicBezTo>
                      <a:pt x="604746" y="286694"/>
                      <a:pt x="579282" y="312111"/>
                      <a:pt x="547870" y="312111"/>
                    </a:cubicBezTo>
                    <a:cubicBezTo>
                      <a:pt x="516458" y="312111"/>
                      <a:pt x="490994" y="286694"/>
                      <a:pt x="490994" y="255341"/>
                    </a:cubicBezTo>
                    <a:cubicBezTo>
                      <a:pt x="490994" y="223988"/>
                      <a:pt x="516458" y="198571"/>
                      <a:pt x="547870" y="198571"/>
                    </a:cubicBezTo>
                    <a:close/>
                    <a:moveTo>
                      <a:pt x="119644" y="191797"/>
                    </a:moveTo>
                    <a:lnTo>
                      <a:pt x="127891" y="196674"/>
                    </a:lnTo>
                    <a:lnTo>
                      <a:pt x="121502" y="203292"/>
                    </a:lnTo>
                    <a:lnTo>
                      <a:pt x="129982" y="212233"/>
                    </a:lnTo>
                    <a:lnTo>
                      <a:pt x="122664" y="226050"/>
                    </a:lnTo>
                    <a:cubicBezTo>
                      <a:pt x="120573" y="230114"/>
                      <a:pt x="117321" y="229998"/>
                      <a:pt x="115462" y="225702"/>
                    </a:cubicBezTo>
                    <a:lnTo>
                      <a:pt x="109306" y="211652"/>
                    </a:lnTo>
                    <a:lnTo>
                      <a:pt x="117669" y="203176"/>
                    </a:lnTo>
                    <a:lnTo>
                      <a:pt x="111513" y="196441"/>
                    </a:lnTo>
                    <a:close/>
                    <a:moveTo>
                      <a:pt x="88250" y="191374"/>
                    </a:moveTo>
                    <a:lnTo>
                      <a:pt x="111272" y="231774"/>
                    </a:lnTo>
                    <a:cubicBezTo>
                      <a:pt x="113597" y="235954"/>
                      <a:pt x="116620" y="238160"/>
                      <a:pt x="119760" y="238160"/>
                    </a:cubicBezTo>
                    <a:cubicBezTo>
                      <a:pt x="123015" y="238160"/>
                      <a:pt x="126038" y="235954"/>
                      <a:pt x="128364" y="231891"/>
                    </a:cubicBezTo>
                    <a:lnTo>
                      <a:pt x="152316" y="191490"/>
                    </a:lnTo>
                    <a:lnTo>
                      <a:pt x="195918" y="193812"/>
                    </a:lnTo>
                    <a:cubicBezTo>
                      <a:pt x="207894" y="194392"/>
                      <a:pt x="222195" y="199268"/>
                      <a:pt x="228241" y="204725"/>
                    </a:cubicBezTo>
                    <a:cubicBezTo>
                      <a:pt x="234520" y="210297"/>
                      <a:pt x="239287" y="224112"/>
                      <a:pt x="239287" y="236302"/>
                    </a:cubicBezTo>
                    <a:lnTo>
                      <a:pt x="239287" y="249653"/>
                    </a:lnTo>
                    <a:lnTo>
                      <a:pt x="183360" y="461987"/>
                    </a:lnTo>
                    <a:cubicBezTo>
                      <a:pt x="177663" y="483581"/>
                      <a:pt x="154874" y="501227"/>
                      <a:pt x="132433" y="501227"/>
                    </a:cubicBezTo>
                    <a:lnTo>
                      <a:pt x="122085" y="501227"/>
                    </a:lnTo>
                    <a:cubicBezTo>
                      <a:pt x="99645" y="501227"/>
                      <a:pt x="75925" y="483929"/>
                      <a:pt x="68949" y="462568"/>
                    </a:cubicBezTo>
                    <a:lnTo>
                      <a:pt x="0" y="249769"/>
                    </a:lnTo>
                    <a:lnTo>
                      <a:pt x="0" y="236302"/>
                    </a:lnTo>
                    <a:cubicBezTo>
                      <a:pt x="0" y="224112"/>
                      <a:pt x="4883" y="210297"/>
                      <a:pt x="11046" y="204725"/>
                    </a:cubicBezTo>
                    <a:cubicBezTo>
                      <a:pt x="17208" y="199268"/>
                      <a:pt x="31393" y="194509"/>
                      <a:pt x="43369" y="193812"/>
                    </a:cubicBezTo>
                    <a:close/>
                    <a:moveTo>
                      <a:pt x="138106" y="151894"/>
                    </a:moveTo>
                    <a:cubicBezTo>
                      <a:pt x="140196" y="151081"/>
                      <a:pt x="142635" y="152127"/>
                      <a:pt x="143448" y="154218"/>
                    </a:cubicBezTo>
                    <a:cubicBezTo>
                      <a:pt x="144377" y="156426"/>
                      <a:pt x="143332" y="158866"/>
                      <a:pt x="141125" y="159679"/>
                    </a:cubicBezTo>
                    <a:cubicBezTo>
                      <a:pt x="131950" y="163281"/>
                      <a:pt x="124286" y="164559"/>
                      <a:pt x="118014" y="164559"/>
                    </a:cubicBezTo>
                    <a:cubicBezTo>
                      <a:pt x="105239" y="164559"/>
                      <a:pt x="98620" y="159330"/>
                      <a:pt x="98271" y="158982"/>
                    </a:cubicBezTo>
                    <a:cubicBezTo>
                      <a:pt x="96529" y="157588"/>
                      <a:pt x="96181" y="154915"/>
                      <a:pt x="97691" y="153172"/>
                    </a:cubicBezTo>
                    <a:cubicBezTo>
                      <a:pt x="99084" y="151430"/>
                      <a:pt x="101639" y="151081"/>
                      <a:pt x="103497" y="152591"/>
                    </a:cubicBezTo>
                    <a:cubicBezTo>
                      <a:pt x="103962" y="152940"/>
                      <a:pt x="114995" y="161073"/>
                      <a:pt x="138106" y="151894"/>
                    </a:cubicBezTo>
                    <a:close/>
                    <a:moveTo>
                      <a:pt x="139648" y="119739"/>
                    </a:moveTo>
                    <a:cubicBezTo>
                      <a:pt x="147918" y="120435"/>
                      <a:pt x="149316" y="134921"/>
                      <a:pt x="149316" y="134921"/>
                    </a:cubicBezTo>
                    <a:lnTo>
                      <a:pt x="129981" y="134921"/>
                    </a:lnTo>
                    <a:cubicBezTo>
                      <a:pt x="129981" y="134921"/>
                      <a:pt x="131379" y="119044"/>
                      <a:pt x="139648" y="119739"/>
                    </a:cubicBezTo>
                    <a:close/>
                    <a:moveTo>
                      <a:pt x="91170" y="119739"/>
                    </a:moveTo>
                    <a:cubicBezTo>
                      <a:pt x="99440" y="120435"/>
                      <a:pt x="100838" y="134921"/>
                      <a:pt x="100838" y="134921"/>
                    </a:cubicBezTo>
                    <a:lnTo>
                      <a:pt x="81503" y="134921"/>
                    </a:lnTo>
                    <a:cubicBezTo>
                      <a:pt x="81503" y="134921"/>
                      <a:pt x="82901" y="119044"/>
                      <a:pt x="91170" y="119739"/>
                    </a:cubicBezTo>
                    <a:close/>
                    <a:moveTo>
                      <a:pt x="95591" y="95554"/>
                    </a:moveTo>
                    <a:cubicBezTo>
                      <a:pt x="92685" y="103451"/>
                      <a:pt x="84429" y="120752"/>
                      <a:pt x="67686" y="130042"/>
                    </a:cubicBezTo>
                    <a:lnTo>
                      <a:pt x="67686" y="157679"/>
                    </a:lnTo>
                    <a:cubicBezTo>
                      <a:pt x="67686" y="166736"/>
                      <a:pt x="75127" y="174168"/>
                      <a:pt x="84313" y="174168"/>
                    </a:cubicBezTo>
                    <a:lnTo>
                      <a:pt x="153379" y="174168"/>
                    </a:lnTo>
                    <a:cubicBezTo>
                      <a:pt x="162449" y="174168"/>
                      <a:pt x="169890" y="166736"/>
                      <a:pt x="169890" y="157562"/>
                    </a:cubicBezTo>
                    <a:lnTo>
                      <a:pt x="169890" y="112043"/>
                    </a:lnTo>
                    <a:cubicBezTo>
                      <a:pt x="153961" y="116340"/>
                      <a:pt x="122102" y="120752"/>
                      <a:pt x="100359" y="95554"/>
                    </a:cubicBezTo>
                    <a:close/>
                    <a:moveTo>
                      <a:pt x="305807" y="35565"/>
                    </a:moveTo>
                    <a:lnTo>
                      <a:pt x="415442" y="35565"/>
                    </a:lnTo>
                    <a:cubicBezTo>
                      <a:pt x="425557" y="35565"/>
                      <a:pt x="433695" y="43692"/>
                      <a:pt x="433695" y="53792"/>
                    </a:cubicBezTo>
                    <a:cubicBezTo>
                      <a:pt x="433695" y="63892"/>
                      <a:pt x="425557" y="72018"/>
                      <a:pt x="415442" y="72018"/>
                    </a:cubicBezTo>
                    <a:lnTo>
                      <a:pt x="324060" y="72018"/>
                    </a:lnTo>
                    <a:lnTo>
                      <a:pt x="324060" y="237103"/>
                    </a:lnTo>
                    <a:lnTo>
                      <a:pt x="415442" y="237103"/>
                    </a:lnTo>
                    <a:cubicBezTo>
                      <a:pt x="425557" y="237103"/>
                      <a:pt x="433695" y="245346"/>
                      <a:pt x="433695" y="255330"/>
                    </a:cubicBezTo>
                    <a:cubicBezTo>
                      <a:pt x="433695" y="265430"/>
                      <a:pt x="425557" y="273556"/>
                      <a:pt x="415442" y="273556"/>
                    </a:cubicBezTo>
                    <a:lnTo>
                      <a:pt x="324060" y="273556"/>
                    </a:lnTo>
                    <a:lnTo>
                      <a:pt x="324060" y="469290"/>
                    </a:lnTo>
                    <a:lnTo>
                      <a:pt x="415442" y="469290"/>
                    </a:lnTo>
                    <a:cubicBezTo>
                      <a:pt x="425557" y="469290"/>
                      <a:pt x="433695" y="477416"/>
                      <a:pt x="433695" y="487516"/>
                    </a:cubicBezTo>
                    <a:cubicBezTo>
                      <a:pt x="433695" y="497617"/>
                      <a:pt x="425557" y="505743"/>
                      <a:pt x="415442" y="505743"/>
                    </a:cubicBezTo>
                    <a:lnTo>
                      <a:pt x="305807" y="505743"/>
                    </a:lnTo>
                    <a:cubicBezTo>
                      <a:pt x="295692" y="505743"/>
                      <a:pt x="287554" y="497617"/>
                      <a:pt x="287554" y="487516"/>
                    </a:cubicBezTo>
                    <a:lnTo>
                      <a:pt x="287554" y="53792"/>
                    </a:lnTo>
                    <a:cubicBezTo>
                      <a:pt x="287554" y="43692"/>
                      <a:pt x="295692" y="35565"/>
                      <a:pt x="305807" y="35565"/>
                    </a:cubicBezTo>
                    <a:close/>
                    <a:moveTo>
                      <a:pt x="117102" y="32037"/>
                    </a:moveTo>
                    <a:cubicBezTo>
                      <a:pt x="195819" y="32037"/>
                      <a:pt x="179890" y="108676"/>
                      <a:pt x="179890" y="108676"/>
                    </a:cubicBezTo>
                    <a:cubicBezTo>
                      <a:pt x="179890" y="108676"/>
                      <a:pt x="179308" y="108908"/>
                      <a:pt x="178262" y="109373"/>
                    </a:cubicBezTo>
                    <a:lnTo>
                      <a:pt x="178262" y="157679"/>
                    </a:lnTo>
                    <a:cubicBezTo>
                      <a:pt x="178262" y="171381"/>
                      <a:pt x="167099" y="182412"/>
                      <a:pt x="153379" y="182412"/>
                    </a:cubicBezTo>
                    <a:lnTo>
                      <a:pt x="84313" y="182412"/>
                    </a:lnTo>
                    <a:cubicBezTo>
                      <a:pt x="70593" y="182412"/>
                      <a:pt x="59430" y="171265"/>
                      <a:pt x="59430" y="157562"/>
                    </a:cubicBezTo>
                    <a:lnTo>
                      <a:pt x="59430" y="133642"/>
                    </a:lnTo>
                    <a:cubicBezTo>
                      <a:pt x="58151" y="134106"/>
                      <a:pt x="56872" y="134571"/>
                      <a:pt x="55593" y="134803"/>
                    </a:cubicBezTo>
                    <a:cubicBezTo>
                      <a:pt x="55593" y="134803"/>
                      <a:pt x="34083" y="32153"/>
                      <a:pt x="117102" y="32037"/>
                    </a:cubicBezTo>
                    <a:close/>
                    <a:moveTo>
                      <a:pt x="543107" y="0"/>
                    </a:moveTo>
                    <a:cubicBezTo>
                      <a:pt x="574499" y="0"/>
                      <a:pt x="599948" y="25417"/>
                      <a:pt x="599948" y="56770"/>
                    </a:cubicBezTo>
                    <a:cubicBezTo>
                      <a:pt x="599948" y="88123"/>
                      <a:pt x="574499" y="113540"/>
                      <a:pt x="543107" y="113540"/>
                    </a:cubicBezTo>
                    <a:cubicBezTo>
                      <a:pt x="511715" y="113540"/>
                      <a:pt x="486266" y="88123"/>
                      <a:pt x="486266" y="56770"/>
                    </a:cubicBezTo>
                    <a:cubicBezTo>
                      <a:pt x="486266" y="25417"/>
                      <a:pt x="511715" y="0"/>
                      <a:pt x="5431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10000"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8544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FF210FF-98C7-408F-896C-0784B6C47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C73C12B-6A1B-4824-8678-5FE844B0E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4791BE0-90EF-4A10-B38E-6E323448D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23482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BCC7924-A344-4283-8451-65FCFE1452F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295399"/>
            <a:ext cx="10845800" cy="4918675"/>
            <a:chOff x="673100" y="1295400"/>
            <a:chExt cx="10845800" cy="4918675"/>
          </a:xfrm>
        </p:grpSpPr>
        <p:sp>
          <p:nvSpPr>
            <p:cNvPr id="6" name="ísļiďé">
              <a:extLst>
                <a:ext uri="{FF2B5EF4-FFF2-40B4-BE49-F238E27FC236}">
                  <a16:creationId xmlns:a16="http://schemas.microsoft.com/office/drawing/2014/main" xmlns="" id="{C8BEEB3D-34C9-4E51-B084-BDA841FFA398}"/>
                </a:ext>
              </a:extLst>
            </p:cNvPr>
            <p:cNvSpPr/>
            <p:nvPr/>
          </p:nvSpPr>
          <p:spPr bwMode="auto">
            <a:xfrm>
              <a:off x="5020638" y="1295400"/>
              <a:ext cx="2150259" cy="1794320"/>
            </a:xfrm>
            <a:custGeom>
              <a:avLst/>
              <a:gdLst>
                <a:gd name="T0" fmla="*/ 1323 w 2646"/>
                <a:gd name="T1" fmla="*/ 0 h 2081"/>
                <a:gd name="T2" fmla="*/ 0 w 2646"/>
                <a:gd name="T3" fmla="*/ 2081 h 2081"/>
                <a:gd name="T4" fmla="*/ 2646 w 2646"/>
                <a:gd name="T5" fmla="*/ 2081 h 2081"/>
                <a:gd name="T6" fmla="*/ 1323 w 2646"/>
                <a:gd name="T7" fmla="*/ 0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6" h="2081">
                  <a:moveTo>
                    <a:pt x="1323" y="0"/>
                  </a:moveTo>
                  <a:lnTo>
                    <a:pt x="0" y="2081"/>
                  </a:lnTo>
                  <a:lnTo>
                    <a:pt x="2646" y="2081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b="1" i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7" name="ïśḷîďé">
              <a:extLst>
                <a:ext uri="{FF2B5EF4-FFF2-40B4-BE49-F238E27FC236}">
                  <a16:creationId xmlns:a16="http://schemas.microsoft.com/office/drawing/2014/main" xmlns="" id="{5866466A-D51D-455C-BE41-941A4DAECCC7}"/>
                </a:ext>
              </a:extLst>
            </p:cNvPr>
            <p:cNvSpPr/>
            <p:nvPr/>
          </p:nvSpPr>
          <p:spPr bwMode="auto">
            <a:xfrm>
              <a:off x="4287865" y="2970227"/>
              <a:ext cx="3616271" cy="1223517"/>
            </a:xfrm>
            <a:custGeom>
              <a:avLst/>
              <a:gdLst>
                <a:gd name="T0" fmla="*/ 0 w 4450"/>
                <a:gd name="T1" fmla="*/ 1419 h 1419"/>
                <a:gd name="T2" fmla="*/ 4450 w 4450"/>
                <a:gd name="T3" fmla="*/ 1419 h 1419"/>
                <a:gd name="T4" fmla="*/ 3548 w 4450"/>
                <a:gd name="T5" fmla="*/ 0 h 1419"/>
                <a:gd name="T6" fmla="*/ 902 w 4450"/>
                <a:gd name="T7" fmla="*/ 0 h 1419"/>
                <a:gd name="T8" fmla="*/ 0 w 4450"/>
                <a:gd name="T9" fmla="*/ 1419 h 1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0" h="1419">
                  <a:moveTo>
                    <a:pt x="0" y="1419"/>
                  </a:moveTo>
                  <a:lnTo>
                    <a:pt x="4450" y="1419"/>
                  </a:lnTo>
                  <a:lnTo>
                    <a:pt x="3548" y="0"/>
                  </a:lnTo>
                  <a:lnTo>
                    <a:pt x="902" y="0"/>
                  </a:lnTo>
                  <a:lnTo>
                    <a:pt x="0" y="141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b="1" i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8" name="ïşḷiḑé">
              <a:extLst>
                <a:ext uri="{FF2B5EF4-FFF2-40B4-BE49-F238E27FC236}">
                  <a16:creationId xmlns:a16="http://schemas.microsoft.com/office/drawing/2014/main" xmlns="" id="{60061032-0893-4C46-8D5D-E7060DCA772C}"/>
                </a:ext>
              </a:extLst>
            </p:cNvPr>
            <p:cNvSpPr/>
            <p:nvPr/>
          </p:nvSpPr>
          <p:spPr bwMode="auto">
            <a:xfrm>
              <a:off x="3598742" y="4075450"/>
              <a:ext cx="4994517" cy="1149365"/>
            </a:xfrm>
            <a:custGeom>
              <a:avLst/>
              <a:gdLst>
                <a:gd name="T0" fmla="*/ 848 w 6146"/>
                <a:gd name="T1" fmla="*/ 0 h 1333"/>
                <a:gd name="T2" fmla="*/ 0 w 6146"/>
                <a:gd name="T3" fmla="*/ 1333 h 1333"/>
                <a:gd name="T4" fmla="*/ 3073 w 6146"/>
                <a:gd name="T5" fmla="*/ 1333 h 1333"/>
                <a:gd name="T6" fmla="*/ 6146 w 6146"/>
                <a:gd name="T7" fmla="*/ 1333 h 1333"/>
                <a:gd name="T8" fmla="*/ 5298 w 6146"/>
                <a:gd name="T9" fmla="*/ 0 h 1333"/>
                <a:gd name="T10" fmla="*/ 848 w 6146"/>
                <a:gd name="T11" fmla="*/ 0 h 1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46" h="1333">
                  <a:moveTo>
                    <a:pt x="848" y="0"/>
                  </a:moveTo>
                  <a:lnTo>
                    <a:pt x="0" y="1333"/>
                  </a:lnTo>
                  <a:lnTo>
                    <a:pt x="3073" y="1333"/>
                  </a:lnTo>
                  <a:lnTo>
                    <a:pt x="6146" y="1333"/>
                  </a:lnTo>
                  <a:lnTo>
                    <a:pt x="5298" y="0"/>
                  </a:lnTo>
                  <a:lnTo>
                    <a:pt x="84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b="1" i="1" dirty="0">
                  <a:solidFill>
                    <a:schemeClr val="bg1"/>
                  </a:solidFill>
                </a:rPr>
                <a:t>Text</a:t>
              </a:r>
              <a:endParaRPr lang="en-US" sz="2000" b="1" i="1" dirty="0">
                <a:solidFill>
                  <a:schemeClr val="bg1"/>
                </a:solidFill>
              </a:endParaRPr>
            </a:p>
          </p:txBody>
        </p:sp>
        <p:grpSp>
          <p:nvGrpSpPr>
            <p:cNvPr id="9" name="ïSļíde">
              <a:extLst>
                <a:ext uri="{FF2B5EF4-FFF2-40B4-BE49-F238E27FC236}">
                  <a16:creationId xmlns:a16="http://schemas.microsoft.com/office/drawing/2014/main" xmlns="" id="{601A4EC2-7791-4442-A93F-E43C670CCF08}"/>
                </a:ext>
              </a:extLst>
            </p:cNvPr>
            <p:cNvGrpSpPr/>
            <p:nvPr/>
          </p:nvGrpSpPr>
          <p:grpSpPr>
            <a:xfrm>
              <a:off x="3857041" y="1529805"/>
              <a:ext cx="4478795" cy="4684270"/>
              <a:chOff x="9545638" y="4089400"/>
              <a:chExt cx="5294313" cy="5537200"/>
            </a:xfrm>
            <a:solidFill>
              <a:schemeClr val="tx2">
                <a:lumMod val="10000"/>
                <a:lumOff val="90000"/>
              </a:schemeClr>
            </a:solidFill>
          </p:grpSpPr>
          <p:sp>
            <p:nvSpPr>
              <p:cNvPr id="22" name="ï$lîḋè">
                <a:extLst>
                  <a:ext uri="{FF2B5EF4-FFF2-40B4-BE49-F238E27FC236}">
                    <a16:creationId xmlns:a16="http://schemas.microsoft.com/office/drawing/2014/main" xmlns="" id="{40378F10-980A-47C4-8588-77D428875B8C}"/>
                  </a:ext>
                </a:extLst>
              </p:cNvPr>
              <p:cNvSpPr/>
              <p:nvPr/>
            </p:nvSpPr>
            <p:spPr bwMode="auto">
              <a:xfrm>
                <a:off x="10393363" y="8655050"/>
                <a:ext cx="3597275" cy="971550"/>
              </a:xfrm>
              <a:custGeom>
                <a:avLst/>
                <a:gdLst>
                  <a:gd name="T0" fmla="*/ 2733 w 4945"/>
                  <a:gd name="T1" fmla="*/ 960 h 1335"/>
                  <a:gd name="T2" fmla="*/ 4945 w 4945"/>
                  <a:gd name="T3" fmla="*/ 0 h 1335"/>
                  <a:gd name="T4" fmla="*/ 4747 w 4945"/>
                  <a:gd name="T5" fmla="*/ 0 h 1335"/>
                  <a:gd name="T6" fmla="*/ 2748 w 4945"/>
                  <a:gd name="T7" fmla="*/ 827 h 1335"/>
                  <a:gd name="T8" fmla="*/ 2090 w 4945"/>
                  <a:gd name="T9" fmla="*/ 443 h 1335"/>
                  <a:gd name="T10" fmla="*/ 2090 w 4945"/>
                  <a:gd name="T11" fmla="*/ 817 h 1335"/>
                  <a:gd name="T12" fmla="*/ 198 w 4945"/>
                  <a:gd name="T13" fmla="*/ 0 h 1335"/>
                  <a:gd name="T14" fmla="*/ 0 w 4945"/>
                  <a:gd name="T15" fmla="*/ 0 h 1335"/>
                  <a:gd name="T16" fmla="*/ 2090 w 4945"/>
                  <a:gd name="T17" fmla="*/ 949 h 1335"/>
                  <a:gd name="T18" fmla="*/ 2090 w 4945"/>
                  <a:gd name="T19" fmla="*/ 1335 h 1335"/>
                  <a:gd name="T20" fmla="*/ 2733 w 4945"/>
                  <a:gd name="T21" fmla="*/ 960 h 1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45" h="1335">
                    <a:moveTo>
                      <a:pt x="2733" y="960"/>
                    </a:moveTo>
                    <a:cubicBezTo>
                      <a:pt x="3585" y="899"/>
                      <a:pt x="4355" y="546"/>
                      <a:pt x="4945" y="0"/>
                    </a:cubicBezTo>
                    <a:cubicBezTo>
                      <a:pt x="4747" y="0"/>
                      <a:pt x="4747" y="0"/>
                      <a:pt x="4747" y="0"/>
                    </a:cubicBezTo>
                    <a:cubicBezTo>
                      <a:pt x="4200" y="467"/>
                      <a:pt x="3508" y="768"/>
                      <a:pt x="2748" y="827"/>
                    </a:cubicBezTo>
                    <a:cubicBezTo>
                      <a:pt x="2090" y="443"/>
                      <a:pt x="2090" y="443"/>
                      <a:pt x="2090" y="443"/>
                    </a:cubicBezTo>
                    <a:cubicBezTo>
                      <a:pt x="2090" y="817"/>
                      <a:pt x="2090" y="817"/>
                      <a:pt x="2090" y="817"/>
                    </a:cubicBezTo>
                    <a:cubicBezTo>
                      <a:pt x="1372" y="739"/>
                      <a:pt x="719" y="445"/>
                      <a:pt x="19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2" y="520"/>
                      <a:pt x="1287" y="865"/>
                      <a:pt x="2090" y="949"/>
                    </a:cubicBezTo>
                    <a:cubicBezTo>
                      <a:pt x="2090" y="1335"/>
                      <a:pt x="2090" y="1335"/>
                      <a:pt x="2090" y="1335"/>
                    </a:cubicBezTo>
                    <a:lnTo>
                      <a:pt x="2733" y="9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3" name="iṣḷiḍè">
                <a:extLst>
                  <a:ext uri="{FF2B5EF4-FFF2-40B4-BE49-F238E27FC236}">
                    <a16:creationId xmlns:a16="http://schemas.microsoft.com/office/drawing/2014/main" xmlns="" id="{633389DC-14CC-4204-9DD4-904885A75DF7}"/>
                  </a:ext>
                </a:extLst>
              </p:cNvPr>
              <p:cNvSpPr/>
              <p:nvPr/>
            </p:nvSpPr>
            <p:spPr bwMode="auto">
              <a:xfrm>
                <a:off x="9545638" y="4089400"/>
                <a:ext cx="2276475" cy="3359150"/>
              </a:xfrm>
              <a:custGeom>
                <a:avLst/>
                <a:gdLst>
                  <a:gd name="T0" fmla="*/ 3034 w 3130"/>
                  <a:gd name="T1" fmla="*/ 148 h 4617"/>
                  <a:gd name="T2" fmla="*/ 3130 w 3130"/>
                  <a:gd name="T3" fmla="*/ 0 h 4617"/>
                  <a:gd name="T4" fmla="*/ 858 w 3130"/>
                  <a:gd name="T5" fmla="*/ 1257 h 4617"/>
                  <a:gd name="T6" fmla="*/ 524 w 3130"/>
                  <a:gd name="T7" fmla="*/ 1040 h 4617"/>
                  <a:gd name="T8" fmla="*/ 488 w 3130"/>
                  <a:gd name="T9" fmla="*/ 1782 h 4617"/>
                  <a:gd name="T10" fmla="*/ 0 w 3130"/>
                  <a:gd name="T11" fmla="*/ 3604 h 4617"/>
                  <a:gd name="T12" fmla="*/ 143 w 3130"/>
                  <a:gd name="T13" fmla="*/ 4617 h 4617"/>
                  <a:gd name="T14" fmla="*/ 238 w 3130"/>
                  <a:gd name="T15" fmla="*/ 4469 h 4617"/>
                  <a:gd name="T16" fmla="*/ 131 w 3130"/>
                  <a:gd name="T17" fmla="*/ 3604 h 4617"/>
                  <a:gd name="T18" fmla="*/ 589 w 3130"/>
                  <a:gd name="T19" fmla="*/ 1869 h 4617"/>
                  <a:gd name="T20" fmla="*/ 1272 w 3130"/>
                  <a:gd name="T21" fmla="*/ 1526 h 4617"/>
                  <a:gd name="T22" fmla="*/ 968 w 3130"/>
                  <a:gd name="T23" fmla="*/ 1329 h 4617"/>
                  <a:gd name="T24" fmla="*/ 3034 w 3130"/>
                  <a:gd name="T25" fmla="*/ 148 h 4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30" h="4617">
                    <a:moveTo>
                      <a:pt x="3034" y="148"/>
                    </a:moveTo>
                    <a:cubicBezTo>
                      <a:pt x="3130" y="0"/>
                      <a:pt x="3130" y="0"/>
                      <a:pt x="3130" y="0"/>
                    </a:cubicBezTo>
                    <a:cubicBezTo>
                      <a:pt x="2222" y="127"/>
                      <a:pt x="1422" y="589"/>
                      <a:pt x="858" y="1257"/>
                    </a:cubicBezTo>
                    <a:cubicBezTo>
                      <a:pt x="524" y="1040"/>
                      <a:pt x="524" y="1040"/>
                      <a:pt x="524" y="1040"/>
                    </a:cubicBezTo>
                    <a:cubicBezTo>
                      <a:pt x="488" y="1782"/>
                      <a:pt x="488" y="1782"/>
                      <a:pt x="488" y="1782"/>
                    </a:cubicBezTo>
                    <a:cubicBezTo>
                      <a:pt x="178" y="2318"/>
                      <a:pt x="0" y="2940"/>
                      <a:pt x="0" y="3604"/>
                    </a:cubicBezTo>
                    <a:cubicBezTo>
                      <a:pt x="0" y="3955"/>
                      <a:pt x="50" y="4295"/>
                      <a:pt x="143" y="4617"/>
                    </a:cubicBezTo>
                    <a:cubicBezTo>
                      <a:pt x="238" y="4469"/>
                      <a:pt x="238" y="4469"/>
                      <a:pt x="238" y="4469"/>
                    </a:cubicBezTo>
                    <a:cubicBezTo>
                      <a:pt x="168" y="4192"/>
                      <a:pt x="131" y="3902"/>
                      <a:pt x="131" y="3604"/>
                    </a:cubicBezTo>
                    <a:cubicBezTo>
                      <a:pt x="131" y="2973"/>
                      <a:pt x="298" y="2381"/>
                      <a:pt x="589" y="1869"/>
                    </a:cubicBezTo>
                    <a:cubicBezTo>
                      <a:pt x="1272" y="1526"/>
                      <a:pt x="1272" y="1526"/>
                      <a:pt x="1272" y="1526"/>
                    </a:cubicBezTo>
                    <a:cubicBezTo>
                      <a:pt x="968" y="1329"/>
                      <a:pt x="968" y="1329"/>
                      <a:pt x="968" y="1329"/>
                    </a:cubicBezTo>
                    <a:cubicBezTo>
                      <a:pt x="1488" y="720"/>
                      <a:pt x="2212" y="291"/>
                      <a:pt x="3034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4" name="iŝḷîḓe">
                <a:extLst>
                  <a:ext uri="{FF2B5EF4-FFF2-40B4-BE49-F238E27FC236}">
                    <a16:creationId xmlns:a16="http://schemas.microsoft.com/office/drawing/2014/main" xmlns="" id="{52ABDC27-28F5-4801-9CEE-3B01E958022B}"/>
                  </a:ext>
                </a:extLst>
              </p:cNvPr>
              <p:cNvSpPr/>
              <p:nvPr/>
            </p:nvSpPr>
            <p:spPr bwMode="auto">
              <a:xfrm>
                <a:off x="12561888" y="4089400"/>
                <a:ext cx="2278063" cy="3359150"/>
              </a:xfrm>
              <a:custGeom>
                <a:avLst/>
                <a:gdLst>
                  <a:gd name="T0" fmla="*/ 2703 w 3130"/>
                  <a:gd name="T1" fmla="*/ 1892 h 4617"/>
                  <a:gd name="T2" fmla="*/ 3012 w 3130"/>
                  <a:gd name="T3" fmla="*/ 1692 h 4617"/>
                  <a:gd name="T4" fmla="*/ 2357 w 3130"/>
                  <a:gd name="T5" fmla="*/ 1362 h 4617"/>
                  <a:gd name="T6" fmla="*/ 0 w 3130"/>
                  <a:gd name="T7" fmla="*/ 0 h 4617"/>
                  <a:gd name="T8" fmla="*/ 95 w 3130"/>
                  <a:gd name="T9" fmla="*/ 148 h 4617"/>
                  <a:gd name="T10" fmla="*/ 2228 w 3130"/>
                  <a:gd name="T11" fmla="*/ 1409 h 4617"/>
                  <a:gd name="T12" fmla="*/ 2264 w 3130"/>
                  <a:gd name="T13" fmla="*/ 2177 h 4617"/>
                  <a:gd name="T14" fmla="*/ 2593 w 3130"/>
                  <a:gd name="T15" fmla="*/ 1964 h 4617"/>
                  <a:gd name="T16" fmla="*/ 2999 w 3130"/>
                  <a:gd name="T17" fmla="*/ 3604 h 4617"/>
                  <a:gd name="T18" fmla="*/ 2892 w 3130"/>
                  <a:gd name="T19" fmla="*/ 4469 h 4617"/>
                  <a:gd name="T20" fmla="*/ 2987 w 3130"/>
                  <a:gd name="T21" fmla="*/ 4617 h 4617"/>
                  <a:gd name="T22" fmla="*/ 3130 w 3130"/>
                  <a:gd name="T23" fmla="*/ 3604 h 4617"/>
                  <a:gd name="T24" fmla="*/ 2703 w 3130"/>
                  <a:gd name="T25" fmla="*/ 1892 h 4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30" h="4617">
                    <a:moveTo>
                      <a:pt x="2703" y="1892"/>
                    </a:moveTo>
                    <a:cubicBezTo>
                      <a:pt x="3012" y="1692"/>
                      <a:pt x="3012" y="1692"/>
                      <a:pt x="3012" y="1692"/>
                    </a:cubicBezTo>
                    <a:cubicBezTo>
                      <a:pt x="2357" y="1362"/>
                      <a:pt x="2357" y="1362"/>
                      <a:pt x="2357" y="1362"/>
                    </a:cubicBezTo>
                    <a:cubicBezTo>
                      <a:pt x="1790" y="637"/>
                      <a:pt x="954" y="133"/>
                      <a:pt x="0" y="0"/>
                    </a:cubicBezTo>
                    <a:cubicBezTo>
                      <a:pt x="95" y="148"/>
                      <a:pt x="95" y="148"/>
                      <a:pt x="95" y="148"/>
                    </a:cubicBezTo>
                    <a:cubicBezTo>
                      <a:pt x="954" y="297"/>
                      <a:pt x="1705" y="758"/>
                      <a:pt x="2228" y="1409"/>
                    </a:cubicBezTo>
                    <a:cubicBezTo>
                      <a:pt x="2264" y="2177"/>
                      <a:pt x="2264" y="2177"/>
                      <a:pt x="2264" y="2177"/>
                    </a:cubicBezTo>
                    <a:cubicBezTo>
                      <a:pt x="2593" y="1964"/>
                      <a:pt x="2593" y="1964"/>
                      <a:pt x="2593" y="1964"/>
                    </a:cubicBezTo>
                    <a:cubicBezTo>
                      <a:pt x="2852" y="2453"/>
                      <a:pt x="2999" y="3012"/>
                      <a:pt x="2999" y="3604"/>
                    </a:cubicBezTo>
                    <a:cubicBezTo>
                      <a:pt x="2999" y="3902"/>
                      <a:pt x="2962" y="4192"/>
                      <a:pt x="2892" y="4469"/>
                    </a:cubicBezTo>
                    <a:cubicBezTo>
                      <a:pt x="2987" y="4617"/>
                      <a:pt x="2987" y="4617"/>
                      <a:pt x="2987" y="4617"/>
                    </a:cubicBezTo>
                    <a:cubicBezTo>
                      <a:pt x="3080" y="4295"/>
                      <a:pt x="3130" y="3955"/>
                      <a:pt x="3130" y="3604"/>
                    </a:cubicBezTo>
                    <a:cubicBezTo>
                      <a:pt x="3130" y="2985"/>
                      <a:pt x="2976" y="2403"/>
                      <a:pt x="2703" y="18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</p:grpSp>
        <p:grpSp>
          <p:nvGrpSpPr>
            <p:cNvPr id="10" name="işľïdê">
              <a:extLst>
                <a:ext uri="{FF2B5EF4-FFF2-40B4-BE49-F238E27FC236}">
                  <a16:creationId xmlns:a16="http://schemas.microsoft.com/office/drawing/2014/main" xmlns="" id="{EFA17FEB-4FD5-4249-8639-E0A025305870}"/>
                </a:ext>
              </a:extLst>
            </p:cNvPr>
            <p:cNvGrpSpPr/>
            <p:nvPr/>
          </p:nvGrpSpPr>
          <p:grpSpPr>
            <a:xfrm>
              <a:off x="673100" y="1612485"/>
              <a:ext cx="2707149" cy="4190639"/>
              <a:chOff x="673100" y="2136727"/>
              <a:chExt cx="2707149" cy="4190639"/>
            </a:xfrm>
          </p:grpSpPr>
          <p:sp>
            <p:nvSpPr>
              <p:cNvPr id="17" name="iśļíḋê">
                <a:extLst>
                  <a:ext uri="{FF2B5EF4-FFF2-40B4-BE49-F238E27FC236}">
                    <a16:creationId xmlns:a16="http://schemas.microsoft.com/office/drawing/2014/main" xmlns="" id="{348E84B7-983E-4A2D-A732-8663B4E41F3A}"/>
                  </a:ext>
                </a:extLst>
              </p:cNvPr>
              <p:cNvSpPr txBox="1"/>
              <p:nvPr/>
            </p:nvSpPr>
            <p:spPr bwMode="auto">
              <a:xfrm>
                <a:off x="673100" y="2590062"/>
                <a:ext cx="2695460" cy="441805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8" name="íşļïḍè">
                <a:extLst>
                  <a:ext uri="{FF2B5EF4-FFF2-40B4-BE49-F238E27FC236}">
                    <a16:creationId xmlns:a16="http://schemas.microsoft.com/office/drawing/2014/main" xmlns="" id="{A64B3CCA-A903-452F-90A0-CA31027E318A}"/>
                  </a:ext>
                </a:extLst>
              </p:cNvPr>
              <p:cNvSpPr txBox="1"/>
              <p:nvPr/>
            </p:nvSpPr>
            <p:spPr>
              <a:xfrm>
                <a:off x="673101" y="2136727"/>
                <a:ext cx="2684518" cy="41349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>
                <a:normAutofit/>
              </a:bodyPr>
              <a:lstStyle/>
              <a:p>
                <a:pPr algn="ctr"/>
                <a:r>
                  <a:rPr lang="en-US" altLang="zh-CN" sz="1200" u="sng" dirty="0"/>
                  <a:t>Supporting text here.</a:t>
                </a:r>
              </a:p>
            </p:txBody>
          </p:sp>
          <p:sp>
            <p:nvSpPr>
              <p:cNvPr id="19" name="îṡ1iḍê">
                <a:extLst>
                  <a:ext uri="{FF2B5EF4-FFF2-40B4-BE49-F238E27FC236}">
                    <a16:creationId xmlns:a16="http://schemas.microsoft.com/office/drawing/2014/main" xmlns="" id="{3DAB9E69-95C3-4D27-BBEC-B8B5794F4C49}"/>
                  </a:ext>
                </a:extLst>
              </p:cNvPr>
              <p:cNvSpPr/>
              <p:nvPr/>
            </p:nvSpPr>
            <p:spPr bwMode="auto">
              <a:xfrm>
                <a:off x="673100" y="3115539"/>
                <a:ext cx="2707149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íṧḻidè">
                <a:extLst>
                  <a:ext uri="{FF2B5EF4-FFF2-40B4-BE49-F238E27FC236}">
                    <a16:creationId xmlns:a16="http://schemas.microsoft.com/office/drawing/2014/main" xmlns="" id="{F7C3B3C8-1C53-423D-9105-DDB2F2ECF8BB}"/>
                  </a:ext>
                </a:extLst>
              </p:cNvPr>
              <p:cNvSpPr/>
              <p:nvPr/>
            </p:nvSpPr>
            <p:spPr bwMode="auto">
              <a:xfrm>
                <a:off x="673100" y="4287975"/>
                <a:ext cx="2707149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ïṧḻíḍè">
                <a:extLst>
                  <a:ext uri="{FF2B5EF4-FFF2-40B4-BE49-F238E27FC236}">
                    <a16:creationId xmlns:a16="http://schemas.microsoft.com/office/drawing/2014/main" xmlns="" id="{E1D0C67D-61AD-4719-B94A-5A0B892C8C09}"/>
                  </a:ext>
                </a:extLst>
              </p:cNvPr>
              <p:cNvSpPr/>
              <p:nvPr/>
            </p:nvSpPr>
            <p:spPr bwMode="auto">
              <a:xfrm>
                <a:off x="673100" y="5460411"/>
                <a:ext cx="2707149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1" name="ïSļîḋe">
              <a:extLst>
                <a:ext uri="{FF2B5EF4-FFF2-40B4-BE49-F238E27FC236}">
                  <a16:creationId xmlns:a16="http://schemas.microsoft.com/office/drawing/2014/main" xmlns="" id="{5553E780-A0F6-490A-AAE2-8101CB7EAD86}"/>
                </a:ext>
              </a:extLst>
            </p:cNvPr>
            <p:cNvGrpSpPr/>
            <p:nvPr/>
          </p:nvGrpSpPr>
          <p:grpSpPr>
            <a:xfrm>
              <a:off x="8811751" y="1612485"/>
              <a:ext cx="2707149" cy="4190639"/>
              <a:chOff x="673100" y="2136727"/>
              <a:chExt cx="2707149" cy="4190639"/>
            </a:xfrm>
          </p:grpSpPr>
          <p:sp>
            <p:nvSpPr>
              <p:cNvPr id="12" name="ïślîďe">
                <a:extLst>
                  <a:ext uri="{FF2B5EF4-FFF2-40B4-BE49-F238E27FC236}">
                    <a16:creationId xmlns:a16="http://schemas.microsoft.com/office/drawing/2014/main" xmlns="" id="{51D76634-A2BF-4988-8FBD-9C5B49D60908}"/>
                  </a:ext>
                </a:extLst>
              </p:cNvPr>
              <p:cNvSpPr txBox="1"/>
              <p:nvPr/>
            </p:nvSpPr>
            <p:spPr bwMode="auto">
              <a:xfrm>
                <a:off x="673100" y="2590062"/>
                <a:ext cx="2695460" cy="441805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algn="ctr" defTabSz="914377">
                  <a:lnSpc>
                    <a:spcPct val="100000"/>
                  </a:lnSpc>
                  <a:spcBef>
                    <a:spcPct val="0"/>
                  </a:spcBef>
                  <a:defRPr sz="2000" b="1">
                    <a:solidFill>
                      <a:schemeClr val="bg1"/>
                    </a:solidFill>
                  </a:defRPr>
                </a:lvl1pPr>
                <a:lvl2pPr marL="457189" defTabSz="914377"/>
                <a:lvl3pPr marL="914377" defTabSz="914377"/>
                <a:lvl4pPr marL="1371566" defTabSz="914377"/>
                <a:lvl5pPr marL="1828754" defTabSz="914377"/>
                <a:lvl6pPr marL="2285943" defTabSz="914377"/>
                <a:lvl7pPr marL="2743131" defTabSz="914377"/>
                <a:lvl8pPr marL="3200320" defTabSz="914377"/>
                <a:lvl9pPr marL="3657509" defTabSz="914377"/>
              </a:lstStyle>
              <a:p>
                <a:r>
                  <a:rPr lang="en-US" altLang="zh-CN"/>
                  <a:t>Text here</a:t>
                </a:r>
                <a:endParaRPr lang="en-US" altLang="zh-CN" dirty="0"/>
              </a:p>
            </p:txBody>
          </p:sp>
          <p:sp>
            <p:nvSpPr>
              <p:cNvPr id="13" name="iṣ1íḋè">
                <a:extLst>
                  <a:ext uri="{FF2B5EF4-FFF2-40B4-BE49-F238E27FC236}">
                    <a16:creationId xmlns:a16="http://schemas.microsoft.com/office/drawing/2014/main" xmlns="" id="{26C2F2C3-32BE-43C6-A134-0F12F36BFA26}"/>
                  </a:ext>
                </a:extLst>
              </p:cNvPr>
              <p:cNvSpPr txBox="1"/>
              <p:nvPr/>
            </p:nvSpPr>
            <p:spPr>
              <a:xfrm>
                <a:off x="673101" y="2136727"/>
                <a:ext cx="2684518" cy="41349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>
                <a:normAutofit/>
              </a:bodyPr>
              <a:lstStyle/>
              <a:p>
                <a:pPr algn="ctr"/>
                <a:r>
                  <a:rPr lang="en-US" altLang="zh-CN" sz="1200" u="sng" dirty="0"/>
                  <a:t>Supporting text here.</a:t>
                </a:r>
              </a:p>
            </p:txBody>
          </p:sp>
          <p:sp>
            <p:nvSpPr>
              <p:cNvPr id="14" name="ïslíḑê">
                <a:extLst>
                  <a:ext uri="{FF2B5EF4-FFF2-40B4-BE49-F238E27FC236}">
                    <a16:creationId xmlns:a16="http://schemas.microsoft.com/office/drawing/2014/main" xmlns="" id="{F2890BCC-EDA7-49B0-9EBE-9337F16C07BD}"/>
                  </a:ext>
                </a:extLst>
              </p:cNvPr>
              <p:cNvSpPr/>
              <p:nvPr/>
            </p:nvSpPr>
            <p:spPr bwMode="auto">
              <a:xfrm>
                <a:off x="673100" y="3115539"/>
                <a:ext cx="2707149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íSlïḋê">
                <a:extLst>
                  <a:ext uri="{FF2B5EF4-FFF2-40B4-BE49-F238E27FC236}">
                    <a16:creationId xmlns:a16="http://schemas.microsoft.com/office/drawing/2014/main" xmlns="" id="{466A1A06-0C98-43E1-B35D-0E88BB9F1A40}"/>
                  </a:ext>
                </a:extLst>
              </p:cNvPr>
              <p:cNvSpPr/>
              <p:nvPr/>
            </p:nvSpPr>
            <p:spPr bwMode="auto">
              <a:xfrm>
                <a:off x="673100" y="4287975"/>
                <a:ext cx="2707149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íS1íḋè">
                <a:extLst>
                  <a:ext uri="{FF2B5EF4-FFF2-40B4-BE49-F238E27FC236}">
                    <a16:creationId xmlns:a16="http://schemas.microsoft.com/office/drawing/2014/main" xmlns="" id="{02E4F24D-2B44-410A-A011-56A04617CF86}"/>
                  </a:ext>
                </a:extLst>
              </p:cNvPr>
              <p:cNvSpPr/>
              <p:nvPr/>
            </p:nvSpPr>
            <p:spPr bwMode="auto">
              <a:xfrm>
                <a:off x="673100" y="5460411"/>
                <a:ext cx="2707149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5411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D1F23B-E0C2-4053-A0C4-A7F68A35D1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4E014AA-FC02-443F-B8A4-774C19F41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F77D633-5329-46D0-A0C6-573A2B40B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210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D5B810A-3760-424A-B986-9F86E8445B9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" y="1"/>
            <a:ext cx="11404599" cy="5589807"/>
            <a:chOff x="1" y="1"/>
            <a:chExt cx="11404599" cy="5589807"/>
          </a:xfrm>
        </p:grpSpPr>
        <p:sp>
          <p:nvSpPr>
            <p:cNvPr id="6" name="islîďe">
              <a:extLst>
                <a:ext uri="{FF2B5EF4-FFF2-40B4-BE49-F238E27FC236}">
                  <a16:creationId xmlns:a16="http://schemas.microsoft.com/office/drawing/2014/main" xmlns="" id="{395A6913-38AD-4A30-85C0-A3055B62FA70}"/>
                </a:ext>
              </a:extLst>
            </p:cNvPr>
            <p:cNvSpPr/>
            <p:nvPr/>
          </p:nvSpPr>
          <p:spPr>
            <a:xfrm>
              <a:off x="1" y="1"/>
              <a:ext cx="4415246" cy="379716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îṩḻïḍè">
              <a:extLst>
                <a:ext uri="{FF2B5EF4-FFF2-40B4-BE49-F238E27FC236}">
                  <a16:creationId xmlns:a16="http://schemas.microsoft.com/office/drawing/2014/main" xmlns="" id="{D34772C3-E514-4757-A5B5-876F8847EE67}"/>
                </a:ext>
              </a:extLst>
            </p:cNvPr>
            <p:cNvGrpSpPr/>
            <p:nvPr/>
          </p:nvGrpSpPr>
          <p:grpSpPr>
            <a:xfrm>
              <a:off x="954724" y="1278085"/>
              <a:ext cx="3175723" cy="3694048"/>
              <a:chOff x="954724" y="1278085"/>
              <a:chExt cx="3175723" cy="3694048"/>
            </a:xfrm>
          </p:grpSpPr>
          <p:grpSp>
            <p:nvGrpSpPr>
              <p:cNvPr id="29" name="iśḷîḋé">
                <a:extLst>
                  <a:ext uri="{FF2B5EF4-FFF2-40B4-BE49-F238E27FC236}">
                    <a16:creationId xmlns:a16="http://schemas.microsoft.com/office/drawing/2014/main" xmlns="" id="{4FB029F4-E0B0-4BF1-B0B8-C075EE6A719F}"/>
                  </a:ext>
                </a:extLst>
              </p:cNvPr>
              <p:cNvGrpSpPr/>
              <p:nvPr/>
            </p:nvGrpSpPr>
            <p:grpSpPr>
              <a:xfrm>
                <a:off x="954724" y="2304966"/>
                <a:ext cx="3175723" cy="2667167"/>
                <a:chOff x="954724" y="2400406"/>
                <a:chExt cx="3175723" cy="2667167"/>
              </a:xfrm>
            </p:grpSpPr>
            <p:grpSp>
              <p:nvGrpSpPr>
                <p:cNvPr id="31" name="íŝḷîḋè">
                  <a:extLst>
                    <a:ext uri="{FF2B5EF4-FFF2-40B4-BE49-F238E27FC236}">
                      <a16:creationId xmlns:a16="http://schemas.microsoft.com/office/drawing/2014/main" xmlns="" id="{ACFAB716-77DE-4CCF-A9DC-DB2BC14EF3B2}"/>
                    </a:ext>
                  </a:extLst>
                </p:cNvPr>
                <p:cNvGrpSpPr/>
                <p:nvPr/>
              </p:nvGrpSpPr>
              <p:grpSpPr>
                <a:xfrm>
                  <a:off x="954724" y="2400406"/>
                  <a:ext cx="3175723" cy="2667167"/>
                  <a:chOff x="954724" y="2400406"/>
                  <a:chExt cx="3175723" cy="2667167"/>
                </a:xfrm>
              </p:grpSpPr>
              <p:sp>
                <p:nvSpPr>
                  <p:cNvPr id="40" name="iṣ1îḍê">
                    <a:extLst>
                      <a:ext uri="{FF2B5EF4-FFF2-40B4-BE49-F238E27FC236}">
                        <a16:creationId xmlns:a16="http://schemas.microsoft.com/office/drawing/2014/main" xmlns="" id="{E2625636-727E-4D12-918C-1F8AF10F89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67359" y="5050622"/>
                    <a:ext cx="1166667" cy="16951"/>
                  </a:xfrm>
                  <a:custGeom>
                    <a:avLst/>
                    <a:gdLst>
                      <a:gd name="T0" fmla="*/ 6776 w 6981"/>
                      <a:gd name="T1" fmla="*/ 0 h 103"/>
                      <a:gd name="T2" fmla="*/ 6776 w 6981"/>
                      <a:gd name="T3" fmla="*/ 0 h 103"/>
                      <a:gd name="T4" fmla="*/ 203 w 6981"/>
                      <a:gd name="T5" fmla="*/ 0 h 103"/>
                      <a:gd name="T6" fmla="*/ 0 w 6981"/>
                      <a:gd name="T7" fmla="*/ 46 h 103"/>
                      <a:gd name="T8" fmla="*/ 0 w 6981"/>
                      <a:gd name="T9" fmla="*/ 55 h 103"/>
                      <a:gd name="T10" fmla="*/ 203 w 6981"/>
                      <a:gd name="T11" fmla="*/ 102 h 103"/>
                      <a:gd name="T12" fmla="*/ 6776 w 6981"/>
                      <a:gd name="T13" fmla="*/ 102 h 103"/>
                      <a:gd name="T14" fmla="*/ 6980 w 6981"/>
                      <a:gd name="T15" fmla="*/ 55 h 103"/>
                      <a:gd name="T16" fmla="*/ 6980 w 6981"/>
                      <a:gd name="T17" fmla="*/ 46 h 103"/>
                      <a:gd name="T18" fmla="*/ 6776 w 6981"/>
                      <a:gd name="T19" fmla="*/ 0 h 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981" h="103">
                        <a:moveTo>
                          <a:pt x="6776" y="0"/>
                        </a:moveTo>
                        <a:lnTo>
                          <a:pt x="6776" y="0"/>
                        </a:lnTo>
                        <a:cubicBezTo>
                          <a:pt x="203" y="0"/>
                          <a:pt x="203" y="0"/>
                          <a:pt x="203" y="0"/>
                        </a:cubicBezTo>
                        <a:cubicBezTo>
                          <a:pt x="92" y="0"/>
                          <a:pt x="0" y="18"/>
                          <a:pt x="0" y="46"/>
                        </a:cubicBezTo>
                        <a:cubicBezTo>
                          <a:pt x="0" y="55"/>
                          <a:pt x="0" y="55"/>
                          <a:pt x="0" y="55"/>
                        </a:cubicBezTo>
                        <a:cubicBezTo>
                          <a:pt x="0" y="83"/>
                          <a:pt x="92" y="102"/>
                          <a:pt x="203" y="102"/>
                        </a:cubicBezTo>
                        <a:cubicBezTo>
                          <a:pt x="6776" y="102"/>
                          <a:pt x="6776" y="102"/>
                          <a:pt x="6776" y="102"/>
                        </a:cubicBezTo>
                        <a:cubicBezTo>
                          <a:pt x="6887" y="102"/>
                          <a:pt x="6980" y="83"/>
                          <a:pt x="6980" y="55"/>
                        </a:cubicBezTo>
                        <a:cubicBezTo>
                          <a:pt x="6980" y="46"/>
                          <a:pt x="6980" y="46"/>
                          <a:pt x="6980" y="46"/>
                        </a:cubicBezTo>
                        <a:cubicBezTo>
                          <a:pt x="6980" y="18"/>
                          <a:pt x="6887" y="0"/>
                          <a:pt x="6776" y="0"/>
                        </a:cubicBezTo>
                      </a:path>
                    </a:pathLst>
                  </a:custGeom>
                  <a:solidFill>
                    <a:srgbClr val="BCBDC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en-US"/>
                  </a:p>
                </p:txBody>
              </p:sp>
              <p:sp>
                <p:nvSpPr>
                  <p:cNvPr id="41" name="íslíďe">
                    <a:extLst>
                      <a:ext uri="{FF2B5EF4-FFF2-40B4-BE49-F238E27FC236}">
                        <a16:creationId xmlns:a16="http://schemas.microsoft.com/office/drawing/2014/main" xmlns="" id="{29442598-FD69-4CBF-83C4-C9C0D00000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54724" y="2400406"/>
                    <a:ext cx="3175723" cy="1922070"/>
                  </a:xfrm>
                  <a:custGeom>
                    <a:avLst/>
                    <a:gdLst>
                      <a:gd name="T0" fmla="*/ 18999 w 19000"/>
                      <a:gd name="T1" fmla="*/ 11499 h 11500"/>
                      <a:gd name="T2" fmla="*/ 18999 w 19000"/>
                      <a:gd name="T3" fmla="*/ 11499 h 11500"/>
                      <a:gd name="T4" fmla="*/ 18999 w 19000"/>
                      <a:gd name="T5" fmla="*/ 630 h 11500"/>
                      <a:gd name="T6" fmla="*/ 18369 w 19000"/>
                      <a:gd name="T7" fmla="*/ 0 h 11500"/>
                      <a:gd name="T8" fmla="*/ 630 w 19000"/>
                      <a:gd name="T9" fmla="*/ 0 h 11500"/>
                      <a:gd name="T10" fmla="*/ 0 w 19000"/>
                      <a:gd name="T11" fmla="*/ 630 h 11500"/>
                      <a:gd name="T12" fmla="*/ 0 w 19000"/>
                      <a:gd name="T13" fmla="*/ 11499 h 11500"/>
                      <a:gd name="T14" fmla="*/ 18999 w 19000"/>
                      <a:gd name="T15" fmla="*/ 11499 h 115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9000" h="11500">
                        <a:moveTo>
                          <a:pt x="18999" y="11499"/>
                        </a:moveTo>
                        <a:lnTo>
                          <a:pt x="18999" y="11499"/>
                        </a:lnTo>
                        <a:cubicBezTo>
                          <a:pt x="18999" y="630"/>
                          <a:pt x="18999" y="630"/>
                          <a:pt x="18999" y="630"/>
                        </a:cubicBezTo>
                        <a:cubicBezTo>
                          <a:pt x="18999" y="287"/>
                          <a:pt x="18712" y="0"/>
                          <a:pt x="18369" y="0"/>
                        </a:cubicBezTo>
                        <a:cubicBezTo>
                          <a:pt x="630" y="0"/>
                          <a:pt x="630" y="0"/>
                          <a:pt x="630" y="0"/>
                        </a:cubicBezTo>
                        <a:cubicBezTo>
                          <a:pt x="278" y="0"/>
                          <a:pt x="0" y="287"/>
                          <a:pt x="0" y="630"/>
                        </a:cubicBezTo>
                        <a:cubicBezTo>
                          <a:pt x="0" y="11499"/>
                          <a:pt x="0" y="11499"/>
                          <a:pt x="0" y="11499"/>
                        </a:cubicBezTo>
                        <a:lnTo>
                          <a:pt x="18999" y="11499"/>
                        </a:lnTo>
                      </a:path>
                    </a:pathLst>
                  </a:custGeom>
                  <a:solidFill>
                    <a:srgbClr val="17191D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en-US"/>
                  </a:p>
                </p:txBody>
              </p:sp>
              <p:sp>
                <p:nvSpPr>
                  <p:cNvPr id="42" name="isļîḓê">
                    <a:extLst>
                      <a:ext uri="{FF2B5EF4-FFF2-40B4-BE49-F238E27FC236}">
                        <a16:creationId xmlns:a16="http://schemas.microsoft.com/office/drawing/2014/main" xmlns="" id="{0467A029-8B05-4306-AE61-BCB1242422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67359" y="4673283"/>
                    <a:ext cx="1166667" cy="386920"/>
                  </a:xfrm>
                  <a:custGeom>
                    <a:avLst/>
                    <a:gdLst>
                      <a:gd name="T0" fmla="*/ 6924 w 6981"/>
                      <a:gd name="T1" fmla="*/ 2138 h 2315"/>
                      <a:gd name="T2" fmla="*/ 6924 w 6981"/>
                      <a:gd name="T3" fmla="*/ 2138 h 2315"/>
                      <a:gd name="T4" fmla="*/ 6249 w 6981"/>
                      <a:gd name="T5" fmla="*/ 2000 h 2315"/>
                      <a:gd name="T6" fmla="*/ 6036 w 6981"/>
                      <a:gd name="T7" fmla="*/ 1712 h 2315"/>
                      <a:gd name="T8" fmla="*/ 5897 w 6981"/>
                      <a:gd name="T9" fmla="*/ 0 h 2315"/>
                      <a:gd name="T10" fmla="*/ 1074 w 6981"/>
                      <a:gd name="T11" fmla="*/ 0 h 2315"/>
                      <a:gd name="T12" fmla="*/ 944 w 6981"/>
                      <a:gd name="T13" fmla="*/ 1712 h 2315"/>
                      <a:gd name="T14" fmla="*/ 731 w 6981"/>
                      <a:gd name="T15" fmla="*/ 2000 h 2315"/>
                      <a:gd name="T16" fmla="*/ 37 w 6981"/>
                      <a:gd name="T17" fmla="*/ 2148 h 2315"/>
                      <a:gd name="T18" fmla="*/ 0 w 6981"/>
                      <a:gd name="T19" fmla="*/ 2185 h 2315"/>
                      <a:gd name="T20" fmla="*/ 0 w 6981"/>
                      <a:gd name="T21" fmla="*/ 2314 h 2315"/>
                      <a:gd name="T22" fmla="*/ 18 w 6981"/>
                      <a:gd name="T23" fmla="*/ 2314 h 2315"/>
                      <a:gd name="T24" fmla="*/ 6961 w 6981"/>
                      <a:gd name="T25" fmla="*/ 2314 h 2315"/>
                      <a:gd name="T26" fmla="*/ 6980 w 6981"/>
                      <a:gd name="T27" fmla="*/ 2314 h 2315"/>
                      <a:gd name="T28" fmla="*/ 6980 w 6981"/>
                      <a:gd name="T29" fmla="*/ 2185 h 2315"/>
                      <a:gd name="T30" fmla="*/ 6924 w 6981"/>
                      <a:gd name="T31" fmla="*/ 2138 h 23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6981" h="2315">
                        <a:moveTo>
                          <a:pt x="6924" y="2138"/>
                        </a:moveTo>
                        <a:lnTo>
                          <a:pt x="6924" y="2138"/>
                        </a:lnTo>
                        <a:cubicBezTo>
                          <a:pt x="6795" y="2111"/>
                          <a:pt x="6443" y="2037"/>
                          <a:pt x="6249" y="2000"/>
                        </a:cubicBezTo>
                        <a:cubicBezTo>
                          <a:pt x="6008" y="1944"/>
                          <a:pt x="6036" y="1712"/>
                          <a:pt x="6036" y="1712"/>
                        </a:cubicBezTo>
                        <a:cubicBezTo>
                          <a:pt x="5897" y="0"/>
                          <a:pt x="5897" y="0"/>
                          <a:pt x="5897" y="0"/>
                        </a:cubicBezTo>
                        <a:cubicBezTo>
                          <a:pt x="1074" y="0"/>
                          <a:pt x="1074" y="0"/>
                          <a:pt x="1074" y="0"/>
                        </a:cubicBezTo>
                        <a:cubicBezTo>
                          <a:pt x="944" y="1712"/>
                          <a:pt x="944" y="1712"/>
                          <a:pt x="944" y="1712"/>
                        </a:cubicBezTo>
                        <a:cubicBezTo>
                          <a:pt x="944" y="1712"/>
                          <a:pt x="972" y="1944"/>
                          <a:pt x="731" y="2000"/>
                        </a:cubicBezTo>
                        <a:cubicBezTo>
                          <a:pt x="527" y="2046"/>
                          <a:pt x="148" y="2120"/>
                          <a:pt x="37" y="2148"/>
                        </a:cubicBezTo>
                        <a:cubicBezTo>
                          <a:pt x="0" y="2157"/>
                          <a:pt x="0" y="2185"/>
                          <a:pt x="0" y="2185"/>
                        </a:cubicBezTo>
                        <a:cubicBezTo>
                          <a:pt x="0" y="2314"/>
                          <a:pt x="0" y="2314"/>
                          <a:pt x="0" y="2314"/>
                        </a:cubicBezTo>
                        <a:cubicBezTo>
                          <a:pt x="18" y="2314"/>
                          <a:pt x="18" y="2314"/>
                          <a:pt x="18" y="2314"/>
                        </a:cubicBezTo>
                        <a:cubicBezTo>
                          <a:pt x="6961" y="2314"/>
                          <a:pt x="6961" y="2314"/>
                          <a:pt x="6961" y="2314"/>
                        </a:cubicBezTo>
                        <a:cubicBezTo>
                          <a:pt x="6980" y="2314"/>
                          <a:pt x="6980" y="2314"/>
                          <a:pt x="6980" y="2314"/>
                        </a:cubicBezTo>
                        <a:cubicBezTo>
                          <a:pt x="6980" y="2185"/>
                          <a:pt x="6980" y="2185"/>
                          <a:pt x="6980" y="2185"/>
                        </a:cubicBezTo>
                        <a:cubicBezTo>
                          <a:pt x="6980" y="2185"/>
                          <a:pt x="6980" y="2157"/>
                          <a:pt x="6924" y="2138"/>
                        </a:cubicBezTo>
                      </a:path>
                    </a:pathLst>
                  </a:custGeom>
                  <a:solidFill>
                    <a:srgbClr val="EAEAEA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en-US"/>
                  </a:p>
                </p:txBody>
              </p:sp>
              <p:sp>
                <p:nvSpPr>
                  <p:cNvPr id="43" name="iš1iḋe">
                    <a:extLst>
                      <a:ext uri="{FF2B5EF4-FFF2-40B4-BE49-F238E27FC236}">
                        <a16:creationId xmlns:a16="http://schemas.microsoft.com/office/drawing/2014/main" xmlns="" id="{5F5ECBF9-68CC-48D4-AD07-9764D33021B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54724" y="4322476"/>
                    <a:ext cx="3175723" cy="351544"/>
                  </a:xfrm>
                  <a:custGeom>
                    <a:avLst/>
                    <a:gdLst>
                      <a:gd name="T0" fmla="*/ 0 w 19000"/>
                      <a:gd name="T1" fmla="*/ 0 h 2103"/>
                      <a:gd name="T2" fmla="*/ 0 w 19000"/>
                      <a:gd name="T3" fmla="*/ 0 h 2103"/>
                      <a:gd name="T4" fmla="*/ 0 w 19000"/>
                      <a:gd name="T5" fmla="*/ 1472 h 2103"/>
                      <a:gd name="T6" fmla="*/ 630 w 19000"/>
                      <a:gd name="T7" fmla="*/ 2102 h 2103"/>
                      <a:gd name="T8" fmla="*/ 18369 w 19000"/>
                      <a:gd name="T9" fmla="*/ 2102 h 2103"/>
                      <a:gd name="T10" fmla="*/ 18999 w 19000"/>
                      <a:gd name="T11" fmla="*/ 1472 h 2103"/>
                      <a:gd name="T12" fmla="*/ 18999 w 19000"/>
                      <a:gd name="T13" fmla="*/ 0 h 2103"/>
                      <a:gd name="T14" fmla="*/ 0 w 19000"/>
                      <a:gd name="T15" fmla="*/ 0 h 2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9000" h="2103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0" y="1472"/>
                          <a:pt x="0" y="1472"/>
                          <a:pt x="0" y="1472"/>
                        </a:cubicBezTo>
                        <a:cubicBezTo>
                          <a:pt x="0" y="1824"/>
                          <a:pt x="278" y="2102"/>
                          <a:pt x="630" y="2102"/>
                        </a:cubicBezTo>
                        <a:cubicBezTo>
                          <a:pt x="18369" y="2102"/>
                          <a:pt x="18369" y="2102"/>
                          <a:pt x="18369" y="2102"/>
                        </a:cubicBezTo>
                        <a:cubicBezTo>
                          <a:pt x="18712" y="2102"/>
                          <a:pt x="18999" y="1824"/>
                          <a:pt x="18999" y="1472"/>
                        </a:cubicBezTo>
                        <a:cubicBezTo>
                          <a:pt x="18999" y="0"/>
                          <a:pt x="18999" y="0"/>
                          <a:pt x="18999" y="0"/>
                        </a:cubicBez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4F4F4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en-US"/>
                  </a:p>
                </p:txBody>
              </p:sp>
              <p:sp>
                <p:nvSpPr>
                  <p:cNvPr id="44" name="îślîďé">
                    <a:extLst>
                      <a:ext uri="{FF2B5EF4-FFF2-40B4-BE49-F238E27FC236}">
                        <a16:creationId xmlns:a16="http://schemas.microsoft.com/office/drawing/2014/main" xmlns="" id="{714FAB05-148F-4EA1-AF31-4379220920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67359" y="5032197"/>
                    <a:ext cx="1166667" cy="28006"/>
                  </a:xfrm>
                  <a:custGeom>
                    <a:avLst/>
                    <a:gdLst>
                      <a:gd name="T0" fmla="*/ 6943 w 6981"/>
                      <a:gd name="T1" fmla="*/ 0 h 167"/>
                      <a:gd name="T2" fmla="*/ 6943 w 6981"/>
                      <a:gd name="T3" fmla="*/ 0 h 167"/>
                      <a:gd name="T4" fmla="*/ 27 w 6981"/>
                      <a:gd name="T5" fmla="*/ 0 h 167"/>
                      <a:gd name="T6" fmla="*/ 0 w 6981"/>
                      <a:gd name="T7" fmla="*/ 37 h 167"/>
                      <a:gd name="T8" fmla="*/ 0 w 6981"/>
                      <a:gd name="T9" fmla="*/ 166 h 167"/>
                      <a:gd name="T10" fmla="*/ 18 w 6981"/>
                      <a:gd name="T11" fmla="*/ 166 h 167"/>
                      <a:gd name="T12" fmla="*/ 6961 w 6981"/>
                      <a:gd name="T13" fmla="*/ 166 h 167"/>
                      <a:gd name="T14" fmla="*/ 6980 w 6981"/>
                      <a:gd name="T15" fmla="*/ 166 h 167"/>
                      <a:gd name="T16" fmla="*/ 6980 w 6981"/>
                      <a:gd name="T17" fmla="*/ 37 h 167"/>
                      <a:gd name="T18" fmla="*/ 6943 w 6981"/>
                      <a:gd name="T19" fmla="*/ 0 h 1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981" h="167">
                        <a:moveTo>
                          <a:pt x="6943" y="0"/>
                        </a:moveTo>
                        <a:lnTo>
                          <a:pt x="6943" y="0"/>
                        </a:ln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0" y="9"/>
                          <a:pt x="0" y="37"/>
                          <a:pt x="0" y="37"/>
                        </a:cubicBezTo>
                        <a:cubicBezTo>
                          <a:pt x="0" y="166"/>
                          <a:pt x="0" y="166"/>
                          <a:pt x="0" y="166"/>
                        </a:cubicBezTo>
                        <a:cubicBezTo>
                          <a:pt x="18" y="166"/>
                          <a:pt x="18" y="166"/>
                          <a:pt x="18" y="166"/>
                        </a:cubicBezTo>
                        <a:cubicBezTo>
                          <a:pt x="6961" y="166"/>
                          <a:pt x="6961" y="166"/>
                          <a:pt x="6961" y="166"/>
                        </a:cubicBezTo>
                        <a:cubicBezTo>
                          <a:pt x="6980" y="166"/>
                          <a:pt x="6980" y="166"/>
                          <a:pt x="6980" y="166"/>
                        </a:cubicBezTo>
                        <a:cubicBezTo>
                          <a:pt x="6980" y="37"/>
                          <a:pt x="6980" y="37"/>
                          <a:pt x="6980" y="37"/>
                        </a:cubicBezTo>
                        <a:cubicBezTo>
                          <a:pt x="6980" y="37"/>
                          <a:pt x="6980" y="18"/>
                          <a:pt x="6943" y="0"/>
                        </a:cubicBezTo>
                      </a:path>
                    </a:pathLst>
                  </a:custGeom>
                  <a:solidFill>
                    <a:srgbClr val="D1D2D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en-US"/>
                  </a:p>
                </p:txBody>
              </p:sp>
              <p:sp>
                <p:nvSpPr>
                  <p:cNvPr id="45" name="íṣ1ïḍê">
                    <a:extLst>
                      <a:ext uri="{FF2B5EF4-FFF2-40B4-BE49-F238E27FC236}">
                        <a16:creationId xmlns:a16="http://schemas.microsoft.com/office/drawing/2014/main" xmlns="" id="{E4FD6D13-E5CF-408F-8D24-F214109044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03598" y="2539697"/>
                    <a:ext cx="2876502" cy="1629485"/>
                  </a:xfrm>
                  <a:custGeom>
                    <a:avLst/>
                    <a:gdLst>
                      <a:gd name="T0" fmla="*/ 17212 w 17213"/>
                      <a:gd name="T1" fmla="*/ 9749 h 9750"/>
                      <a:gd name="T2" fmla="*/ 0 w 17213"/>
                      <a:gd name="T3" fmla="*/ 9749 h 9750"/>
                      <a:gd name="T4" fmla="*/ 0 w 17213"/>
                      <a:gd name="T5" fmla="*/ 0 h 9750"/>
                      <a:gd name="T6" fmla="*/ 17212 w 17213"/>
                      <a:gd name="T7" fmla="*/ 0 h 9750"/>
                      <a:gd name="T8" fmla="*/ 17212 w 17213"/>
                      <a:gd name="T9" fmla="*/ 9749 h 97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213" h="9750">
                        <a:moveTo>
                          <a:pt x="17212" y="9749"/>
                        </a:moveTo>
                        <a:lnTo>
                          <a:pt x="0" y="9749"/>
                        </a:lnTo>
                        <a:lnTo>
                          <a:pt x="0" y="0"/>
                        </a:lnTo>
                        <a:lnTo>
                          <a:pt x="17212" y="0"/>
                        </a:lnTo>
                        <a:lnTo>
                          <a:pt x="17212" y="9749"/>
                        </a:lnTo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en-US"/>
                  </a:p>
                </p:txBody>
              </p:sp>
            </p:grpSp>
            <p:grpSp>
              <p:nvGrpSpPr>
                <p:cNvPr id="32" name="iSliḓê">
                  <a:extLst>
                    <a:ext uri="{FF2B5EF4-FFF2-40B4-BE49-F238E27FC236}">
                      <a16:creationId xmlns:a16="http://schemas.microsoft.com/office/drawing/2014/main" xmlns="" id="{4EF5FA7D-4924-4538-B88D-8DDB1C49B29D}"/>
                    </a:ext>
                  </a:extLst>
                </p:cNvPr>
                <p:cNvGrpSpPr/>
                <p:nvPr/>
              </p:nvGrpSpPr>
              <p:grpSpPr>
                <a:xfrm>
                  <a:off x="1754545" y="3122343"/>
                  <a:ext cx="1574608" cy="935219"/>
                  <a:chOff x="1755281" y="3208170"/>
                  <a:chExt cx="1574608" cy="935219"/>
                </a:xfrm>
              </p:grpSpPr>
              <p:grpSp>
                <p:nvGrpSpPr>
                  <p:cNvPr id="33" name="iṩļiḍé">
                    <a:extLst>
                      <a:ext uri="{FF2B5EF4-FFF2-40B4-BE49-F238E27FC236}">
                        <a16:creationId xmlns:a16="http://schemas.microsoft.com/office/drawing/2014/main" xmlns="" id="{AA540EF8-EC85-458D-8F53-E39622854064}"/>
                      </a:ext>
                    </a:extLst>
                  </p:cNvPr>
                  <p:cNvGrpSpPr/>
                  <p:nvPr/>
                </p:nvGrpSpPr>
                <p:grpSpPr>
                  <a:xfrm>
                    <a:off x="1755282" y="3208172"/>
                    <a:ext cx="1574607" cy="935217"/>
                    <a:chOff x="922942" y="1294557"/>
                    <a:chExt cx="2306399" cy="1369855"/>
                  </a:xfrm>
                </p:grpSpPr>
                <p:sp>
                  <p:nvSpPr>
                    <p:cNvPr id="37" name="î$ḷíḍè">
                      <a:extLst>
                        <a:ext uri="{FF2B5EF4-FFF2-40B4-BE49-F238E27FC236}">
                          <a16:creationId xmlns:a16="http://schemas.microsoft.com/office/drawing/2014/main" xmlns="" id="{348D02A8-1D96-4E38-A31E-A4001382740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22942" y="2194511"/>
                      <a:ext cx="2306399" cy="46990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91440" tIns="45720" rIns="91440" bIns="45720" numCol="1" rtlCol="0">
                      <a:prstTxWarp prst="textPlain">
                        <a:avLst/>
                      </a:prstTxWarp>
                      <a:noAutofit/>
                    </a:bodyPr>
                    <a:lstStyle>
                      <a:defPPr>
                        <a:defRPr lang="zh-CN"/>
                      </a:defPPr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REPORT</a:t>
                      </a:r>
                      <a:endParaRPr kumimoji="0" lang="zh-CN" altLang="en-US" sz="24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38" name="iṧlíḋè">
                      <a:extLst>
                        <a:ext uri="{FF2B5EF4-FFF2-40B4-BE49-F238E27FC236}">
                          <a16:creationId xmlns:a16="http://schemas.microsoft.com/office/drawing/2014/main" xmlns="" id="{182E37B2-0173-4C57-93CE-09E0927C47B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26965" y="1817115"/>
                      <a:ext cx="1645678" cy="28158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91440" tIns="45720" rIns="91440" bIns="45720" numCol="1" rtlCol="0">
                      <a:prstTxWarp prst="textPlain">
                        <a:avLst/>
                      </a:prstTxWarp>
                      <a:noAutofit/>
                    </a:bodyPr>
                    <a:lstStyle>
                      <a:defPPr>
                        <a:defRPr lang="zh-CN"/>
                      </a:defPPr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1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ANNUAL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39" name="ïṩlíḑe">
                      <a:extLst>
                        <a:ext uri="{FF2B5EF4-FFF2-40B4-BE49-F238E27FC236}">
                          <a16:creationId xmlns:a16="http://schemas.microsoft.com/office/drawing/2014/main" xmlns="" id="{38535F8B-12E9-4028-BF0C-C3120957A42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792429" y="1294557"/>
                      <a:ext cx="1027941" cy="42196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91440" tIns="45720" rIns="91440" bIns="45720" numCol="1" rtlCol="0">
                      <a:prstTxWarp prst="textPlain">
                        <a:avLst/>
                      </a:prstTxWarp>
                      <a:noAutofit/>
                    </a:bodyPr>
                    <a:lstStyle>
                      <a:defPPr>
                        <a:defRPr lang="zh-CN"/>
                      </a:defPPr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b="1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2018</a:t>
                      </a:r>
                      <a:endParaRPr kumimoji="0" lang="zh-CN" altLang="en-US" b="1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p:txBody>
                </p:sp>
              </p:grpSp>
              <p:sp>
                <p:nvSpPr>
                  <p:cNvPr id="34" name="ïšľide">
                    <a:extLst>
                      <a:ext uri="{FF2B5EF4-FFF2-40B4-BE49-F238E27FC236}">
                        <a16:creationId xmlns:a16="http://schemas.microsoft.com/office/drawing/2014/main" xmlns="" id="{9D59FAEF-6923-4E8C-A13E-4FDE3F54D45C}"/>
                      </a:ext>
                    </a:extLst>
                  </p:cNvPr>
                  <p:cNvSpPr/>
                  <p:nvPr/>
                </p:nvSpPr>
                <p:spPr>
                  <a:xfrm>
                    <a:off x="1755282" y="3208170"/>
                    <a:ext cx="520884" cy="26871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rmAutofit fontScale="77500" lnSpcReduction="20000"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5" name="îŝlîďè">
                    <a:extLst>
                      <a:ext uri="{FF2B5EF4-FFF2-40B4-BE49-F238E27FC236}">
                        <a16:creationId xmlns:a16="http://schemas.microsoft.com/office/drawing/2014/main" xmlns="" id="{35C818C0-92BF-428F-A89F-5135222E33D6}"/>
                      </a:ext>
                    </a:extLst>
                  </p:cNvPr>
                  <p:cNvSpPr/>
                  <p:nvPr/>
                </p:nvSpPr>
                <p:spPr>
                  <a:xfrm>
                    <a:off x="1755281" y="3208170"/>
                    <a:ext cx="156266" cy="268714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rmAutofit fontScale="77500" lnSpcReduction="20000"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6" name="iSḷïdé">
                    <a:extLst>
                      <a:ext uri="{FF2B5EF4-FFF2-40B4-BE49-F238E27FC236}">
                        <a16:creationId xmlns:a16="http://schemas.microsoft.com/office/drawing/2014/main" xmlns="" id="{4A9D62F9-E7A1-48F2-AB52-9FB692735EC3}"/>
                      </a:ext>
                    </a:extLst>
                  </p:cNvPr>
                  <p:cNvSpPr/>
                  <p:nvPr/>
                </p:nvSpPr>
                <p:spPr>
                  <a:xfrm>
                    <a:off x="2954279" y="3379612"/>
                    <a:ext cx="375610" cy="375043"/>
                  </a:xfrm>
                  <a:custGeom>
                    <a:avLst/>
                    <a:gdLst>
                      <a:gd name="connsiteX0" fmla="*/ 259984 w 607639"/>
                      <a:gd name="connsiteY0" fmla="*/ 430308 h 606722"/>
                      <a:gd name="connsiteX1" fmla="*/ 287837 w 607639"/>
                      <a:gd name="connsiteY1" fmla="*/ 458126 h 606722"/>
                      <a:gd name="connsiteX2" fmla="*/ 139047 w 607639"/>
                      <a:gd name="connsiteY2" fmla="*/ 606722 h 606722"/>
                      <a:gd name="connsiteX3" fmla="*/ 111282 w 607639"/>
                      <a:gd name="connsiteY3" fmla="*/ 578905 h 606722"/>
                      <a:gd name="connsiteX4" fmla="*/ 204460 w 607639"/>
                      <a:gd name="connsiteY4" fmla="*/ 374844 h 606722"/>
                      <a:gd name="connsiteX5" fmla="*/ 232231 w 607639"/>
                      <a:gd name="connsiteY5" fmla="*/ 402573 h 606722"/>
                      <a:gd name="connsiteX6" fmla="*/ 27771 w 607639"/>
                      <a:gd name="connsiteY6" fmla="*/ 606722 h 606722"/>
                      <a:gd name="connsiteX7" fmla="*/ 0 w 607639"/>
                      <a:gd name="connsiteY7" fmla="*/ 578904 h 606722"/>
                      <a:gd name="connsiteX8" fmla="*/ 148791 w 607639"/>
                      <a:gd name="connsiteY8" fmla="*/ 319309 h 606722"/>
                      <a:gd name="connsiteX9" fmla="*/ 176555 w 607639"/>
                      <a:gd name="connsiteY9" fmla="*/ 347040 h 606722"/>
                      <a:gd name="connsiteX10" fmla="*/ 27853 w 607639"/>
                      <a:gd name="connsiteY10" fmla="*/ 495652 h 606722"/>
                      <a:gd name="connsiteX11" fmla="*/ 0 w 607639"/>
                      <a:gd name="connsiteY11" fmla="*/ 467921 h 606722"/>
                      <a:gd name="connsiteX12" fmla="*/ 482456 w 607639"/>
                      <a:gd name="connsiteY12" fmla="*/ 291506 h 606722"/>
                      <a:gd name="connsiteX13" fmla="*/ 441354 w 607639"/>
                      <a:gd name="connsiteY13" fmla="*/ 444829 h 606722"/>
                      <a:gd name="connsiteX14" fmla="*/ 385749 w 607639"/>
                      <a:gd name="connsiteY14" fmla="*/ 500380 h 606722"/>
                      <a:gd name="connsiteX15" fmla="*/ 329611 w 607639"/>
                      <a:gd name="connsiteY15" fmla="*/ 444295 h 606722"/>
                      <a:gd name="connsiteX16" fmla="*/ 218312 w 607639"/>
                      <a:gd name="connsiteY16" fmla="*/ 277605 h 606722"/>
                      <a:gd name="connsiteX17" fmla="*/ 329470 w 607639"/>
                      <a:gd name="connsiteY17" fmla="*/ 388739 h 606722"/>
                      <a:gd name="connsiteX18" fmla="*/ 301703 w 607639"/>
                      <a:gd name="connsiteY18" fmla="*/ 416478 h 606722"/>
                      <a:gd name="connsiteX19" fmla="*/ 190456 w 607639"/>
                      <a:gd name="connsiteY19" fmla="*/ 305433 h 606722"/>
                      <a:gd name="connsiteX20" fmla="*/ 315639 w 607639"/>
                      <a:gd name="connsiteY20" fmla="*/ 124971 h 606722"/>
                      <a:gd name="connsiteX21" fmla="*/ 162720 w 607639"/>
                      <a:gd name="connsiteY21" fmla="*/ 277604 h 606722"/>
                      <a:gd name="connsiteX22" fmla="*/ 106554 w 607639"/>
                      <a:gd name="connsiteY22" fmla="*/ 221544 h 606722"/>
                      <a:gd name="connsiteX23" fmla="*/ 162097 w 607639"/>
                      <a:gd name="connsiteY23" fmla="*/ 166016 h 606722"/>
                      <a:gd name="connsiteX24" fmla="*/ 459243 w 607639"/>
                      <a:gd name="connsiteY24" fmla="*/ 120359 h 606722"/>
                      <a:gd name="connsiteX25" fmla="*/ 431471 w 607639"/>
                      <a:gd name="connsiteY25" fmla="*/ 148088 h 606722"/>
                      <a:gd name="connsiteX26" fmla="*/ 459243 w 607639"/>
                      <a:gd name="connsiteY26" fmla="*/ 175905 h 606722"/>
                      <a:gd name="connsiteX27" fmla="*/ 487103 w 607639"/>
                      <a:gd name="connsiteY27" fmla="*/ 148088 h 606722"/>
                      <a:gd name="connsiteX28" fmla="*/ 445357 w 607639"/>
                      <a:gd name="connsiteY28" fmla="*/ 50948 h 606722"/>
                      <a:gd name="connsiteX29" fmla="*/ 556620 w 607639"/>
                      <a:gd name="connsiteY29" fmla="*/ 161952 h 606722"/>
                      <a:gd name="connsiteX30" fmla="*/ 357326 w 607639"/>
                      <a:gd name="connsiteY30" fmla="*/ 360942 h 606722"/>
                      <a:gd name="connsiteX31" fmla="*/ 246062 w 607639"/>
                      <a:gd name="connsiteY31" fmla="*/ 249938 h 606722"/>
                      <a:gd name="connsiteX32" fmla="*/ 607639 w 607639"/>
                      <a:gd name="connsiteY32" fmla="*/ 0 h 606722"/>
                      <a:gd name="connsiteX33" fmla="*/ 576136 w 607639"/>
                      <a:gd name="connsiteY33" fmla="*/ 125818 h 606722"/>
                      <a:gd name="connsiteX34" fmla="*/ 481539 w 607639"/>
                      <a:gd name="connsiteY34" fmla="*/ 31454 h 60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607639" h="606722">
                        <a:moveTo>
                          <a:pt x="259984" y="430308"/>
                        </a:moveTo>
                        <a:lnTo>
                          <a:pt x="287837" y="458126"/>
                        </a:lnTo>
                        <a:lnTo>
                          <a:pt x="139047" y="606722"/>
                        </a:lnTo>
                        <a:lnTo>
                          <a:pt x="111282" y="578905"/>
                        </a:lnTo>
                        <a:close/>
                        <a:moveTo>
                          <a:pt x="204460" y="374844"/>
                        </a:moveTo>
                        <a:lnTo>
                          <a:pt x="232231" y="402573"/>
                        </a:lnTo>
                        <a:lnTo>
                          <a:pt x="27771" y="606722"/>
                        </a:lnTo>
                        <a:lnTo>
                          <a:pt x="0" y="578904"/>
                        </a:lnTo>
                        <a:close/>
                        <a:moveTo>
                          <a:pt x="148791" y="319309"/>
                        </a:moveTo>
                        <a:lnTo>
                          <a:pt x="176555" y="347040"/>
                        </a:lnTo>
                        <a:lnTo>
                          <a:pt x="27853" y="495652"/>
                        </a:lnTo>
                        <a:lnTo>
                          <a:pt x="0" y="467921"/>
                        </a:lnTo>
                        <a:close/>
                        <a:moveTo>
                          <a:pt x="482456" y="291506"/>
                        </a:moveTo>
                        <a:lnTo>
                          <a:pt x="441354" y="444829"/>
                        </a:lnTo>
                        <a:lnTo>
                          <a:pt x="385749" y="500380"/>
                        </a:lnTo>
                        <a:lnTo>
                          <a:pt x="329611" y="444295"/>
                        </a:lnTo>
                        <a:close/>
                        <a:moveTo>
                          <a:pt x="218312" y="277605"/>
                        </a:moveTo>
                        <a:lnTo>
                          <a:pt x="329470" y="388739"/>
                        </a:lnTo>
                        <a:lnTo>
                          <a:pt x="301703" y="416478"/>
                        </a:lnTo>
                        <a:lnTo>
                          <a:pt x="190456" y="305433"/>
                        </a:lnTo>
                        <a:close/>
                        <a:moveTo>
                          <a:pt x="315639" y="124971"/>
                        </a:moveTo>
                        <a:lnTo>
                          <a:pt x="162720" y="277604"/>
                        </a:lnTo>
                        <a:lnTo>
                          <a:pt x="106554" y="221544"/>
                        </a:lnTo>
                        <a:lnTo>
                          <a:pt x="162097" y="166016"/>
                        </a:lnTo>
                        <a:close/>
                        <a:moveTo>
                          <a:pt x="459243" y="120359"/>
                        </a:moveTo>
                        <a:lnTo>
                          <a:pt x="431471" y="148088"/>
                        </a:lnTo>
                        <a:lnTo>
                          <a:pt x="459243" y="175905"/>
                        </a:lnTo>
                        <a:lnTo>
                          <a:pt x="487103" y="148088"/>
                        </a:lnTo>
                        <a:close/>
                        <a:moveTo>
                          <a:pt x="445357" y="50948"/>
                        </a:moveTo>
                        <a:lnTo>
                          <a:pt x="556620" y="161952"/>
                        </a:lnTo>
                        <a:lnTo>
                          <a:pt x="357326" y="360942"/>
                        </a:lnTo>
                        <a:lnTo>
                          <a:pt x="246062" y="249938"/>
                        </a:lnTo>
                        <a:close/>
                        <a:moveTo>
                          <a:pt x="607639" y="0"/>
                        </a:moveTo>
                        <a:lnTo>
                          <a:pt x="576136" y="125818"/>
                        </a:lnTo>
                        <a:lnTo>
                          <a:pt x="481539" y="31454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sp>
            <p:nvSpPr>
              <p:cNvPr id="30" name="iṥļîḋè">
                <a:extLst>
                  <a:ext uri="{FF2B5EF4-FFF2-40B4-BE49-F238E27FC236}">
                    <a16:creationId xmlns:a16="http://schemas.microsoft.com/office/drawing/2014/main" xmlns="" id="{3211182C-CCC1-4265-BA72-F8103C5C38B2}"/>
                  </a:ext>
                </a:extLst>
              </p:cNvPr>
              <p:cNvSpPr txBox="1"/>
              <p:nvPr/>
            </p:nvSpPr>
            <p:spPr>
              <a:xfrm>
                <a:off x="972284" y="1278085"/>
                <a:ext cx="3140603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sz="2400" b="1" dirty="0">
                    <a:solidFill>
                      <a:schemeClr val="bg1"/>
                    </a:solidFill>
                  </a:rPr>
                  <a:t>Unified fonts make</a:t>
                </a:r>
              </a:p>
              <a:p>
                <a:pPr algn="ctr">
                  <a:buSzPct val="25000"/>
                </a:pPr>
                <a:r>
                  <a:rPr lang="en-US" sz="2400" b="1" dirty="0">
                    <a:solidFill>
                      <a:schemeClr val="bg1"/>
                    </a:solidFill>
                  </a:rPr>
                  <a:t>reading more fluent.</a:t>
                </a:r>
              </a:p>
            </p:txBody>
          </p:sp>
        </p:grpSp>
        <p:grpSp>
          <p:nvGrpSpPr>
            <p:cNvPr id="8" name="îSḻîḋe">
              <a:extLst>
                <a:ext uri="{FF2B5EF4-FFF2-40B4-BE49-F238E27FC236}">
                  <a16:creationId xmlns:a16="http://schemas.microsoft.com/office/drawing/2014/main" xmlns="" id="{EF2F7BAC-D91C-4542-90A3-3DED6EEE7977}"/>
                </a:ext>
              </a:extLst>
            </p:cNvPr>
            <p:cNvGrpSpPr/>
            <p:nvPr/>
          </p:nvGrpSpPr>
          <p:grpSpPr>
            <a:xfrm>
              <a:off x="5567680" y="1687293"/>
              <a:ext cx="2756694" cy="1001893"/>
              <a:chOff x="4964906" y="2928053"/>
              <a:chExt cx="2262187" cy="1001893"/>
            </a:xfrm>
          </p:grpSpPr>
          <p:sp>
            <p:nvSpPr>
              <p:cNvPr id="27" name="ïs1ïďè">
                <a:extLst>
                  <a:ext uri="{FF2B5EF4-FFF2-40B4-BE49-F238E27FC236}">
                    <a16:creationId xmlns:a16="http://schemas.microsoft.com/office/drawing/2014/main" xmlns="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4964906" y="3351864"/>
                <a:ext cx="2262187" cy="578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íS1idè">
                <a:extLst>
                  <a:ext uri="{FF2B5EF4-FFF2-40B4-BE49-F238E27FC236}">
                    <a16:creationId xmlns:a16="http://schemas.microsoft.com/office/drawing/2014/main" xmlns="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4964906" y="2928053"/>
                <a:ext cx="2262187" cy="4238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01.Text here</a:t>
                </a:r>
              </a:p>
            </p:txBody>
          </p:sp>
        </p:grpSp>
        <p:grpSp>
          <p:nvGrpSpPr>
            <p:cNvPr id="9" name="ïṧľîďe">
              <a:extLst>
                <a:ext uri="{FF2B5EF4-FFF2-40B4-BE49-F238E27FC236}">
                  <a16:creationId xmlns:a16="http://schemas.microsoft.com/office/drawing/2014/main" xmlns="" id="{CB3DA1ED-0EE2-4DEC-B737-3FF5B8EFDA3E}"/>
                </a:ext>
              </a:extLst>
            </p:cNvPr>
            <p:cNvGrpSpPr/>
            <p:nvPr/>
          </p:nvGrpSpPr>
          <p:grpSpPr>
            <a:xfrm>
              <a:off x="8647906" y="1687293"/>
              <a:ext cx="2756694" cy="1001893"/>
              <a:chOff x="4964906" y="2928053"/>
              <a:chExt cx="2262187" cy="1001893"/>
            </a:xfrm>
          </p:grpSpPr>
          <p:sp>
            <p:nvSpPr>
              <p:cNvPr id="25" name="îṡlîďé">
                <a:extLst>
                  <a:ext uri="{FF2B5EF4-FFF2-40B4-BE49-F238E27FC236}">
                    <a16:creationId xmlns:a16="http://schemas.microsoft.com/office/drawing/2014/main" xmlns="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4964906" y="3351864"/>
                <a:ext cx="2262187" cy="578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iśḷïḍe">
                <a:extLst>
                  <a:ext uri="{FF2B5EF4-FFF2-40B4-BE49-F238E27FC236}">
                    <a16:creationId xmlns:a16="http://schemas.microsoft.com/office/drawing/2014/main" xmlns="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4964906" y="2928053"/>
                <a:ext cx="2262187" cy="4238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02.Text here</a:t>
                </a:r>
              </a:p>
            </p:txBody>
          </p:sp>
        </p:grpSp>
        <p:grpSp>
          <p:nvGrpSpPr>
            <p:cNvPr id="10" name="iṡliḑé">
              <a:extLst>
                <a:ext uri="{FF2B5EF4-FFF2-40B4-BE49-F238E27FC236}">
                  <a16:creationId xmlns:a16="http://schemas.microsoft.com/office/drawing/2014/main" xmlns="" id="{591E8AC4-B874-42F8-81B1-2E9C911F8B8D}"/>
                </a:ext>
              </a:extLst>
            </p:cNvPr>
            <p:cNvGrpSpPr/>
            <p:nvPr/>
          </p:nvGrpSpPr>
          <p:grpSpPr>
            <a:xfrm>
              <a:off x="5567680" y="3081552"/>
              <a:ext cx="2756694" cy="1001893"/>
              <a:chOff x="4964906" y="2928053"/>
              <a:chExt cx="2262187" cy="1001893"/>
            </a:xfrm>
          </p:grpSpPr>
          <p:sp>
            <p:nvSpPr>
              <p:cNvPr id="23" name="îşľîḋe">
                <a:extLst>
                  <a:ext uri="{FF2B5EF4-FFF2-40B4-BE49-F238E27FC236}">
                    <a16:creationId xmlns:a16="http://schemas.microsoft.com/office/drawing/2014/main" xmlns="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4964906" y="3351864"/>
                <a:ext cx="2262187" cy="578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î$ļïḍê">
                <a:extLst>
                  <a:ext uri="{FF2B5EF4-FFF2-40B4-BE49-F238E27FC236}">
                    <a16:creationId xmlns:a16="http://schemas.microsoft.com/office/drawing/2014/main" xmlns="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4964906" y="2928053"/>
                <a:ext cx="2262187" cy="4238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03.Text here</a:t>
                </a:r>
              </a:p>
            </p:txBody>
          </p:sp>
        </p:grpSp>
        <p:grpSp>
          <p:nvGrpSpPr>
            <p:cNvPr id="11" name="isľîḋè">
              <a:extLst>
                <a:ext uri="{FF2B5EF4-FFF2-40B4-BE49-F238E27FC236}">
                  <a16:creationId xmlns:a16="http://schemas.microsoft.com/office/drawing/2014/main" xmlns="" id="{E9CB7E9B-FC78-4666-8688-977969793917}"/>
                </a:ext>
              </a:extLst>
            </p:cNvPr>
            <p:cNvGrpSpPr/>
            <p:nvPr/>
          </p:nvGrpSpPr>
          <p:grpSpPr>
            <a:xfrm>
              <a:off x="8647906" y="3081552"/>
              <a:ext cx="2756694" cy="1001893"/>
              <a:chOff x="4964906" y="2928053"/>
              <a:chExt cx="2262187" cy="1001893"/>
            </a:xfrm>
          </p:grpSpPr>
          <p:sp>
            <p:nvSpPr>
              <p:cNvPr id="21" name="iŝḻïḍê">
                <a:extLst>
                  <a:ext uri="{FF2B5EF4-FFF2-40B4-BE49-F238E27FC236}">
                    <a16:creationId xmlns:a16="http://schemas.microsoft.com/office/drawing/2014/main" xmlns="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4964906" y="3351864"/>
                <a:ext cx="2262187" cy="578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íS1íḋé">
                <a:extLst>
                  <a:ext uri="{FF2B5EF4-FFF2-40B4-BE49-F238E27FC236}">
                    <a16:creationId xmlns:a16="http://schemas.microsoft.com/office/drawing/2014/main" xmlns="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4964906" y="2928053"/>
                <a:ext cx="2262187" cy="4238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04.Text here</a:t>
                </a:r>
              </a:p>
            </p:txBody>
          </p:sp>
        </p:grpSp>
        <p:grpSp>
          <p:nvGrpSpPr>
            <p:cNvPr id="12" name="ïṣḷiďe">
              <a:extLst>
                <a:ext uri="{FF2B5EF4-FFF2-40B4-BE49-F238E27FC236}">
                  <a16:creationId xmlns:a16="http://schemas.microsoft.com/office/drawing/2014/main" xmlns="" id="{60F0897C-CA22-4DAA-A6C1-1338DE28EA3A}"/>
                </a:ext>
              </a:extLst>
            </p:cNvPr>
            <p:cNvGrpSpPr/>
            <p:nvPr/>
          </p:nvGrpSpPr>
          <p:grpSpPr>
            <a:xfrm>
              <a:off x="5567680" y="4475811"/>
              <a:ext cx="2756694" cy="1001893"/>
              <a:chOff x="4964906" y="2928053"/>
              <a:chExt cx="2262187" cy="1001893"/>
            </a:xfrm>
          </p:grpSpPr>
          <p:sp>
            <p:nvSpPr>
              <p:cNvPr id="19" name="íṩḷïḍê">
                <a:extLst>
                  <a:ext uri="{FF2B5EF4-FFF2-40B4-BE49-F238E27FC236}">
                    <a16:creationId xmlns:a16="http://schemas.microsoft.com/office/drawing/2014/main" xmlns="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4964906" y="3351864"/>
                <a:ext cx="2262187" cy="578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îšḷïḍê">
                <a:extLst>
                  <a:ext uri="{FF2B5EF4-FFF2-40B4-BE49-F238E27FC236}">
                    <a16:creationId xmlns:a16="http://schemas.microsoft.com/office/drawing/2014/main" xmlns="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4964906" y="2928053"/>
                <a:ext cx="2262187" cy="4238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05.Text here</a:t>
                </a:r>
              </a:p>
            </p:txBody>
          </p:sp>
        </p:grpSp>
        <p:grpSp>
          <p:nvGrpSpPr>
            <p:cNvPr id="13" name="îṧḻide">
              <a:extLst>
                <a:ext uri="{FF2B5EF4-FFF2-40B4-BE49-F238E27FC236}">
                  <a16:creationId xmlns:a16="http://schemas.microsoft.com/office/drawing/2014/main" xmlns="" id="{EFBCC3F1-AC85-4400-BC5C-3936B354D1E5}"/>
                </a:ext>
              </a:extLst>
            </p:cNvPr>
            <p:cNvGrpSpPr/>
            <p:nvPr/>
          </p:nvGrpSpPr>
          <p:grpSpPr>
            <a:xfrm>
              <a:off x="8647906" y="4475811"/>
              <a:ext cx="2756694" cy="1001893"/>
              <a:chOff x="4964906" y="2928053"/>
              <a:chExt cx="2262187" cy="1001893"/>
            </a:xfrm>
          </p:grpSpPr>
          <p:sp>
            <p:nvSpPr>
              <p:cNvPr id="17" name="iṣḻïḍê">
                <a:extLst>
                  <a:ext uri="{FF2B5EF4-FFF2-40B4-BE49-F238E27FC236}">
                    <a16:creationId xmlns:a16="http://schemas.microsoft.com/office/drawing/2014/main" xmlns="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4964906" y="3351864"/>
                <a:ext cx="2262187" cy="578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ïṣ1íḑe">
                <a:extLst>
                  <a:ext uri="{FF2B5EF4-FFF2-40B4-BE49-F238E27FC236}">
                    <a16:creationId xmlns:a16="http://schemas.microsoft.com/office/drawing/2014/main" xmlns="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4964906" y="2928053"/>
                <a:ext cx="2262187" cy="4238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06.Text here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B35CADB8-0371-49DC-A566-7F26ED15BE43}"/>
                </a:ext>
              </a:extLst>
            </p:cNvPr>
            <p:cNvCxnSpPr/>
            <p:nvPr/>
          </p:nvCxnSpPr>
          <p:spPr>
            <a:xfrm>
              <a:off x="5661025" y="2885369"/>
              <a:ext cx="5588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A4139513-2B5C-47C2-8EE9-3EABE6A3CAAB}"/>
                </a:ext>
              </a:extLst>
            </p:cNvPr>
            <p:cNvCxnSpPr/>
            <p:nvPr/>
          </p:nvCxnSpPr>
          <p:spPr>
            <a:xfrm>
              <a:off x="5661025" y="4279628"/>
              <a:ext cx="5588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84528E8D-7331-4DD0-B8D3-5AEB959BC15E}"/>
                </a:ext>
              </a:extLst>
            </p:cNvPr>
            <p:cNvCxnSpPr/>
            <p:nvPr/>
          </p:nvCxnSpPr>
          <p:spPr>
            <a:xfrm>
              <a:off x="8347075" y="1687293"/>
              <a:ext cx="0" cy="39025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6925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32CD8CD-7E0E-4C5C-A4E0-3DF278FCC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AF8E59E-09CB-4F5D-A111-91AFAD0B4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D28A38C-D708-49A1-B625-27EE8CBFB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347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A95F2FF-7D6F-4D07-AC17-14737419323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5572124"/>
            <a:chOff x="0" y="0"/>
            <a:chExt cx="12192000" cy="5572124"/>
          </a:xfrm>
        </p:grpSpPr>
        <p:sp>
          <p:nvSpPr>
            <p:cNvPr id="6" name="ïṩlîdé">
              <a:extLst>
                <a:ext uri="{FF2B5EF4-FFF2-40B4-BE49-F238E27FC236}">
                  <a16:creationId xmlns:a16="http://schemas.microsoft.com/office/drawing/2014/main" xmlns="" id="{E4E3EAFC-D4D9-4B62-A60F-220C199D46C7}"/>
                </a:ext>
              </a:extLst>
            </p:cNvPr>
            <p:cNvSpPr txBox="1"/>
            <p:nvPr/>
          </p:nvSpPr>
          <p:spPr bwMode="auto">
            <a:xfrm>
              <a:off x="6416369" y="3976276"/>
              <a:ext cx="813043" cy="7694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4400" dirty="0">
                  <a:solidFill>
                    <a:schemeClr val="bg1">
                      <a:lumMod val="95000"/>
                    </a:schemeClr>
                  </a:solidFill>
                </a:rPr>
                <a:t>01</a:t>
              </a:r>
            </a:p>
          </p:txBody>
        </p:sp>
        <p:sp>
          <p:nvSpPr>
            <p:cNvPr id="7" name="íṥḻîḑé">
              <a:extLst>
                <a:ext uri="{FF2B5EF4-FFF2-40B4-BE49-F238E27FC236}">
                  <a16:creationId xmlns:a16="http://schemas.microsoft.com/office/drawing/2014/main" xmlns="" id="{E4E3EAFC-D4D9-4B62-A60F-220C199D46C7}"/>
                </a:ext>
              </a:extLst>
            </p:cNvPr>
            <p:cNvSpPr txBox="1"/>
            <p:nvPr/>
          </p:nvSpPr>
          <p:spPr bwMode="auto">
            <a:xfrm>
              <a:off x="8330894" y="3976276"/>
              <a:ext cx="813043" cy="7694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4400" dirty="0">
                  <a:solidFill>
                    <a:schemeClr val="bg1">
                      <a:lumMod val="95000"/>
                    </a:schemeClr>
                  </a:solidFill>
                </a:rPr>
                <a:t>02</a:t>
              </a:r>
            </a:p>
          </p:txBody>
        </p:sp>
        <p:sp>
          <p:nvSpPr>
            <p:cNvPr id="8" name="îṣlïḓe">
              <a:extLst>
                <a:ext uri="{FF2B5EF4-FFF2-40B4-BE49-F238E27FC236}">
                  <a16:creationId xmlns:a16="http://schemas.microsoft.com/office/drawing/2014/main" xmlns="" id="{E4E3EAFC-D4D9-4B62-A60F-220C199D46C7}"/>
                </a:ext>
              </a:extLst>
            </p:cNvPr>
            <p:cNvSpPr txBox="1"/>
            <p:nvPr/>
          </p:nvSpPr>
          <p:spPr bwMode="auto">
            <a:xfrm>
              <a:off x="10245419" y="3976276"/>
              <a:ext cx="813043" cy="7694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4400" dirty="0">
                  <a:solidFill>
                    <a:schemeClr val="bg1">
                      <a:lumMod val="95000"/>
                    </a:schemeClr>
                  </a:solidFill>
                </a:rPr>
                <a:t>03</a:t>
              </a:r>
            </a:p>
          </p:txBody>
        </p:sp>
        <p:grpSp>
          <p:nvGrpSpPr>
            <p:cNvPr id="9" name="íŝľïďe">
              <a:extLst>
                <a:ext uri="{FF2B5EF4-FFF2-40B4-BE49-F238E27FC236}">
                  <a16:creationId xmlns:a16="http://schemas.microsoft.com/office/drawing/2014/main" xmlns="" id="{547A23D3-5C78-420B-A18A-9392F11D979B}"/>
                </a:ext>
              </a:extLst>
            </p:cNvPr>
            <p:cNvGrpSpPr/>
            <p:nvPr/>
          </p:nvGrpSpPr>
          <p:grpSpPr>
            <a:xfrm>
              <a:off x="673100" y="3457575"/>
              <a:ext cx="4060824" cy="2114549"/>
              <a:chOff x="673100" y="3705225"/>
              <a:chExt cx="4060824" cy="2114549"/>
            </a:xfrm>
          </p:grpSpPr>
          <p:sp>
            <p:nvSpPr>
              <p:cNvPr id="29" name="ísḷíḍê">
                <a:extLst>
                  <a:ext uri="{FF2B5EF4-FFF2-40B4-BE49-F238E27FC236}">
                    <a16:creationId xmlns:a16="http://schemas.microsoft.com/office/drawing/2014/main" xmlns="" id="{27B4D372-4C4A-45D2-8AF7-52E47EC72F8B}"/>
                  </a:ext>
                </a:extLst>
              </p:cNvPr>
              <p:cNvSpPr txBox="1"/>
              <p:nvPr/>
            </p:nvSpPr>
            <p:spPr>
              <a:xfrm>
                <a:off x="673101" y="3705225"/>
                <a:ext cx="4060823" cy="986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buSzPct val="25000"/>
                </a:pPr>
                <a:r>
                  <a:rPr lang="en-US" sz="2800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800" dirty="0"/>
                  <a:t>reading more fluent.</a:t>
                </a:r>
              </a:p>
            </p:txBody>
          </p:sp>
          <p:sp>
            <p:nvSpPr>
              <p:cNvPr id="30" name="isḷiďé">
                <a:extLst>
                  <a:ext uri="{FF2B5EF4-FFF2-40B4-BE49-F238E27FC236}">
                    <a16:creationId xmlns:a16="http://schemas.microsoft.com/office/drawing/2014/main" xmlns="" id="{28024AAB-91AF-466C-A341-07EB511B1B8F}"/>
                  </a:ext>
                </a:extLst>
              </p:cNvPr>
              <p:cNvSpPr txBox="1"/>
              <p:nvPr/>
            </p:nvSpPr>
            <p:spPr>
              <a:xfrm>
                <a:off x="673100" y="4691999"/>
                <a:ext cx="4060824" cy="1127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E7FB028C-F1E3-4B06-9374-2F4729F45B11}"/>
                  </a:ext>
                </a:extLst>
              </p:cNvPr>
              <p:cNvCxnSpPr/>
              <p:nvPr/>
            </p:nvCxnSpPr>
            <p:spPr>
              <a:xfrm>
                <a:off x="673100" y="4692000"/>
                <a:ext cx="366077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4E74F54F-CA7D-44BE-8A12-588EFE25184D}"/>
                  </a:ext>
                </a:extLst>
              </p:cNvPr>
              <p:cNvCxnSpPr/>
              <p:nvPr/>
            </p:nvCxnSpPr>
            <p:spPr>
              <a:xfrm>
                <a:off x="673100" y="4692000"/>
                <a:ext cx="1533717" cy="0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iş1iḍé">
              <a:extLst>
                <a:ext uri="{FF2B5EF4-FFF2-40B4-BE49-F238E27FC236}">
                  <a16:creationId xmlns:a16="http://schemas.microsoft.com/office/drawing/2014/main" xmlns="" id="{1FB181AB-E796-4ED2-868C-6EDFDB69FA38}"/>
                </a:ext>
              </a:extLst>
            </p:cNvPr>
            <p:cNvSpPr/>
            <p:nvPr/>
          </p:nvSpPr>
          <p:spPr>
            <a:xfrm>
              <a:off x="0" y="0"/>
              <a:ext cx="12192000" cy="2959013"/>
            </a:xfrm>
            <a:prstGeom prst="rect">
              <a:avLst/>
            </a:prstGeom>
            <a:pattFill prst="pct5">
              <a:fgClr>
                <a:schemeClr val="bg1"/>
              </a:fgClr>
              <a:bgClr>
                <a:schemeClr val="tx2">
                  <a:lumMod val="60000"/>
                  <a:lumOff val="4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" name="iṡḷïďè">
              <a:extLst>
                <a:ext uri="{FF2B5EF4-FFF2-40B4-BE49-F238E27FC236}">
                  <a16:creationId xmlns:a16="http://schemas.microsoft.com/office/drawing/2014/main" xmlns="" id="{C587FAAA-8010-458D-BF9D-6AD4ABAC0298}"/>
                </a:ext>
              </a:extLst>
            </p:cNvPr>
            <p:cNvGrpSpPr/>
            <p:nvPr/>
          </p:nvGrpSpPr>
          <p:grpSpPr>
            <a:xfrm>
              <a:off x="6548526" y="3474559"/>
              <a:ext cx="548728" cy="548732"/>
              <a:chOff x="6548526" y="1708495"/>
              <a:chExt cx="548728" cy="548732"/>
            </a:xfrm>
          </p:grpSpPr>
          <p:sp>
            <p:nvSpPr>
              <p:cNvPr id="27" name="iṩlíďe">
                <a:extLst>
                  <a:ext uri="{FF2B5EF4-FFF2-40B4-BE49-F238E27FC236}">
                    <a16:creationId xmlns:a16="http://schemas.microsoft.com/office/drawing/2014/main" xmlns="" id="{716B3D2F-390A-4016-8E86-B77DD5E43194}"/>
                  </a:ext>
                </a:extLst>
              </p:cNvPr>
              <p:cNvSpPr/>
              <p:nvPr/>
            </p:nvSpPr>
            <p:spPr>
              <a:xfrm>
                <a:off x="6548526" y="1708495"/>
                <a:ext cx="548728" cy="548732"/>
              </a:xfrm>
              <a:prstGeom prst="ellipse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8" name="îślïḋè">
                <a:extLst>
                  <a:ext uri="{FF2B5EF4-FFF2-40B4-BE49-F238E27FC236}">
                    <a16:creationId xmlns:a16="http://schemas.microsoft.com/office/drawing/2014/main" xmlns="" id="{17FAC7B1-A792-473D-A238-262F6580C949}"/>
                  </a:ext>
                </a:extLst>
              </p:cNvPr>
              <p:cNvSpPr/>
              <p:nvPr/>
            </p:nvSpPr>
            <p:spPr>
              <a:xfrm>
                <a:off x="6673204" y="1833464"/>
                <a:ext cx="299371" cy="298794"/>
              </a:xfrm>
              <a:custGeom>
                <a:avLst/>
                <a:gdLst>
                  <a:gd name="T0" fmla="*/ 325 w 333"/>
                  <a:gd name="T1" fmla="*/ 136 h 333"/>
                  <a:gd name="T2" fmla="*/ 295 w 333"/>
                  <a:gd name="T3" fmla="*/ 132 h 333"/>
                  <a:gd name="T4" fmla="*/ 282 w 333"/>
                  <a:gd name="T5" fmla="*/ 100 h 333"/>
                  <a:gd name="T6" fmla="*/ 301 w 333"/>
                  <a:gd name="T7" fmla="*/ 77 h 333"/>
                  <a:gd name="T8" fmla="*/ 300 w 333"/>
                  <a:gd name="T9" fmla="*/ 64 h 333"/>
                  <a:gd name="T10" fmla="*/ 269 w 333"/>
                  <a:gd name="T11" fmla="*/ 33 h 333"/>
                  <a:gd name="T12" fmla="*/ 257 w 333"/>
                  <a:gd name="T13" fmla="*/ 33 h 333"/>
                  <a:gd name="T14" fmla="*/ 233 w 333"/>
                  <a:gd name="T15" fmla="*/ 51 h 333"/>
                  <a:gd name="T16" fmla="*/ 201 w 333"/>
                  <a:gd name="T17" fmla="*/ 38 h 333"/>
                  <a:gd name="T18" fmla="*/ 198 w 333"/>
                  <a:gd name="T19" fmla="*/ 8 h 333"/>
                  <a:gd name="T20" fmla="*/ 188 w 333"/>
                  <a:gd name="T21" fmla="*/ 0 h 333"/>
                  <a:gd name="T22" fmla="*/ 145 w 333"/>
                  <a:gd name="T23" fmla="*/ 0 h 333"/>
                  <a:gd name="T24" fmla="*/ 136 w 333"/>
                  <a:gd name="T25" fmla="*/ 8 h 333"/>
                  <a:gd name="T26" fmla="*/ 132 w 333"/>
                  <a:gd name="T27" fmla="*/ 38 h 333"/>
                  <a:gd name="T28" fmla="*/ 100 w 333"/>
                  <a:gd name="T29" fmla="*/ 51 h 333"/>
                  <a:gd name="T30" fmla="*/ 77 w 333"/>
                  <a:gd name="T31" fmla="*/ 33 h 333"/>
                  <a:gd name="T32" fmla="*/ 64 w 333"/>
                  <a:gd name="T33" fmla="*/ 33 h 333"/>
                  <a:gd name="T34" fmla="*/ 33 w 333"/>
                  <a:gd name="T35" fmla="*/ 64 h 333"/>
                  <a:gd name="T36" fmla="*/ 33 w 333"/>
                  <a:gd name="T37" fmla="*/ 77 h 333"/>
                  <a:gd name="T38" fmla="*/ 51 w 333"/>
                  <a:gd name="T39" fmla="*/ 100 h 333"/>
                  <a:gd name="T40" fmla="*/ 38 w 333"/>
                  <a:gd name="T41" fmla="*/ 132 h 333"/>
                  <a:gd name="T42" fmla="*/ 8 w 333"/>
                  <a:gd name="T43" fmla="*/ 136 h 333"/>
                  <a:gd name="T44" fmla="*/ 0 w 333"/>
                  <a:gd name="T45" fmla="*/ 145 h 333"/>
                  <a:gd name="T46" fmla="*/ 0 w 333"/>
                  <a:gd name="T47" fmla="*/ 188 h 333"/>
                  <a:gd name="T48" fmla="*/ 8 w 333"/>
                  <a:gd name="T49" fmla="*/ 198 h 333"/>
                  <a:gd name="T50" fmla="*/ 38 w 333"/>
                  <a:gd name="T51" fmla="*/ 201 h 333"/>
                  <a:gd name="T52" fmla="*/ 51 w 333"/>
                  <a:gd name="T53" fmla="*/ 233 h 333"/>
                  <a:gd name="T54" fmla="*/ 33 w 333"/>
                  <a:gd name="T55" fmla="*/ 257 h 333"/>
                  <a:gd name="T56" fmla="*/ 34 w 333"/>
                  <a:gd name="T57" fmla="*/ 269 h 333"/>
                  <a:gd name="T58" fmla="*/ 64 w 333"/>
                  <a:gd name="T59" fmla="*/ 300 h 333"/>
                  <a:gd name="T60" fmla="*/ 77 w 333"/>
                  <a:gd name="T61" fmla="*/ 301 h 333"/>
                  <a:gd name="T62" fmla="*/ 100 w 333"/>
                  <a:gd name="T63" fmla="*/ 282 h 333"/>
                  <a:gd name="T64" fmla="*/ 132 w 333"/>
                  <a:gd name="T65" fmla="*/ 295 h 333"/>
                  <a:gd name="T66" fmla="*/ 136 w 333"/>
                  <a:gd name="T67" fmla="*/ 325 h 333"/>
                  <a:gd name="T68" fmla="*/ 145 w 333"/>
                  <a:gd name="T69" fmla="*/ 333 h 333"/>
                  <a:gd name="T70" fmla="*/ 188 w 333"/>
                  <a:gd name="T71" fmla="*/ 333 h 333"/>
                  <a:gd name="T72" fmla="*/ 198 w 333"/>
                  <a:gd name="T73" fmla="*/ 325 h 333"/>
                  <a:gd name="T74" fmla="*/ 201 w 333"/>
                  <a:gd name="T75" fmla="*/ 295 h 333"/>
                  <a:gd name="T76" fmla="*/ 233 w 333"/>
                  <a:gd name="T77" fmla="*/ 282 h 333"/>
                  <a:gd name="T78" fmla="*/ 257 w 333"/>
                  <a:gd name="T79" fmla="*/ 301 h 333"/>
                  <a:gd name="T80" fmla="*/ 269 w 333"/>
                  <a:gd name="T81" fmla="*/ 300 h 333"/>
                  <a:gd name="T82" fmla="*/ 300 w 333"/>
                  <a:gd name="T83" fmla="*/ 269 h 333"/>
                  <a:gd name="T84" fmla="*/ 301 w 333"/>
                  <a:gd name="T85" fmla="*/ 257 h 333"/>
                  <a:gd name="T86" fmla="*/ 282 w 333"/>
                  <a:gd name="T87" fmla="*/ 233 h 333"/>
                  <a:gd name="T88" fmla="*/ 295 w 333"/>
                  <a:gd name="T89" fmla="*/ 201 h 333"/>
                  <a:gd name="T90" fmla="*/ 325 w 333"/>
                  <a:gd name="T91" fmla="*/ 198 h 333"/>
                  <a:gd name="T92" fmla="*/ 333 w 333"/>
                  <a:gd name="T93" fmla="*/ 188 h 333"/>
                  <a:gd name="T94" fmla="*/ 333 w 333"/>
                  <a:gd name="T95" fmla="*/ 145 h 333"/>
                  <a:gd name="T96" fmla="*/ 325 w 333"/>
                  <a:gd name="T97" fmla="*/ 136 h 333"/>
                  <a:gd name="T98" fmla="*/ 167 w 333"/>
                  <a:gd name="T99" fmla="*/ 250 h 333"/>
                  <a:gd name="T100" fmla="*/ 83 w 333"/>
                  <a:gd name="T101" fmla="*/ 167 h 333"/>
                  <a:gd name="T102" fmla="*/ 167 w 333"/>
                  <a:gd name="T103" fmla="*/ 83 h 333"/>
                  <a:gd name="T104" fmla="*/ 250 w 333"/>
                  <a:gd name="T105" fmla="*/ 167 h 333"/>
                  <a:gd name="T106" fmla="*/ 167 w 333"/>
                  <a:gd name="T107" fmla="*/ 25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33" h="333">
                    <a:moveTo>
                      <a:pt x="325" y="136"/>
                    </a:moveTo>
                    <a:lnTo>
                      <a:pt x="295" y="132"/>
                    </a:lnTo>
                    <a:cubicBezTo>
                      <a:pt x="292" y="121"/>
                      <a:pt x="288" y="110"/>
                      <a:pt x="282" y="100"/>
                    </a:cubicBezTo>
                    <a:lnTo>
                      <a:pt x="301" y="77"/>
                    </a:lnTo>
                    <a:cubicBezTo>
                      <a:pt x="303" y="73"/>
                      <a:pt x="303" y="67"/>
                      <a:pt x="300" y="64"/>
                    </a:cubicBezTo>
                    <a:lnTo>
                      <a:pt x="269" y="33"/>
                    </a:lnTo>
                    <a:cubicBezTo>
                      <a:pt x="266" y="30"/>
                      <a:pt x="260" y="30"/>
                      <a:pt x="257" y="33"/>
                    </a:cubicBezTo>
                    <a:lnTo>
                      <a:pt x="233" y="51"/>
                    </a:lnTo>
                    <a:cubicBezTo>
                      <a:pt x="223" y="45"/>
                      <a:pt x="213" y="41"/>
                      <a:pt x="201" y="38"/>
                    </a:cubicBezTo>
                    <a:lnTo>
                      <a:pt x="198" y="8"/>
                    </a:lnTo>
                    <a:cubicBezTo>
                      <a:pt x="197" y="4"/>
                      <a:pt x="193" y="0"/>
                      <a:pt x="188" y="0"/>
                    </a:cubicBezTo>
                    <a:lnTo>
                      <a:pt x="145" y="0"/>
                    </a:lnTo>
                    <a:cubicBezTo>
                      <a:pt x="140" y="0"/>
                      <a:pt x="136" y="4"/>
                      <a:pt x="136" y="8"/>
                    </a:cubicBezTo>
                    <a:lnTo>
                      <a:pt x="132" y="38"/>
                    </a:lnTo>
                    <a:cubicBezTo>
                      <a:pt x="121" y="41"/>
                      <a:pt x="110" y="46"/>
                      <a:pt x="100" y="51"/>
                    </a:cubicBezTo>
                    <a:lnTo>
                      <a:pt x="77" y="33"/>
                    </a:lnTo>
                    <a:cubicBezTo>
                      <a:pt x="73" y="30"/>
                      <a:pt x="67" y="30"/>
                      <a:pt x="64" y="33"/>
                    </a:cubicBezTo>
                    <a:lnTo>
                      <a:pt x="33" y="64"/>
                    </a:lnTo>
                    <a:cubicBezTo>
                      <a:pt x="30" y="67"/>
                      <a:pt x="30" y="73"/>
                      <a:pt x="33" y="77"/>
                    </a:cubicBezTo>
                    <a:lnTo>
                      <a:pt x="51" y="100"/>
                    </a:lnTo>
                    <a:cubicBezTo>
                      <a:pt x="45" y="110"/>
                      <a:pt x="41" y="121"/>
                      <a:pt x="38" y="132"/>
                    </a:cubicBezTo>
                    <a:lnTo>
                      <a:pt x="8" y="136"/>
                    </a:lnTo>
                    <a:cubicBezTo>
                      <a:pt x="4" y="136"/>
                      <a:pt x="0" y="140"/>
                      <a:pt x="0" y="145"/>
                    </a:cubicBezTo>
                    <a:lnTo>
                      <a:pt x="0" y="188"/>
                    </a:lnTo>
                    <a:cubicBezTo>
                      <a:pt x="0" y="193"/>
                      <a:pt x="4" y="197"/>
                      <a:pt x="8" y="198"/>
                    </a:cubicBezTo>
                    <a:lnTo>
                      <a:pt x="38" y="201"/>
                    </a:lnTo>
                    <a:cubicBezTo>
                      <a:pt x="41" y="213"/>
                      <a:pt x="46" y="223"/>
                      <a:pt x="51" y="233"/>
                    </a:cubicBezTo>
                    <a:lnTo>
                      <a:pt x="33" y="257"/>
                    </a:lnTo>
                    <a:cubicBezTo>
                      <a:pt x="30" y="260"/>
                      <a:pt x="30" y="266"/>
                      <a:pt x="34" y="269"/>
                    </a:cubicBezTo>
                    <a:lnTo>
                      <a:pt x="64" y="300"/>
                    </a:lnTo>
                    <a:cubicBezTo>
                      <a:pt x="67" y="303"/>
                      <a:pt x="73" y="303"/>
                      <a:pt x="77" y="301"/>
                    </a:cubicBezTo>
                    <a:lnTo>
                      <a:pt x="100" y="282"/>
                    </a:lnTo>
                    <a:cubicBezTo>
                      <a:pt x="110" y="288"/>
                      <a:pt x="121" y="292"/>
                      <a:pt x="132" y="295"/>
                    </a:cubicBezTo>
                    <a:lnTo>
                      <a:pt x="136" y="325"/>
                    </a:lnTo>
                    <a:cubicBezTo>
                      <a:pt x="136" y="330"/>
                      <a:pt x="140" y="333"/>
                      <a:pt x="145" y="333"/>
                    </a:cubicBezTo>
                    <a:lnTo>
                      <a:pt x="188" y="333"/>
                    </a:lnTo>
                    <a:cubicBezTo>
                      <a:pt x="193" y="333"/>
                      <a:pt x="197" y="330"/>
                      <a:pt x="198" y="325"/>
                    </a:cubicBezTo>
                    <a:lnTo>
                      <a:pt x="201" y="295"/>
                    </a:lnTo>
                    <a:cubicBezTo>
                      <a:pt x="213" y="292"/>
                      <a:pt x="223" y="288"/>
                      <a:pt x="233" y="282"/>
                    </a:cubicBezTo>
                    <a:lnTo>
                      <a:pt x="257" y="301"/>
                    </a:lnTo>
                    <a:cubicBezTo>
                      <a:pt x="260" y="303"/>
                      <a:pt x="266" y="303"/>
                      <a:pt x="269" y="300"/>
                    </a:cubicBezTo>
                    <a:lnTo>
                      <a:pt x="300" y="269"/>
                    </a:lnTo>
                    <a:cubicBezTo>
                      <a:pt x="303" y="266"/>
                      <a:pt x="303" y="260"/>
                      <a:pt x="301" y="257"/>
                    </a:cubicBezTo>
                    <a:lnTo>
                      <a:pt x="282" y="233"/>
                    </a:lnTo>
                    <a:cubicBezTo>
                      <a:pt x="288" y="223"/>
                      <a:pt x="292" y="213"/>
                      <a:pt x="295" y="201"/>
                    </a:cubicBezTo>
                    <a:lnTo>
                      <a:pt x="325" y="198"/>
                    </a:lnTo>
                    <a:cubicBezTo>
                      <a:pt x="330" y="197"/>
                      <a:pt x="333" y="193"/>
                      <a:pt x="333" y="188"/>
                    </a:cubicBezTo>
                    <a:lnTo>
                      <a:pt x="333" y="145"/>
                    </a:lnTo>
                    <a:cubicBezTo>
                      <a:pt x="333" y="140"/>
                      <a:pt x="330" y="136"/>
                      <a:pt x="325" y="136"/>
                    </a:cubicBezTo>
                    <a:close/>
                    <a:moveTo>
                      <a:pt x="167" y="250"/>
                    </a:moveTo>
                    <a:cubicBezTo>
                      <a:pt x="121" y="250"/>
                      <a:pt x="83" y="213"/>
                      <a:pt x="83" y="167"/>
                    </a:cubicBezTo>
                    <a:cubicBezTo>
                      <a:pt x="83" y="121"/>
                      <a:pt x="121" y="83"/>
                      <a:pt x="167" y="83"/>
                    </a:cubicBezTo>
                    <a:cubicBezTo>
                      <a:pt x="213" y="83"/>
                      <a:pt x="250" y="121"/>
                      <a:pt x="250" y="167"/>
                    </a:cubicBezTo>
                    <a:cubicBezTo>
                      <a:pt x="250" y="213"/>
                      <a:pt x="213" y="250"/>
                      <a:pt x="167" y="2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2" name="ïšḷíďe">
              <a:extLst>
                <a:ext uri="{FF2B5EF4-FFF2-40B4-BE49-F238E27FC236}">
                  <a16:creationId xmlns:a16="http://schemas.microsoft.com/office/drawing/2014/main" xmlns="" id="{DFA7AC39-3258-47D2-942A-0A9348EA409D}"/>
                </a:ext>
              </a:extLst>
            </p:cNvPr>
            <p:cNvGrpSpPr/>
            <p:nvPr/>
          </p:nvGrpSpPr>
          <p:grpSpPr>
            <a:xfrm>
              <a:off x="8463051" y="3474559"/>
              <a:ext cx="548728" cy="548732"/>
              <a:chOff x="8463051" y="1708495"/>
              <a:chExt cx="548728" cy="548732"/>
            </a:xfrm>
          </p:grpSpPr>
          <p:sp>
            <p:nvSpPr>
              <p:cNvPr id="25" name="ís1idé">
                <a:extLst>
                  <a:ext uri="{FF2B5EF4-FFF2-40B4-BE49-F238E27FC236}">
                    <a16:creationId xmlns:a16="http://schemas.microsoft.com/office/drawing/2014/main" xmlns="" id="{716B3D2F-390A-4016-8E86-B77DD5E43194}"/>
                  </a:ext>
                </a:extLst>
              </p:cNvPr>
              <p:cNvSpPr/>
              <p:nvPr/>
            </p:nvSpPr>
            <p:spPr>
              <a:xfrm>
                <a:off x="8463051" y="1708495"/>
                <a:ext cx="548728" cy="548732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6" name="íṡ1íḑê">
                <a:extLst>
                  <a:ext uri="{FF2B5EF4-FFF2-40B4-BE49-F238E27FC236}">
                    <a16:creationId xmlns:a16="http://schemas.microsoft.com/office/drawing/2014/main" xmlns="" id="{17FAC7B1-A792-473D-A238-262F6580C949}"/>
                  </a:ext>
                </a:extLst>
              </p:cNvPr>
              <p:cNvSpPr/>
              <p:nvPr/>
            </p:nvSpPr>
            <p:spPr>
              <a:xfrm>
                <a:off x="8600161" y="1833176"/>
                <a:ext cx="274507" cy="299371"/>
              </a:xfrm>
              <a:custGeom>
                <a:avLst/>
                <a:gdLst>
                  <a:gd name="T0" fmla="*/ 2518 w 2518"/>
                  <a:gd name="T1" fmla="*/ 2650 h 2750"/>
                  <a:gd name="T2" fmla="*/ 100 w 2518"/>
                  <a:gd name="T3" fmla="*/ 2750 h 2750"/>
                  <a:gd name="T4" fmla="*/ 0 w 2518"/>
                  <a:gd name="T5" fmla="*/ 2207 h 2750"/>
                  <a:gd name="T6" fmla="*/ 735 w 2518"/>
                  <a:gd name="T7" fmla="*/ 1547 h 2750"/>
                  <a:gd name="T8" fmla="*/ 871 w 2518"/>
                  <a:gd name="T9" fmla="*/ 1596 h 2750"/>
                  <a:gd name="T10" fmla="*/ 1098 w 2518"/>
                  <a:gd name="T11" fmla="*/ 1922 h 2750"/>
                  <a:gd name="T12" fmla="*/ 1069 w 2518"/>
                  <a:gd name="T13" fmla="*/ 1733 h 2750"/>
                  <a:gd name="T14" fmla="*/ 1366 w 2518"/>
                  <a:gd name="T15" fmla="*/ 1688 h 2750"/>
                  <a:gd name="T16" fmla="*/ 1459 w 2518"/>
                  <a:gd name="T17" fmla="*/ 1826 h 2750"/>
                  <a:gd name="T18" fmla="*/ 1453 w 2518"/>
                  <a:gd name="T19" fmla="*/ 2031 h 2750"/>
                  <a:gd name="T20" fmla="*/ 1705 w 2518"/>
                  <a:gd name="T21" fmla="*/ 1543 h 2750"/>
                  <a:gd name="T22" fmla="*/ 2221 w 2518"/>
                  <a:gd name="T23" fmla="*/ 1765 h 2750"/>
                  <a:gd name="T24" fmla="*/ 1774 w 2518"/>
                  <a:gd name="T25" fmla="*/ 827 h 2750"/>
                  <a:gd name="T26" fmla="*/ 1774 w 2518"/>
                  <a:gd name="T27" fmla="*/ 827 h 2750"/>
                  <a:gd name="T28" fmla="*/ 1752 w 2518"/>
                  <a:gd name="T29" fmla="*/ 1190 h 2750"/>
                  <a:gd name="T30" fmla="*/ 1453 w 2518"/>
                  <a:gd name="T31" fmla="*/ 1525 h 2750"/>
                  <a:gd name="T32" fmla="*/ 1065 w 2518"/>
                  <a:gd name="T33" fmla="*/ 1525 h 2750"/>
                  <a:gd name="T34" fmla="*/ 766 w 2518"/>
                  <a:gd name="T35" fmla="*/ 1190 h 2750"/>
                  <a:gd name="T36" fmla="*/ 582 w 2518"/>
                  <a:gd name="T37" fmla="*/ 719 h 2750"/>
                  <a:gd name="T38" fmla="*/ 632 w 2518"/>
                  <a:gd name="T39" fmla="*/ 594 h 2750"/>
                  <a:gd name="T40" fmla="*/ 633 w 2518"/>
                  <a:gd name="T41" fmla="*/ 586 h 2750"/>
                  <a:gd name="T42" fmla="*/ 874 w 2518"/>
                  <a:gd name="T43" fmla="*/ 132 h 2750"/>
                  <a:gd name="T44" fmla="*/ 1259 w 2518"/>
                  <a:gd name="T45" fmla="*/ 0 h 2750"/>
                  <a:gd name="T46" fmla="*/ 1292 w 2518"/>
                  <a:gd name="T47" fmla="*/ 2 h 2750"/>
                  <a:gd name="T48" fmla="*/ 1891 w 2518"/>
                  <a:gd name="T49" fmla="*/ 669 h 2750"/>
                  <a:gd name="T50" fmla="*/ 1959 w 2518"/>
                  <a:gd name="T51" fmla="*/ 960 h 2750"/>
                  <a:gd name="T52" fmla="*/ 1691 w 2518"/>
                  <a:gd name="T53" fmla="*/ 720 h 2750"/>
                  <a:gd name="T54" fmla="*/ 1526 w 2518"/>
                  <a:gd name="T55" fmla="*/ 617 h 2750"/>
                  <a:gd name="T56" fmla="*/ 1041 w 2518"/>
                  <a:gd name="T57" fmla="*/ 482 h 2750"/>
                  <a:gd name="T58" fmla="*/ 827 w 2518"/>
                  <a:gd name="T59" fmla="*/ 674 h 2750"/>
                  <a:gd name="T60" fmla="*/ 751 w 2518"/>
                  <a:gd name="T61" fmla="*/ 826 h 2750"/>
                  <a:gd name="T62" fmla="*/ 813 w 2518"/>
                  <a:gd name="T63" fmla="*/ 996 h 2750"/>
                  <a:gd name="T64" fmla="*/ 921 w 2518"/>
                  <a:gd name="T65" fmla="*/ 1052 h 2750"/>
                  <a:gd name="T66" fmla="*/ 1151 w 2518"/>
                  <a:gd name="T67" fmla="*/ 1344 h 2750"/>
                  <a:gd name="T68" fmla="*/ 1439 w 2518"/>
                  <a:gd name="T69" fmla="*/ 1304 h 2750"/>
                  <a:gd name="T70" fmla="*/ 1705 w 2518"/>
                  <a:gd name="T71" fmla="*/ 996 h 2750"/>
                  <a:gd name="T72" fmla="*/ 1774 w 2518"/>
                  <a:gd name="T73" fmla="*/ 827 h 2750"/>
                  <a:gd name="T74" fmla="*/ 1692 w 2518"/>
                  <a:gd name="T75" fmla="*/ 720 h 2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18" h="2750">
                    <a:moveTo>
                      <a:pt x="2518" y="2207"/>
                    </a:moveTo>
                    <a:lnTo>
                      <a:pt x="2518" y="2650"/>
                    </a:lnTo>
                    <a:cubicBezTo>
                      <a:pt x="2518" y="2705"/>
                      <a:pt x="2473" y="2750"/>
                      <a:pt x="2418" y="2750"/>
                    </a:cubicBezTo>
                    <a:lnTo>
                      <a:pt x="100" y="2750"/>
                    </a:lnTo>
                    <a:cubicBezTo>
                      <a:pt x="45" y="2750"/>
                      <a:pt x="0" y="2705"/>
                      <a:pt x="0" y="2650"/>
                    </a:cubicBezTo>
                    <a:lnTo>
                      <a:pt x="0" y="2207"/>
                    </a:lnTo>
                    <a:cubicBezTo>
                      <a:pt x="0" y="2012"/>
                      <a:pt x="117" y="1839"/>
                      <a:pt x="297" y="1765"/>
                    </a:cubicBezTo>
                    <a:lnTo>
                      <a:pt x="735" y="1547"/>
                    </a:lnTo>
                    <a:cubicBezTo>
                      <a:pt x="760" y="1535"/>
                      <a:pt x="788" y="1534"/>
                      <a:pt x="813" y="1543"/>
                    </a:cubicBezTo>
                    <a:cubicBezTo>
                      <a:pt x="839" y="1552"/>
                      <a:pt x="860" y="1571"/>
                      <a:pt x="871" y="1596"/>
                    </a:cubicBezTo>
                    <a:lnTo>
                      <a:pt x="1066" y="2031"/>
                    </a:lnTo>
                    <a:lnTo>
                      <a:pt x="1098" y="1922"/>
                    </a:lnTo>
                    <a:lnTo>
                      <a:pt x="1059" y="1826"/>
                    </a:lnTo>
                    <a:cubicBezTo>
                      <a:pt x="1047" y="1795"/>
                      <a:pt x="1050" y="1760"/>
                      <a:pt x="1069" y="1733"/>
                    </a:cubicBezTo>
                    <a:cubicBezTo>
                      <a:pt x="1087" y="1705"/>
                      <a:pt x="1118" y="1688"/>
                      <a:pt x="1152" y="1688"/>
                    </a:cubicBezTo>
                    <a:lnTo>
                      <a:pt x="1366" y="1688"/>
                    </a:lnTo>
                    <a:cubicBezTo>
                      <a:pt x="1400" y="1688"/>
                      <a:pt x="1431" y="1705"/>
                      <a:pt x="1449" y="1733"/>
                    </a:cubicBezTo>
                    <a:cubicBezTo>
                      <a:pt x="1468" y="1760"/>
                      <a:pt x="1472" y="1795"/>
                      <a:pt x="1459" y="1826"/>
                    </a:cubicBezTo>
                    <a:lnTo>
                      <a:pt x="1420" y="1922"/>
                    </a:lnTo>
                    <a:lnTo>
                      <a:pt x="1453" y="2031"/>
                    </a:lnTo>
                    <a:lnTo>
                      <a:pt x="1647" y="1596"/>
                    </a:lnTo>
                    <a:cubicBezTo>
                      <a:pt x="1658" y="1571"/>
                      <a:pt x="1679" y="1552"/>
                      <a:pt x="1705" y="1543"/>
                    </a:cubicBezTo>
                    <a:cubicBezTo>
                      <a:pt x="1730" y="1534"/>
                      <a:pt x="1759" y="1535"/>
                      <a:pt x="1783" y="1547"/>
                    </a:cubicBezTo>
                    <a:lnTo>
                      <a:pt x="2221" y="1765"/>
                    </a:lnTo>
                    <a:cubicBezTo>
                      <a:pt x="2402" y="1839"/>
                      <a:pt x="2518" y="2012"/>
                      <a:pt x="2518" y="2207"/>
                    </a:cubicBezTo>
                    <a:close/>
                    <a:moveTo>
                      <a:pt x="1774" y="827"/>
                    </a:moveTo>
                    <a:cubicBezTo>
                      <a:pt x="1774" y="827"/>
                      <a:pt x="1771" y="827"/>
                      <a:pt x="1774" y="827"/>
                    </a:cubicBezTo>
                    <a:lnTo>
                      <a:pt x="1774" y="827"/>
                    </a:lnTo>
                    <a:close/>
                    <a:moveTo>
                      <a:pt x="1959" y="960"/>
                    </a:moveTo>
                    <a:cubicBezTo>
                      <a:pt x="1915" y="1126"/>
                      <a:pt x="1817" y="1176"/>
                      <a:pt x="1752" y="1190"/>
                    </a:cubicBezTo>
                    <a:cubicBezTo>
                      <a:pt x="1715" y="1262"/>
                      <a:pt x="1646" y="1385"/>
                      <a:pt x="1576" y="1450"/>
                    </a:cubicBezTo>
                    <a:cubicBezTo>
                      <a:pt x="1544" y="1481"/>
                      <a:pt x="1502" y="1506"/>
                      <a:pt x="1453" y="1525"/>
                    </a:cubicBezTo>
                    <a:cubicBezTo>
                      <a:pt x="1391" y="1550"/>
                      <a:pt x="1326" y="1562"/>
                      <a:pt x="1259" y="1562"/>
                    </a:cubicBezTo>
                    <a:cubicBezTo>
                      <a:pt x="1192" y="1562"/>
                      <a:pt x="1127" y="1550"/>
                      <a:pt x="1065" y="1525"/>
                    </a:cubicBezTo>
                    <a:cubicBezTo>
                      <a:pt x="1016" y="1506"/>
                      <a:pt x="974" y="1481"/>
                      <a:pt x="942" y="1450"/>
                    </a:cubicBezTo>
                    <a:cubicBezTo>
                      <a:pt x="872" y="1385"/>
                      <a:pt x="803" y="1262"/>
                      <a:pt x="766" y="1190"/>
                    </a:cubicBezTo>
                    <a:cubicBezTo>
                      <a:pt x="701" y="1176"/>
                      <a:pt x="603" y="1126"/>
                      <a:pt x="560" y="960"/>
                    </a:cubicBezTo>
                    <a:cubicBezTo>
                      <a:pt x="534" y="862"/>
                      <a:pt x="541" y="781"/>
                      <a:pt x="582" y="719"/>
                    </a:cubicBezTo>
                    <a:cubicBezTo>
                      <a:pt x="595" y="698"/>
                      <a:pt x="611" y="681"/>
                      <a:pt x="627" y="669"/>
                    </a:cubicBezTo>
                    <a:cubicBezTo>
                      <a:pt x="627" y="648"/>
                      <a:pt x="629" y="622"/>
                      <a:pt x="632" y="594"/>
                    </a:cubicBezTo>
                    <a:cubicBezTo>
                      <a:pt x="632" y="593"/>
                      <a:pt x="632" y="592"/>
                      <a:pt x="632" y="591"/>
                    </a:cubicBezTo>
                    <a:cubicBezTo>
                      <a:pt x="633" y="589"/>
                      <a:pt x="633" y="588"/>
                      <a:pt x="633" y="586"/>
                    </a:cubicBezTo>
                    <a:cubicBezTo>
                      <a:pt x="646" y="480"/>
                      <a:pt x="683" y="337"/>
                      <a:pt x="783" y="219"/>
                    </a:cubicBezTo>
                    <a:cubicBezTo>
                      <a:pt x="811" y="185"/>
                      <a:pt x="842" y="156"/>
                      <a:pt x="874" y="132"/>
                    </a:cubicBezTo>
                    <a:cubicBezTo>
                      <a:pt x="965" y="54"/>
                      <a:pt x="1085" y="0"/>
                      <a:pt x="1241" y="0"/>
                    </a:cubicBezTo>
                    <a:cubicBezTo>
                      <a:pt x="1247" y="0"/>
                      <a:pt x="1253" y="0"/>
                      <a:pt x="1259" y="0"/>
                    </a:cubicBezTo>
                    <a:lnTo>
                      <a:pt x="1259" y="0"/>
                    </a:lnTo>
                    <a:cubicBezTo>
                      <a:pt x="1261" y="0"/>
                      <a:pt x="1273" y="0"/>
                      <a:pt x="1292" y="2"/>
                    </a:cubicBezTo>
                    <a:cubicBezTo>
                      <a:pt x="1693" y="28"/>
                      <a:pt x="1843" y="326"/>
                      <a:pt x="1867" y="486"/>
                    </a:cubicBezTo>
                    <a:cubicBezTo>
                      <a:pt x="1884" y="558"/>
                      <a:pt x="1890" y="623"/>
                      <a:pt x="1891" y="669"/>
                    </a:cubicBezTo>
                    <a:cubicBezTo>
                      <a:pt x="1907" y="681"/>
                      <a:pt x="1923" y="698"/>
                      <a:pt x="1937" y="719"/>
                    </a:cubicBezTo>
                    <a:cubicBezTo>
                      <a:pt x="1977" y="781"/>
                      <a:pt x="1984" y="862"/>
                      <a:pt x="1959" y="960"/>
                    </a:cubicBezTo>
                    <a:close/>
                    <a:moveTo>
                      <a:pt x="1692" y="720"/>
                    </a:moveTo>
                    <a:lnTo>
                      <a:pt x="1691" y="720"/>
                    </a:lnTo>
                    <a:cubicBezTo>
                      <a:pt x="1691" y="719"/>
                      <a:pt x="1694" y="674"/>
                      <a:pt x="1687" y="611"/>
                    </a:cubicBezTo>
                    <a:cubicBezTo>
                      <a:pt x="1642" y="615"/>
                      <a:pt x="1586" y="617"/>
                      <a:pt x="1526" y="617"/>
                    </a:cubicBezTo>
                    <a:cubicBezTo>
                      <a:pt x="1377" y="617"/>
                      <a:pt x="1268" y="601"/>
                      <a:pt x="1193" y="568"/>
                    </a:cubicBezTo>
                    <a:cubicBezTo>
                      <a:pt x="1131" y="540"/>
                      <a:pt x="1081" y="510"/>
                      <a:pt x="1041" y="482"/>
                    </a:cubicBezTo>
                    <a:cubicBezTo>
                      <a:pt x="1027" y="508"/>
                      <a:pt x="1009" y="534"/>
                      <a:pt x="988" y="557"/>
                    </a:cubicBezTo>
                    <a:cubicBezTo>
                      <a:pt x="934" y="615"/>
                      <a:pt x="873" y="652"/>
                      <a:pt x="827" y="674"/>
                    </a:cubicBezTo>
                    <a:cubicBezTo>
                      <a:pt x="826" y="702"/>
                      <a:pt x="827" y="720"/>
                      <a:pt x="827" y="720"/>
                    </a:cubicBezTo>
                    <a:cubicBezTo>
                      <a:pt x="832" y="770"/>
                      <a:pt x="799" y="815"/>
                      <a:pt x="751" y="826"/>
                    </a:cubicBezTo>
                    <a:cubicBezTo>
                      <a:pt x="746" y="829"/>
                      <a:pt x="738" y="854"/>
                      <a:pt x="753" y="909"/>
                    </a:cubicBezTo>
                    <a:cubicBezTo>
                      <a:pt x="767" y="962"/>
                      <a:pt x="789" y="994"/>
                      <a:pt x="813" y="996"/>
                    </a:cubicBezTo>
                    <a:cubicBezTo>
                      <a:pt x="822" y="993"/>
                      <a:pt x="831" y="992"/>
                      <a:pt x="839" y="992"/>
                    </a:cubicBezTo>
                    <a:cubicBezTo>
                      <a:pt x="875" y="992"/>
                      <a:pt x="904" y="1016"/>
                      <a:pt x="921" y="1052"/>
                    </a:cubicBezTo>
                    <a:cubicBezTo>
                      <a:pt x="955" y="1124"/>
                      <a:pt x="1027" y="1256"/>
                      <a:pt x="1079" y="1304"/>
                    </a:cubicBezTo>
                    <a:cubicBezTo>
                      <a:pt x="1094" y="1319"/>
                      <a:pt x="1120" y="1333"/>
                      <a:pt x="1151" y="1344"/>
                    </a:cubicBezTo>
                    <a:cubicBezTo>
                      <a:pt x="1221" y="1368"/>
                      <a:pt x="1297" y="1368"/>
                      <a:pt x="1367" y="1344"/>
                    </a:cubicBezTo>
                    <a:cubicBezTo>
                      <a:pt x="1398" y="1333"/>
                      <a:pt x="1424" y="1319"/>
                      <a:pt x="1439" y="1304"/>
                    </a:cubicBezTo>
                    <a:cubicBezTo>
                      <a:pt x="1491" y="1256"/>
                      <a:pt x="1564" y="1124"/>
                      <a:pt x="1597" y="1052"/>
                    </a:cubicBezTo>
                    <a:cubicBezTo>
                      <a:pt x="1618" y="1007"/>
                      <a:pt x="1658" y="982"/>
                      <a:pt x="1705" y="996"/>
                    </a:cubicBezTo>
                    <a:cubicBezTo>
                      <a:pt x="1729" y="994"/>
                      <a:pt x="1751" y="962"/>
                      <a:pt x="1765" y="909"/>
                    </a:cubicBezTo>
                    <a:cubicBezTo>
                      <a:pt x="1778" y="860"/>
                      <a:pt x="1774" y="840"/>
                      <a:pt x="1774" y="827"/>
                    </a:cubicBezTo>
                    <a:cubicBezTo>
                      <a:pt x="1774" y="824"/>
                      <a:pt x="1774" y="825"/>
                      <a:pt x="1774" y="826"/>
                    </a:cubicBezTo>
                    <a:cubicBezTo>
                      <a:pt x="1783" y="773"/>
                      <a:pt x="1745" y="725"/>
                      <a:pt x="1692" y="7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3" name="íṧļîḋé">
              <a:extLst>
                <a:ext uri="{FF2B5EF4-FFF2-40B4-BE49-F238E27FC236}">
                  <a16:creationId xmlns:a16="http://schemas.microsoft.com/office/drawing/2014/main" xmlns="" id="{AEE297BA-1AAE-4834-9FD5-485CA7AE4826}"/>
                </a:ext>
              </a:extLst>
            </p:cNvPr>
            <p:cNvGrpSpPr/>
            <p:nvPr/>
          </p:nvGrpSpPr>
          <p:grpSpPr>
            <a:xfrm>
              <a:off x="5955931" y="4139696"/>
              <a:ext cx="1733919" cy="1274443"/>
              <a:chOff x="5955931" y="2421257"/>
              <a:chExt cx="1733919" cy="1274443"/>
            </a:xfrm>
          </p:grpSpPr>
          <p:sp>
            <p:nvSpPr>
              <p:cNvPr id="23" name="ïṡḷíḍé">
                <a:extLst>
                  <a:ext uri="{FF2B5EF4-FFF2-40B4-BE49-F238E27FC236}">
                    <a16:creationId xmlns:a16="http://schemas.microsoft.com/office/drawing/2014/main" xmlns="" id="{8163245C-B7EA-4976-89A5-0DBF0C461BA6}"/>
                  </a:ext>
                </a:extLst>
              </p:cNvPr>
              <p:cNvSpPr txBox="1"/>
              <p:nvPr/>
            </p:nvSpPr>
            <p:spPr>
              <a:xfrm>
                <a:off x="5955931" y="2858982"/>
                <a:ext cx="1733919" cy="8367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……</a:t>
                </a:r>
              </a:p>
            </p:txBody>
          </p:sp>
          <p:sp>
            <p:nvSpPr>
              <p:cNvPr id="24" name="íṥlîďè">
                <a:extLst>
                  <a:ext uri="{FF2B5EF4-FFF2-40B4-BE49-F238E27FC236}">
                    <a16:creationId xmlns:a16="http://schemas.microsoft.com/office/drawing/2014/main" xmlns="" id="{0B164B65-32ED-4383-9E30-2BB7767DB2E4}"/>
                  </a:ext>
                </a:extLst>
              </p:cNvPr>
              <p:cNvSpPr/>
              <p:nvPr/>
            </p:nvSpPr>
            <p:spPr>
              <a:xfrm>
                <a:off x="5955931" y="2421257"/>
                <a:ext cx="1733919" cy="437724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en-US" altLang="zh-CN" i="1" dirty="0"/>
                  <a:t>Text here</a:t>
                </a:r>
                <a:endParaRPr lang="zh-CN" altLang="en-US" i="1" dirty="0"/>
              </a:p>
            </p:txBody>
          </p:sp>
        </p:grpSp>
        <p:grpSp>
          <p:nvGrpSpPr>
            <p:cNvPr id="14" name="iš1iḍê">
              <a:extLst>
                <a:ext uri="{FF2B5EF4-FFF2-40B4-BE49-F238E27FC236}">
                  <a16:creationId xmlns:a16="http://schemas.microsoft.com/office/drawing/2014/main" xmlns="" id="{F41AA8BE-17C1-414F-A1EC-D53F6315C6CC}"/>
                </a:ext>
              </a:extLst>
            </p:cNvPr>
            <p:cNvGrpSpPr/>
            <p:nvPr/>
          </p:nvGrpSpPr>
          <p:grpSpPr>
            <a:xfrm>
              <a:off x="7870456" y="4139696"/>
              <a:ext cx="1733919" cy="1274443"/>
              <a:chOff x="7870456" y="2421257"/>
              <a:chExt cx="1733919" cy="1274443"/>
            </a:xfrm>
          </p:grpSpPr>
          <p:sp>
            <p:nvSpPr>
              <p:cNvPr id="21" name="işlîďe">
                <a:extLst>
                  <a:ext uri="{FF2B5EF4-FFF2-40B4-BE49-F238E27FC236}">
                    <a16:creationId xmlns:a16="http://schemas.microsoft.com/office/drawing/2014/main" xmlns="" id="{8163245C-B7EA-4976-89A5-0DBF0C461BA6}"/>
                  </a:ext>
                </a:extLst>
              </p:cNvPr>
              <p:cNvSpPr txBox="1"/>
              <p:nvPr/>
            </p:nvSpPr>
            <p:spPr>
              <a:xfrm>
                <a:off x="7870456" y="2858982"/>
                <a:ext cx="1733919" cy="8367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……</a:t>
                </a:r>
              </a:p>
            </p:txBody>
          </p:sp>
          <p:sp>
            <p:nvSpPr>
              <p:cNvPr id="22" name="îśḻíḑé">
                <a:extLst>
                  <a:ext uri="{FF2B5EF4-FFF2-40B4-BE49-F238E27FC236}">
                    <a16:creationId xmlns:a16="http://schemas.microsoft.com/office/drawing/2014/main" xmlns="" id="{0B164B65-32ED-4383-9E30-2BB7767DB2E4}"/>
                  </a:ext>
                </a:extLst>
              </p:cNvPr>
              <p:cNvSpPr/>
              <p:nvPr/>
            </p:nvSpPr>
            <p:spPr>
              <a:xfrm>
                <a:off x="7870456" y="2421257"/>
                <a:ext cx="1733919" cy="437724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en-US" altLang="zh-CN" i="1" dirty="0"/>
                  <a:t>Text here</a:t>
                </a:r>
                <a:endParaRPr lang="zh-CN" altLang="en-US" i="1" dirty="0"/>
              </a:p>
            </p:txBody>
          </p:sp>
        </p:grpSp>
        <p:grpSp>
          <p:nvGrpSpPr>
            <p:cNvPr id="15" name="íŝḻîḋê">
              <a:extLst>
                <a:ext uri="{FF2B5EF4-FFF2-40B4-BE49-F238E27FC236}">
                  <a16:creationId xmlns:a16="http://schemas.microsoft.com/office/drawing/2014/main" xmlns="" id="{CA5BB403-FCD2-4780-857B-7E91E0E17DE2}"/>
                </a:ext>
              </a:extLst>
            </p:cNvPr>
            <p:cNvGrpSpPr/>
            <p:nvPr/>
          </p:nvGrpSpPr>
          <p:grpSpPr>
            <a:xfrm>
              <a:off x="9784981" y="4129832"/>
              <a:ext cx="1733919" cy="1274443"/>
              <a:chOff x="9784981" y="2421257"/>
              <a:chExt cx="1733919" cy="1274443"/>
            </a:xfrm>
          </p:grpSpPr>
          <p:sp>
            <p:nvSpPr>
              <p:cNvPr id="19" name="íSḻîḓê">
                <a:extLst>
                  <a:ext uri="{FF2B5EF4-FFF2-40B4-BE49-F238E27FC236}">
                    <a16:creationId xmlns:a16="http://schemas.microsoft.com/office/drawing/2014/main" xmlns="" id="{8163245C-B7EA-4976-89A5-0DBF0C461BA6}"/>
                  </a:ext>
                </a:extLst>
              </p:cNvPr>
              <p:cNvSpPr txBox="1"/>
              <p:nvPr/>
            </p:nvSpPr>
            <p:spPr>
              <a:xfrm>
                <a:off x="9784981" y="2858982"/>
                <a:ext cx="1733919" cy="8367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……</a:t>
                </a:r>
              </a:p>
            </p:txBody>
          </p:sp>
          <p:sp>
            <p:nvSpPr>
              <p:cNvPr id="20" name="îŝḻiḍé">
                <a:extLst>
                  <a:ext uri="{FF2B5EF4-FFF2-40B4-BE49-F238E27FC236}">
                    <a16:creationId xmlns:a16="http://schemas.microsoft.com/office/drawing/2014/main" xmlns="" id="{0B164B65-32ED-4383-9E30-2BB7767DB2E4}"/>
                  </a:ext>
                </a:extLst>
              </p:cNvPr>
              <p:cNvSpPr/>
              <p:nvPr/>
            </p:nvSpPr>
            <p:spPr>
              <a:xfrm>
                <a:off x="9784981" y="2421257"/>
                <a:ext cx="1733919" cy="437724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en-US" altLang="zh-CN" i="1" dirty="0"/>
                  <a:t>Text here</a:t>
                </a:r>
                <a:endParaRPr lang="zh-CN" altLang="en-US" i="1" dirty="0"/>
              </a:p>
            </p:txBody>
          </p:sp>
        </p:grpSp>
        <p:grpSp>
          <p:nvGrpSpPr>
            <p:cNvPr id="16" name="íṣḻîde">
              <a:extLst>
                <a:ext uri="{FF2B5EF4-FFF2-40B4-BE49-F238E27FC236}">
                  <a16:creationId xmlns:a16="http://schemas.microsoft.com/office/drawing/2014/main" xmlns="" id="{34AA9D10-DDFA-4A42-8547-EB2F01A1EE0F}"/>
                </a:ext>
              </a:extLst>
            </p:cNvPr>
            <p:cNvGrpSpPr/>
            <p:nvPr/>
          </p:nvGrpSpPr>
          <p:grpSpPr>
            <a:xfrm>
              <a:off x="10377576" y="3474559"/>
              <a:ext cx="548728" cy="548732"/>
              <a:chOff x="10377576" y="1708495"/>
              <a:chExt cx="548728" cy="548732"/>
            </a:xfrm>
          </p:grpSpPr>
          <p:sp>
            <p:nvSpPr>
              <p:cNvPr id="17" name="í$ḻîḋé">
                <a:extLst>
                  <a:ext uri="{FF2B5EF4-FFF2-40B4-BE49-F238E27FC236}">
                    <a16:creationId xmlns:a16="http://schemas.microsoft.com/office/drawing/2014/main" xmlns="" id="{716B3D2F-390A-4016-8E86-B77DD5E43194}"/>
                  </a:ext>
                </a:extLst>
              </p:cNvPr>
              <p:cNvSpPr/>
              <p:nvPr/>
            </p:nvSpPr>
            <p:spPr>
              <a:xfrm>
                <a:off x="10377576" y="1708495"/>
                <a:ext cx="548728" cy="548732"/>
              </a:xfrm>
              <a:prstGeom prst="ellipse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8" name="iṧlîde">
                <a:extLst>
                  <a:ext uri="{FF2B5EF4-FFF2-40B4-BE49-F238E27FC236}">
                    <a16:creationId xmlns:a16="http://schemas.microsoft.com/office/drawing/2014/main" xmlns="" id="{17FAC7B1-A792-473D-A238-262F6580C949}"/>
                  </a:ext>
                </a:extLst>
              </p:cNvPr>
              <p:cNvSpPr/>
              <p:nvPr/>
            </p:nvSpPr>
            <p:spPr>
              <a:xfrm>
                <a:off x="10507188" y="1833176"/>
                <a:ext cx="289504" cy="299371"/>
              </a:xfrm>
              <a:custGeom>
                <a:avLst/>
                <a:gdLst>
                  <a:gd name="connsiteX0" fmla="*/ 554327 w 582017"/>
                  <a:gd name="connsiteY0" fmla="*/ 398973 h 601853"/>
                  <a:gd name="connsiteX1" fmla="*/ 563560 w 582017"/>
                  <a:gd name="connsiteY1" fmla="*/ 402454 h 601853"/>
                  <a:gd name="connsiteX2" fmla="*/ 577799 w 582017"/>
                  <a:gd name="connsiteY2" fmla="*/ 415635 h 601853"/>
                  <a:gd name="connsiteX3" fmla="*/ 578540 w 582017"/>
                  <a:gd name="connsiteY3" fmla="*/ 434001 h 601853"/>
                  <a:gd name="connsiteX4" fmla="*/ 468040 w 582017"/>
                  <a:gd name="connsiteY4" fmla="*/ 550266 h 601853"/>
                  <a:gd name="connsiteX5" fmla="*/ 448758 w 582017"/>
                  <a:gd name="connsiteY5" fmla="*/ 552043 h 601853"/>
                  <a:gd name="connsiteX6" fmla="*/ 357392 w 582017"/>
                  <a:gd name="connsiteY6" fmla="*/ 484654 h 601853"/>
                  <a:gd name="connsiteX7" fmla="*/ 354870 w 582017"/>
                  <a:gd name="connsiteY7" fmla="*/ 466584 h 601853"/>
                  <a:gd name="connsiteX8" fmla="*/ 366588 w 582017"/>
                  <a:gd name="connsiteY8" fmla="*/ 451033 h 601853"/>
                  <a:gd name="connsiteX9" fmla="*/ 384831 w 582017"/>
                  <a:gd name="connsiteY9" fmla="*/ 448367 h 601853"/>
                  <a:gd name="connsiteX10" fmla="*/ 443419 w 582017"/>
                  <a:gd name="connsiteY10" fmla="*/ 491319 h 601853"/>
                  <a:gd name="connsiteX11" fmla="*/ 462701 w 582017"/>
                  <a:gd name="connsiteY11" fmla="*/ 489393 h 601853"/>
                  <a:gd name="connsiteX12" fmla="*/ 545316 w 582017"/>
                  <a:gd name="connsiteY12" fmla="*/ 403046 h 601853"/>
                  <a:gd name="connsiteX13" fmla="*/ 554327 w 582017"/>
                  <a:gd name="connsiteY13" fmla="*/ 398973 h 601853"/>
                  <a:gd name="connsiteX14" fmla="*/ 262860 w 582017"/>
                  <a:gd name="connsiteY14" fmla="*/ 0 h 601853"/>
                  <a:gd name="connsiteX15" fmla="*/ 415651 w 582017"/>
                  <a:gd name="connsiteY15" fmla="*/ 73473 h 601853"/>
                  <a:gd name="connsiteX16" fmla="*/ 510885 w 582017"/>
                  <a:gd name="connsiteY16" fmla="*/ 82805 h 601853"/>
                  <a:gd name="connsiteX17" fmla="*/ 524829 w 582017"/>
                  <a:gd name="connsiteY17" fmla="*/ 99543 h 601853"/>
                  <a:gd name="connsiteX18" fmla="*/ 525571 w 582017"/>
                  <a:gd name="connsiteY18" fmla="*/ 272856 h 601853"/>
                  <a:gd name="connsiteX19" fmla="*/ 517412 w 582017"/>
                  <a:gd name="connsiteY19" fmla="*/ 332108 h 601853"/>
                  <a:gd name="connsiteX20" fmla="*/ 506138 w 582017"/>
                  <a:gd name="connsiteY20" fmla="*/ 338181 h 601853"/>
                  <a:gd name="connsiteX21" fmla="*/ 467125 w 582017"/>
                  <a:gd name="connsiteY21" fmla="*/ 332849 h 601853"/>
                  <a:gd name="connsiteX22" fmla="*/ 322938 w 582017"/>
                  <a:gd name="connsiteY22" fmla="*/ 476831 h 601853"/>
                  <a:gd name="connsiteX23" fmla="*/ 344002 w 582017"/>
                  <a:gd name="connsiteY23" fmla="*/ 551933 h 601853"/>
                  <a:gd name="connsiteX24" fmla="*/ 343260 w 582017"/>
                  <a:gd name="connsiteY24" fmla="*/ 561265 h 601853"/>
                  <a:gd name="connsiteX25" fmla="*/ 262860 w 582017"/>
                  <a:gd name="connsiteY25" fmla="*/ 601853 h 601853"/>
                  <a:gd name="connsiteX26" fmla="*/ 0 w 582017"/>
                  <a:gd name="connsiteY26" fmla="*/ 272856 h 601853"/>
                  <a:gd name="connsiteX27" fmla="*/ 3263 w 582017"/>
                  <a:gd name="connsiteY27" fmla="*/ 93766 h 601853"/>
                  <a:gd name="connsiteX28" fmla="*/ 15872 w 582017"/>
                  <a:gd name="connsiteY28" fmla="*/ 80879 h 601853"/>
                  <a:gd name="connsiteX29" fmla="*/ 126386 w 582017"/>
                  <a:gd name="connsiteY29" fmla="*/ 73473 h 601853"/>
                  <a:gd name="connsiteX30" fmla="*/ 262860 w 582017"/>
                  <a:gd name="connsiteY30" fmla="*/ 0 h 601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82017" h="601853">
                    <a:moveTo>
                      <a:pt x="554327" y="398973"/>
                    </a:moveTo>
                    <a:cubicBezTo>
                      <a:pt x="557627" y="398862"/>
                      <a:pt x="560965" y="400010"/>
                      <a:pt x="563560" y="402454"/>
                    </a:cubicBezTo>
                    <a:lnTo>
                      <a:pt x="577799" y="415635"/>
                    </a:lnTo>
                    <a:cubicBezTo>
                      <a:pt x="583138" y="420523"/>
                      <a:pt x="583435" y="428817"/>
                      <a:pt x="578540" y="434001"/>
                    </a:cubicBezTo>
                    <a:lnTo>
                      <a:pt x="468040" y="550266"/>
                    </a:lnTo>
                    <a:cubicBezTo>
                      <a:pt x="463146" y="555449"/>
                      <a:pt x="454543" y="556338"/>
                      <a:pt x="448758" y="552043"/>
                    </a:cubicBezTo>
                    <a:lnTo>
                      <a:pt x="357392" y="484654"/>
                    </a:lnTo>
                    <a:cubicBezTo>
                      <a:pt x="351756" y="480358"/>
                      <a:pt x="350569" y="472361"/>
                      <a:pt x="354870" y="466584"/>
                    </a:cubicBezTo>
                    <a:lnTo>
                      <a:pt x="366588" y="451033"/>
                    </a:lnTo>
                    <a:cubicBezTo>
                      <a:pt x="370741" y="445405"/>
                      <a:pt x="379047" y="444220"/>
                      <a:pt x="384831" y="448367"/>
                    </a:cubicBezTo>
                    <a:lnTo>
                      <a:pt x="443419" y="491319"/>
                    </a:lnTo>
                    <a:cubicBezTo>
                      <a:pt x="449055" y="495466"/>
                      <a:pt x="457806" y="494725"/>
                      <a:pt x="462701" y="489393"/>
                    </a:cubicBezTo>
                    <a:lnTo>
                      <a:pt x="545316" y="403046"/>
                    </a:lnTo>
                    <a:cubicBezTo>
                      <a:pt x="547764" y="400454"/>
                      <a:pt x="551027" y="399084"/>
                      <a:pt x="554327" y="398973"/>
                    </a:cubicBezTo>
                    <a:close/>
                    <a:moveTo>
                      <a:pt x="262860" y="0"/>
                    </a:moveTo>
                    <a:cubicBezTo>
                      <a:pt x="286001" y="0"/>
                      <a:pt x="346969" y="53623"/>
                      <a:pt x="415651" y="73473"/>
                    </a:cubicBezTo>
                    <a:cubicBezTo>
                      <a:pt x="448731" y="82953"/>
                      <a:pt x="480179" y="82953"/>
                      <a:pt x="510885" y="82805"/>
                    </a:cubicBezTo>
                    <a:cubicBezTo>
                      <a:pt x="515187" y="82805"/>
                      <a:pt x="524829" y="82805"/>
                      <a:pt x="524829" y="99543"/>
                    </a:cubicBezTo>
                    <a:cubicBezTo>
                      <a:pt x="524829" y="101617"/>
                      <a:pt x="525571" y="271523"/>
                      <a:pt x="525571" y="272856"/>
                    </a:cubicBezTo>
                    <a:cubicBezTo>
                      <a:pt x="525571" y="292853"/>
                      <a:pt x="522604" y="312703"/>
                      <a:pt x="517412" y="332108"/>
                    </a:cubicBezTo>
                    <a:cubicBezTo>
                      <a:pt x="516671" y="335071"/>
                      <a:pt x="513704" y="341440"/>
                      <a:pt x="506138" y="338181"/>
                    </a:cubicBezTo>
                    <a:cubicBezTo>
                      <a:pt x="494716" y="334922"/>
                      <a:pt x="483887" y="332849"/>
                      <a:pt x="467125" y="332849"/>
                    </a:cubicBezTo>
                    <a:cubicBezTo>
                      <a:pt x="387466" y="332849"/>
                      <a:pt x="322938" y="397433"/>
                      <a:pt x="322938" y="476831"/>
                    </a:cubicBezTo>
                    <a:cubicBezTo>
                      <a:pt x="322938" y="504383"/>
                      <a:pt x="330651" y="530158"/>
                      <a:pt x="344002" y="551933"/>
                    </a:cubicBezTo>
                    <a:cubicBezTo>
                      <a:pt x="345485" y="554303"/>
                      <a:pt x="348156" y="557118"/>
                      <a:pt x="343260" y="561265"/>
                    </a:cubicBezTo>
                    <a:cubicBezTo>
                      <a:pt x="306768" y="588373"/>
                      <a:pt x="279622" y="601853"/>
                      <a:pt x="262860" y="601853"/>
                    </a:cubicBezTo>
                    <a:cubicBezTo>
                      <a:pt x="210199" y="601853"/>
                      <a:pt x="0" y="442613"/>
                      <a:pt x="0" y="272856"/>
                    </a:cubicBezTo>
                    <a:cubicBezTo>
                      <a:pt x="0" y="270930"/>
                      <a:pt x="2670" y="97322"/>
                      <a:pt x="3263" y="93766"/>
                    </a:cubicBezTo>
                    <a:cubicBezTo>
                      <a:pt x="5192" y="79694"/>
                      <a:pt x="11719" y="80731"/>
                      <a:pt x="15872" y="80879"/>
                    </a:cubicBezTo>
                    <a:cubicBezTo>
                      <a:pt x="50584" y="82509"/>
                      <a:pt x="87669" y="84582"/>
                      <a:pt x="126386" y="73473"/>
                    </a:cubicBezTo>
                    <a:cubicBezTo>
                      <a:pt x="195068" y="53623"/>
                      <a:pt x="240312" y="0"/>
                      <a:pt x="26286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436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055431D-4D56-443F-9721-62D962D0B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70CC1EA-4125-4940-8313-DE346F075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6478D32-241A-4654-AF1D-677A7DC50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2436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73AAE0A-2520-4583-BE44-F236D0938FE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16231"/>
            <a:ext cx="10848975" cy="4444638"/>
            <a:chOff x="669925" y="1416231"/>
            <a:chExt cx="10848975" cy="4444638"/>
          </a:xfrm>
        </p:grpSpPr>
        <p:sp>
          <p:nvSpPr>
            <p:cNvPr id="6" name="îṩ1íďè">
              <a:extLst>
                <a:ext uri="{FF2B5EF4-FFF2-40B4-BE49-F238E27FC236}">
                  <a16:creationId xmlns:a16="http://schemas.microsoft.com/office/drawing/2014/main" xmlns="" id="{2F0A7F8D-3B03-45A4-92C0-D75DE6B1DFC5}"/>
                </a:ext>
              </a:extLst>
            </p:cNvPr>
            <p:cNvSpPr/>
            <p:nvPr/>
          </p:nvSpPr>
          <p:spPr>
            <a:xfrm>
              <a:off x="3873680" y="1416231"/>
              <a:ext cx="4444639" cy="4444638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8000"/>
                  </a:schemeClr>
                </a:gs>
                <a:gs pos="0">
                  <a:schemeClr val="bg1">
                    <a:lumMod val="75000"/>
                    <a:alpha val="8000"/>
                  </a:schemeClr>
                </a:gs>
                <a:gs pos="50000">
                  <a:schemeClr val="bg1">
                    <a:lumMod val="75000"/>
                    <a:alpha val="0"/>
                  </a:schemeClr>
                </a:gs>
              </a:gsLst>
              <a:lin ang="0" scaled="1"/>
            </a:gradFill>
            <a:ln w="6350">
              <a:gradFill flip="none" rotWithShape="1">
                <a:gsLst>
                  <a:gs pos="75000">
                    <a:schemeClr val="bg1">
                      <a:lumMod val="75000"/>
                      <a:alpha val="0"/>
                    </a:schemeClr>
                  </a:gs>
                  <a:gs pos="20000">
                    <a:schemeClr val="bg1">
                      <a:lumMod val="65000"/>
                      <a:alpha val="0"/>
                    </a:schemeClr>
                  </a:gs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/>
            </a:p>
          </p:txBody>
        </p:sp>
        <p:sp>
          <p:nvSpPr>
            <p:cNvPr id="7" name="ïšḷiḍé">
              <a:extLst>
                <a:ext uri="{FF2B5EF4-FFF2-40B4-BE49-F238E27FC236}">
                  <a16:creationId xmlns:a16="http://schemas.microsoft.com/office/drawing/2014/main" xmlns="" id="{BE83DB3D-E0BC-4CD9-B5D5-104A100E8F71}"/>
                </a:ext>
              </a:extLst>
            </p:cNvPr>
            <p:cNvSpPr/>
            <p:nvPr/>
          </p:nvSpPr>
          <p:spPr>
            <a:xfrm>
              <a:off x="4973270" y="2509451"/>
              <a:ext cx="2245458" cy="2245456"/>
            </a:xfrm>
            <a:prstGeom prst="arc">
              <a:avLst>
                <a:gd name="adj1" fmla="val 10214044"/>
                <a:gd name="adj2" fmla="val 310579"/>
              </a:avLst>
            </a:prstGeom>
            <a:ln w="317500">
              <a:gradFill flip="none" rotWithShape="1">
                <a:gsLst>
                  <a:gs pos="0">
                    <a:schemeClr val="accent1">
                      <a:lumMod val="85000"/>
                    </a:schemeClr>
                  </a:gs>
                  <a:gs pos="100000">
                    <a:schemeClr val="accent1">
                      <a:lumMod val="85000"/>
                      <a:alpha val="0"/>
                    </a:schemeClr>
                  </a:gs>
                </a:gsLst>
                <a:lin ang="0" scaled="1"/>
                <a:tileRect/>
              </a:gradFill>
              <a:head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/>
            </a:p>
          </p:txBody>
        </p:sp>
        <p:sp>
          <p:nvSpPr>
            <p:cNvPr id="8" name="îšḻiḋe">
              <a:extLst>
                <a:ext uri="{FF2B5EF4-FFF2-40B4-BE49-F238E27FC236}">
                  <a16:creationId xmlns:a16="http://schemas.microsoft.com/office/drawing/2014/main" xmlns="" id="{D04E914A-E4D9-4C58-A59E-5B3733C725A1}"/>
                </a:ext>
              </a:extLst>
            </p:cNvPr>
            <p:cNvSpPr/>
            <p:nvPr/>
          </p:nvSpPr>
          <p:spPr>
            <a:xfrm rot="10800000">
              <a:off x="4973270" y="2509451"/>
              <a:ext cx="2245458" cy="2245456"/>
            </a:xfrm>
            <a:prstGeom prst="arc">
              <a:avLst>
                <a:gd name="adj1" fmla="val 10214044"/>
                <a:gd name="adj2" fmla="val 310579"/>
              </a:avLst>
            </a:prstGeom>
            <a:ln w="317500">
              <a:gradFill flip="none" rotWithShape="1">
                <a:gsLst>
                  <a:gs pos="0">
                    <a:schemeClr val="accent2">
                      <a:lumMod val="85000"/>
                    </a:schemeClr>
                  </a:gs>
                  <a:gs pos="100000">
                    <a:schemeClr val="accent2">
                      <a:lumMod val="85000"/>
                      <a:alpha val="0"/>
                    </a:schemeClr>
                  </a:gs>
                </a:gsLst>
                <a:lin ang="0" scaled="1"/>
                <a:tileRect/>
              </a:gradFill>
              <a:head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dirty="0"/>
            </a:p>
          </p:txBody>
        </p:sp>
        <p:sp>
          <p:nvSpPr>
            <p:cNvPr id="9" name="ïşlïḓê">
              <a:extLst>
                <a:ext uri="{FF2B5EF4-FFF2-40B4-BE49-F238E27FC236}">
                  <a16:creationId xmlns:a16="http://schemas.microsoft.com/office/drawing/2014/main" xmlns="" id="{25D09512-1733-48F2-A69E-AC8B0F7FFF68}"/>
                </a:ext>
              </a:extLst>
            </p:cNvPr>
            <p:cNvSpPr/>
            <p:nvPr/>
          </p:nvSpPr>
          <p:spPr>
            <a:xfrm>
              <a:off x="4973271" y="2509451"/>
              <a:ext cx="2245456" cy="22454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/>
            </a:p>
          </p:txBody>
        </p:sp>
        <p:sp>
          <p:nvSpPr>
            <p:cNvPr id="10" name="íśḻîďê">
              <a:extLst>
                <a:ext uri="{FF2B5EF4-FFF2-40B4-BE49-F238E27FC236}">
                  <a16:creationId xmlns:a16="http://schemas.microsoft.com/office/drawing/2014/main" xmlns="" id="{0B8B6AEF-2F15-4178-B9A3-18A0CB852FEF}"/>
                </a:ext>
              </a:extLst>
            </p:cNvPr>
            <p:cNvSpPr/>
            <p:nvPr/>
          </p:nvSpPr>
          <p:spPr>
            <a:xfrm>
              <a:off x="3954161" y="2227832"/>
              <a:ext cx="461088" cy="46108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b="1" dirty="0"/>
            </a:p>
          </p:txBody>
        </p:sp>
        <p:grpSp>
          <p:nvGrpSpPr>
            <p:cNvPr id="11" name="îSļîďè">
              <a:extLst>
                <a:ext uri="{FF2B5EF4-FFF2-40B4-BE49-F238E27FC236}">
                  <a16:creationId xmlns:a16="http://schemas.microsoft.com/office/drawing/2014/main" xmlns="" id="{4159E30A-EA09-4E12-9F1E-18827EAC1F09}"/>
                </a:ext>
              </a:extLst>
            </p:cNvPr>
            <p:cNvGrpSpPr/>
            <p:nvPr/>
          </p:nvGrpSpPr>
          <p:grpSpPr>
            <a:xfrm>
              <a:off x="942081" y="2044951"/>
              <a:ext cx="2880985" cy="891197"/>
              <a:chOff x="673099" y="2444186"/>
              <a:chExt cx="3089003" cy="891197"/>
            </a:xfrm>
          </p:grpSpPr>
          <p:sp>
            <p:nvSpPr>
              <p:cNvPr id="37" name="íS1îďé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  <p:sp>
            <p:nvSpPr>
              <p:cNvPr id="38" name="iŝḷiďê">
                <a:extLst>
                  <a:ext uri="{FF2B5EF4-FFF2-40B4-BE49-F238E27FC236}">
                    <a16:creationId xmlns:a16="http://schemas.microsoft.com/office/drawing/2014/main" xmlns="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600" i="1" dirty="0"/>
                  <a:t>Text here</a:t>
                </a:r>
                <a:endParaRPr lang="zh-CN" altLang="en-US" sz="1600" i="1" dirty="0"/>
              </a:p>
            </p:txBody>
          </p:sp>
        </p:grpSp>
        <p:sp>
          <p:nvSpPr>
            <p:cNvPr id="12" name="ïṥļïḋe">
              <a:extLst>
                <a:ext uri="{FF2B5EF4-FFF2-40B4-BE49-F238E27FC236}">
                  <a16:creationId xmlns:a16="http://schemas.microsoft.com/office/drawing/2014/main" xmlns="" id="{50777F83-11C2-4DB3-B20B-F741E0A3F29F}"/>
                </a:ext>
              </a:extLst>
            </p:cNvPr>
            <p:cNvSpPr/>
            <p:nvPr/>
          </p:nvSpPr>
          <p:spPr>
            <a:xfrm>
              <a:off x="3677215" y="3375833"/>
              <a:ext cx="461088" cy="46108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b="1" dirty="0"/>
            </a:p>
          </p:txBody>
        </p:sp>
        <p:grpSp>
          <p:nvGrpSpPr>
            <p:cNvPr id="13" name="íśľiḋé">
              <a:extLst>
                <a:ext uri="{FF2B5EF4-FFF2-40B4-BE49-F238E27FC236}">
                  <a16:creationId xmlns:a16="http://schemas.microsoft.com/office/drawing/2014/main" xmlns="" id="{7F6D9142-3ADA-446C-900A-027458437923}"/>
                </a:ext>
              </a:extLst>
            </p:cNvPr>
            <p:cNvGrpSpPr/>
            <p:nvPr/>
          </p:nvGrpSpPr>
          <p:grpSpPr>
            <a:xfrm>
              <a:off x="669925" y="3192952"/>
              <a:ext cx="2880985" cy="891197"/>
              <a:chOff x="673099" y="2444186"/>
              <a:chExt cx="3089003" cy="891197"/>
            </a:xfrm>
          </p:grpSpPr>
          <p:sp>
            <p:nvSpPr>
              <p:cNvPr id="35" name="îsḷiḓe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  <p:sp>
            <p:nvSpPr>
              <p:cNvPr id="36" name="íŝḷidé">
                <a:extLst>
                  <a:ext uri="{FF2B5EF4-FFF2-40B4-BE49-F238E27FC236}">
                    <a16:creationId xmlns:a16="http://schemas.microsoft.com/office/drawing/2014/main" xmlns="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600" i="1" dirty="0"/>
                  <a:t>Text here</a:t>
                </a:r>
                <a:endParaRPr lang="zh-CN" altLang="en-US" sz="1600" i="1" dirty="0"/>
              </a:p>
            </p:txBody>
          </p:sp>
        </p:grpSp>
        <p:sp>
          <p:nvSpPr>
            <p:cNvPr id="14" name="î$1ïḑè">
              <a:extLst>
                <a:ext uri="{FF2B5EF4-FFF2-40B4-BE49-F238E27FC236}">
                  <a16:creationId xmlns:a16="http://schemas.microsoft.com/office/drawing/2014/main" xmlns="" id="{17ADD1F1-0D1C-406A-A1D3-E5478805B598}"/>
                </a:ext>
              </a:extLst>
            </p:cNvPr>
            <p:cNvSpPr/>
            <p:nvPr/>
          </p:nvSpPr>
          <p:spPr>
            <a:xfrm>
              <a:off x="3954161" y="4523833"/>
              <a:ext cx="461088" cy="46108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b="1" dirty="0"/>
            </a:p>
          </p:txBody>
        </p:sp>
        <p:grpSp>
          <p:nvGrpSpPr>
            <p:cNvPr id="15" name="íṥľîdé">
              <a:extLst>
                <a:ext uri="{FF2B5EF4-FFF2-40B4-BE49-F238E27FC236}">
                  <a16:creationId xmlns:a16="http://schemas.microsoft.com/office/drawing/2014/main" xmlns="" id="{53615DBB-4BBE-40C0-8218-287A31F6FB5E}"/>
                </a:ext>
              </a:extLst>
            </p:cNvPr>
            <p:cNvGrpSpPr/>
            <p:nvPr/>
          </p:nvGrpSpPr>
          <p:grpSpPr>
            <a:xfrm>
              <a:off x="942081" y="4340952"/>
              <a:ext cx="2880985" cy="891197"/>
              <a:chOff x="673099" y="2444186"/>
              <a:chExt cx="3089003" cy="891197"/>
            </a:xfrm>
          </p:grpSpPr>
          <p:sp>
            <p:nvSpPr>
              <p:cNvPr id="33" name="îşḻídé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  <p:sp>
            <p:nvSpPr>
              <p:cNvPr id="34" name="íš1íḓe">
                <a:extLst>
                  <a:ext uri="{FF2B5EF4-FFF2-40B4-BE49-F238E27FC236}">
                    <a16:creationId xmlns:a16="http://schemas.microsoft.com/office/drawing/2014/main" xmlns="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600" i="1" dirty="0"/>
                  <a:t>Text here</a:t>
                </a:r>
                <a:endParaRPr lang="zh-CN" altLang="en-US" sz="1600" i="1" dirty="0"/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A0FB4B54-78F6-4926-A2CB-CF03C9742A0C}"/>
                </a:ext>
              </a:extLst>
            </p:cNvPr>
            <p:cNvCxnSpPr/>
            <p:nvPr/>
          </p:nvCxnSpPr>
          <p:spPr>
            <a:xfrm>
              <a:off x="669925" y="3064550"/>
              <a:ext cx="300729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2926FC9-B6C7-4C15-B5AA-E34318E2E46A}"/>
                </a:ext>
              </a:extLst>
            </p:cNvPr>
            <p:cNvCxnSpPr/>
            <p:nvPr/>
          </p:nvCxnSpPr>
          <p:spPr>
            <a:xfrm>
              <a:off x="669925" y="4212551"/>
              <a:ext cx="300729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íṣ1îďé">
              <a:extLst>
                <a:ext uri="{FF2B5EF4-FFF2-40B4-BE49-F238E27FC236}">
                  <a16:creationId xmlns:a16="http://schemas.microsoft.com/office/drawing/2014/main" xmlns="" id="{0B8B6AEF-2F15-4178-B9A3-18A0CB852FEF}"/>
                </a:ext>
              </a:extLst>
            </p:cNvPr>
            <p:cNvSpPr/>
            <p:nvPr/>
          </p:nvSpPr>
          <p:spPr>
            <a:xfrm>
              <a:off x="7773576" y="2227832"/>
              <a:ext cx="461088" cy="461086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b="1" dirty="0"/>
            </a:p>
          </p:txBody>
        </p:sp>
        <p:grpSp>
          <p:nvGrpSpPr>
            <p:cNvPr id="19" name="îṣļiḋè">
              <a:extLst>
                <a:ext uri="{FF2B5EF4-FFF2-40B4-BE49-F238E27FC236}">
                  <a16:creationId xmlns:a16="http://schemas.microsoft.com/office/drawing/2014/main" xmlns="" id="{529FEFE8-475E-49F7-88AD-C1FC2AEEFBF0}"/>
                </a:ext>
              </a:extLst>
            </p:cNvPr>
            <p:cNvGrpSpPr/>
            <p:nvPr/>
          </p:nvGrpSpPr>
          <p:grpSpPr>
            <a:xfrm>
              <a:off x="8365759" y="2044951"/>
              <a:ext cx="2880985" cy="891197"/>
              <a:chOff x="673099" y="2444186"/>
              <a:chExt cx="3089003" cy="891197"/>
            </a:xfrm>
          </p:grpSpPr>
          <p:sp>
            <p:nvSpPr>
              <p:cNvPr id="31" name="iśľïḍe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  <p:sp>
            <p:nvSpPr>
              <p:cNvPr id="32" name="ïşļïḍé">
                <a:extLst>
                  <a:ext uri="{FF2B5EF4-FFF2-40B4-BE49-F238E27FC236}">
                    <a16:creationId xmlns:a16="http://schemas.microsoft.com/office/drawing/2014/main" xmlns="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i="1" dirty="0"/>
                  <a:t>Text here</a:t>
                </a:r>
                <a:endParaRPr lang="zh-CN" altLang="en-US" sz="1600" i="1" dirty="0"/>
              </a:p>
            </p:txBody>
          </p:sp>
        </p:grpSp>
        <p:sp>
          <p:nvSpPr>
            <p:cNvPr id="20" name="ïsḻiḋè">
              <a:extLst>
                <a:ext uri="{FF2B5EF4-FFF2-40B4-BE49-F238E27FC236}">
                  <a16:creationId xmlns:a16="http://schemas.microsoft.com/office/drawing/2014/main" xmlns="" id="{50777F83-11C2-4DB3-B20B-F741E0A3F29F}"/>
                </a:ext>
              </a:extLst>
            </p:cNvPr>
            <p:cNvSpPr/>
            <p:nvPr/>
          </p:nvSpPr>
          <p:spPr>
            <a:xfrm>
              <a:off x="8050522" y="3375833"/>
              <a:ext cx="461088" cy="461086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b="1" dirty="0"/>
            </a:p>
          </p:txBody>
        </p:sp>
        <p:grpSp>
          <p:nvGrpSpPr>
            <p:cNvPr id="21" name="íŝľidè">
              <a:extLst>
                <a:ext uri="{FF2B5EF4-FFF2-40B4-BE49-F238E27FC236}">
                  <a16:creationId xmlns:a16="http://schemas.microsoft.com/office/drawing/2014/main" xmlns="" id="{1745D46D-CF38-4994-BACB-83EF514D4AEB}"/>
                </a:ext>
              </a:extLst>
            </p:cNvPr>
            <p:cNvGrpSpPr/>
            <p:nvPr/>
          </p:nvGrpSpPr>
          <p:grpSpPr>
            <a:xfrm>
              <a:off x="8637915" y="3192952"/>
              <a:ext cx="2880985" cy="891197"/>
              <a:chOff x="673099" y="2444186"/>
              <a:chExt cx="3089003" cy="891197"/>
            </a:xfrm>
          </p:grpSpPr>
          <p:sp>
            <p:nvSpPr>
              <p:cNvPr id="29" name="íś1iḓê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  <p:sp>
            <p:nvSpPr>
              <p:cNvPr id="30" name="išḻíḑè">
                <a:extLst>
                  <a:ext uri="{FF2B5EF4-FFF2-40B4-BE49-F238E27FC236}">
                    <a16:creationId xmlns:a16="http://schemas.microsoft.com/office/drawing/2014/main" xmlns="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i="1" dirty="0"/>
                  <a:t>Text here</a:t>
                </a:r>
                <a:endParaRPr lang="zh-CN" altLang="en-US" sz="1600" i="1" dirty="0"/>
              </a:p>
            </p:txBody>
          </p:sp>
        </p:grpSp>
        <p:sp>
          <p:nvSpPr>
            <p:cNvPr id="22" name="îšlíḑè">
              <a:extLst>
                <a:ext uri="{FF2B5EF4-FFF2-40B4-BE49-F238E27FC236}">
                  <a16:creationId xmlns:a16="http://schemas.microsoft.com/office/drawing/2014/main" xmlns="" id="{17ADD1F1-0D1C-406A-A1D3-E5478805B598}"/>
                </a:ext>
              </a:extLst>
            </p:cNvPr>
            <p:cNvSpPr/>
            <p:nvPr/>
          </p:nvSpPr>
          <p:spPr>
            <a:xfrm>
              <a:off x="7773576" y="4523833"/>
              <a:ext cx="461088" cy="461086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b="1" dirty="0"/>
            </a:p>
          </p:txBody>
        </p:sp>
        <p:grpSp>
          <p:nvGrpSpPr>
            <p:cNvPr id="23" name="işļîḓé">
              <a:extLst>
                <a:ext uri="{FF2B5EF4-FFF2-40B4-BE49-F238E27FC236}">
                  <a16:creationId xmlns:a16="http://schemas.microsoft.com/office/drawing/2014/main" xmlns="" id="{20DAA056-16A5-41F7-9E13-6CAE8A3BA664}"/>
                </a:ext>
              </a:extLst>
            </p:cNvPr>
            <p:cNvGrpSpPr/>
            <p:nvPr/>
          </p:nvGrpSpPr>
          <p:grpSpPr>
            <a:xfrm>
              <a:off x="8365759" y="4340952"/>
              <a:ext cx="2880985" cy="891197"/>
              <a:chOff x="673099" y="2444186"/>
              <a:chExt cx="3089003" cy="891197"/>
            </a:xfrm>
          </p:grpSpPr>
          <p:sp>
            <p:nvSpPr>
              <p:cNvPr id="27" name="iṣļîḑe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  <p:sp>
            <p:nvSpPr>
              <p:cNvPr id="28" name="ïṩľíḑé">
                <a:extLst>
                  <a:ext uri="{FF2B5EF4-FFF2-40B4-BE49-F238E27FC236}">
                    <a16:creationId xmlns:a16="http://schemas.microsoft.com/office/drawing/2014/main" xmlns="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i="1" dirty="0"/>
                  <a:t>Text here</a:t>
                </a:r>
                <a:endParaRPr lang="zh-CN" altLang="en-US" sz="1600" i="1" dirty="0"/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AB9535F1-3754-48BB-AEA5-7D76A65DB4DB}"/>
                </a:ext>
              </a:extLst>
            </p:cNvPr>
            <p:cNvCxnSpPr/>
            <p:nvPr/>
          </p:nvCxnSpPr>
          <p:spPr>
            <a:xfrm flipH="1">
              <a:off x="8511610" y="3064550"/>
              <a:ext cx="300729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2683505C-4A77-4B73-A0CD-EF4EEA5F417C}"/>
                </a:ext>
              </a:extLst>
            </p:cNvPr>
            <p:cNvCxnSpPr/>
            <p:nvPr/>
          </p:nvCxnSpPr>
          <p:spPr>
            <a:xfrm flipH="1">
              <a:off x="8511610" y="4212551"/>
              <a:ext cx="300729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í$ľîḍé">
              <a:extLst>
                <a:ext uri="{FF2B5EF4-FFF2-40B4-BE49-F238E27FC236}">
                  <a16:creationId xmlns:a16="http://schemas.microsoft.com/office/drawing/2014/main" xmlns="" id="{25D09512-1733-48F2-A69E-AC8B0F7FFF68}"/>
                </a:ext>
              </a:extLst>
            </p:cNvPr>
            <p:cNvSpPr/>
            <p:nvPr/>
          </p:nvSpPr>
          <p:spPr>
            <a:xfrm>
              <a:off x="5647242" y="3110369"/>
              <a:ext cx="897514" cy="1043620"/>
            </a:xfrm>
            <a:custGeom>
              <a:avLst/>
              <a:gdLst>
                <a:gd name="connsiteX0" fmla="*/ 193784 w 523934"/>
                <a:gd name="connsiteY0" fmla="*/ 190536 h 609225"/>
                <a:gd name="connsiteX1" fmla="*/ 193784 w 523934"/>
                <a:gd name="connsiteY1" fmla="*/ 227817 h 609225"/>
                <a:gd name="connsiteX2" fmla="*/ 205267 w 523934"/>
                <a:gd name="connsiteY2" fmla="*/ 227817 h 609225"/>
                <a:gd name="connsiteX3" fmla="*/ 205267 w 523934"/>
                <a:gd name="connsiteY3" fmla="*/ 273700 h 609225"/>
                <a:gd name="connsiteX4" fmla="*/ 193784 w 523934"/>
                <a:gd name="connsiteY4" fmla="*/ 273700 h 609225"/>
                <a:gd name="connsiteX5" fmla="*/ 193784 w 523934"/>
                <a:gd name="connsiteY5" fmla="*/ 283737 h 609225"/>
                <a:gd name="connsiteX6" fmla="*/ 256943 w 523934"/>
                <a:gd name="connsiteY6" fmla="*/ 295208 h 609225"/>
                <a:gd name="connsiteX7" fmla="*/ 320102 w 523934"/>
                <a:gd name="connsiteY7" fmla="*/ 283737 h 609225"/>
                <a:gd name="connsiteX8" fmla="*/ 320102 w 523934"/>
                <a:gd name="connsiteY8" fmla="*/ 273700 h 609225"/>
                <a:gd name="connsiteX9" fmla="*/ 308619 w 523934"/>
                <a:gd name="connsiteY9" fmla="*/ 273700 h 609225"/>
                <a:gd name="connsiteX10" fmla="*/ 308619 w 523934"/>
                <a:gd name="connsiteY10" fmla="*/ 227817 h 609225"/>
                <a:gd name="connsiteX11" fmla="*/ 320102 w 523934"/>
                <a:gd name="connsiteY11" fmla="*/ 227817 h 609225"/>
                <a:gd name="connsiteX12" fmla="*/ 320102 w 523934"/>
                <a:gd name="connsiteY12" fmla="*/ 190536 h 609225"/>
                <a:gd name="connsiteX13" fmla="*/ 256943 w 523934"/>
                <a:gd name="connsiteY13" fmla="*/ 202007 h 609225"/>
                <a:gd name="connsiteX14" fmla="*/ 175123 w 523934"/>
                <a:gd name="connsiteY14" fmla="*/ 167594 h 609225"/>
                <a:gd name="connsiteX15" fmla="*/ 256943 w 523934"/>
                <a:gd name="connsiteY15" fmla="*/ 181933 h 609225"/>
                <a:gd name="connsiteX16" fmla="*/ 340198 w 523934"/>
                <a:gd name="connsiteY16" fmla="*/ 167594 h 609225"/>
                <a:gd name="connsiteX17" fmla="*/ 340198 w 523934"/>
                <a:gd name="connsiteY17" fmla="*/ 184801 h 609225"/>
                <a:gd name="connsiteX18" fmla="*/ 384697 w 523934"/>
                <a:gd name="connsiteY18" fmla="*/ 190536 h 609225"/>
                <a:gd name="connsiteX19" fmla="*/ 394745 w 523934"/>
                <a:gd name="connsiteY19" fmla="*/ 227817 h 609225"/>
                <a:gd name="connsiteX20" fmla="*/ 409099 w 523934"/>
                <a:gd name="connsiteY20" fmla="*/ 273700 h 609225"/>
                <a:gd name="connsiteX21" fmla="*/ 348811 w 523934"/>
                <a:gd name="connsiteY21" fmla="*/ 273700 h 609225"/>
                <a:gd name="connsiteX22" fmla="*/ 350246 w 523934"/>
                <a:gd name="connsiteY22" fmla="*/ 308113 h 609225"/>
                <a:gd name="connsiteX23" fmla="*/ 523934 w 523934"/>
                <a:gd name="connsiteY23" fmla="*/ 308113 h 609225"/>
                <a:gd name="connsiteX24" fmla="*/ 523934 w 523934"/>
                <a:gd name="connsiteY24" fmla="*/ 376939 h 609225"/>
                <a:gd name="connsiteX25" fmla="*/ 482306 w 523934"/>
                <a:gd name="connsiteY25" fmla="*/ 376939 h 609225"/>
                <a:gd name="connsiteX26" fmla="*/ 482306 w 523934"/>
                <a:gd name="connsiteY26" fmla="*/ 609225 h 609225"/>
                <a:gd name="connsiteX27" fmla="*/ 41628 w 523934"/>
                <a:gd name="connsiteY27" fmla="*/ 609225 h 609225"/>
                <a:gd name="connsiteX28" fmla="*/ 41628 w 523934"/>
                <a:gd name="connsiteY28" fmla="*/ 376939 h 609225"/>
                <a:gd name="connsiteX29" fmla="*/ 0 w 523934"/>
                <a:gd name="connsiteY29" fmla="*/ 376939 h 609225"/>
                <a:gd name="connsiteX30" fmla="*/ 0 w 523934"/>
                <a:gd name="connsiteY30" fmla="*/ 308113 h 609225"/>
                <a:gd name="connsiteX31" fmla="*/ 170817 w 523934"/>
                <a:gd name="connsiteY31" fmla="*/ 308113 h 609225"/>
                <a:gd name="connsiteX32" fmla="*/ 170817 w 523934"/>
                <a:gd name="connsiteY32" fmla="*/ 273700 h 609225"/>
                <a:gd name="connsiteX33" fmla="*/ 99045 w 523934"/>
                <a:gd name="connsiteY33" fmla="*/ 273700 h 609225"/>
                <a:gd name="connsiteX34" fmla="*/ 104787 w 523934"/>
                <a:gd name="connsiteY34" fmla="*/ 262229 h 609225"/>
                <a:gd name="connsiteX35" fmla="*/ 103351 w 523934"/>
                <a:gd name="connsiteY35" fmla="*/ 262229 h 609225"/>
                <a:gd name="connsiteX36" fmla="*/ 139237 w 523934"/>
                <a:gd name="connsiteY36" fmla="*/ 190536 h 609225"/>
                <a:gd name="connsiteX37" fmla="*/ 175123 w 523934"/>
                <a:gd name="connsiteY37" fmla="*/ 186235 h 609225"/>
                <a:gd name="connsiteX38" fmla="*/ 261393 w 523934"/>
                <a:gd name="connsiteY38" fmla="*/ 0 h 609225"/>
                <a:gd name="connsiteX39" fmla="*/ 344616 w 523934"/>
                <a:gd name="connsiteY39" fmla="*/ 83108 h 609225"/>
                <a:gd name="connsiteX40" fmla="*/ 261393 w 523934"/>
                <a:gd name="connsiteY40" fmla="*/ 166216 h 609225"/>
                <a:gd name="connsiteX41" fmla="*/ 178170 w 523934"/>
                <a:gd name="connsiteY41" fmla="*/ 83108 h 609225"/>
                <a:gd name="connsiteX42" fmla="*/ 261393 w 523934"/>
                <a:gd name="connsiteY42" fmla="*/ 0 h 60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23934" h="609225">
                  <a:moveTo>
                    <a:pt x="193784" y="190536"/>
                  </a:moveTo>
                  <a:lnTo>
                    <a:pt x="193784" y="227817"/>
                  </a:lnTo>
                  <a:lnTo>
                    <a:pt x="205267" y="227817"/>
                  </a:lnTo>
                  <a:lnTo>
                    <a:pt x="205267" y="273700"/>
                  </a:lnTo>
                  <a:lnTo>
                    <a:pt x="193784" y="273700"/>
                  </a:lnTo>
                  <a:lnTo>
                    <a:pt x="193784" y="283737"/>
                  </a:lnTo>
                  <a:lnTo>
                    <a:pt x="256943" y="295208"/>
                  </a:lnTo>
                  <a:lnTo>
                    <a:pt x="320102" y="283737"/>
                  </a:lnTo>
                  <a:lnTo>
                    <a:pt x="320102" y="273700"/>
                  </a:lnTo>
                  <a:lnTo>
                    <a:pt x="308619" y="273700"/>
                  </a:lnTo>
                  <a:lnTo>
                    <a:pt x="308619" y="227817"/>
                  </a:lnTo>
                  <a:lnTo>
                    <a:pt x="320102" y="227817"/>
                  </a:lnTo>
                  <a:lnTo>
                    <a:pt x="320102" y="190536"/>
                  </a:lnTo>
                  <a:lnTo>
                    <a:pt x="256943" y="202007"/>
                  </a:lnTo>
                  <a:close/>
                  <a:moveTo>
                    <a:pt x="175123" y="167594"/>
                  </a:moveTo>
                  <a:lnTo>
                    <a:pt x="256943" y="181933"/>
                  </a:lnTo>
                  <a:lnTo>
                    <a:pt x="340198" y="167594"/>
                  </a:lnTo>
                  <a:lnTo>
                    <a:pt x="340198" y="184801"/>
                  </a:lnTo>
                  <a:lnTo>
                    <a:pt x="384697" y="190536"/>
                  </a:lnTo>
                  <a:lnTo>
                    <a:pt x="394745" y="227817"/>
                  </a:lnTo>
                  <a:lnTo>
                    <a:pt x="409099" y="273700"/>
                  </a:lnTo>
                  <a:lnTo>
                    <a:pt x="348811" y="273700"/>
                  </a:lnTo>
                  <a:lnTo>
                    <a:pt x="350246" y="308113"/>
                  </a:lnTo>
                  <a:lnTo>
                    <a:pt x="523934" y="308113"/>
                  </a:lnTo>
                  <a:lnTo>
                    <a:pt x="523934" y="376939"/>
                  </a:lnTo>
                  <a:lnTo>
                    <a:pt x="482306" y="376939"/>
                  </a:lnTo>
                  <a:lnTo>
                    <a:pt x="482306" y="609225"/>
                  </a:lnTo>
                  <a:lnTo>
                    <a:pt x="41628" y="609225"/>
                  </a:lnTo>
                  <a:lnTo>
                    <a:pt x="41628" y="376939"/>
                  </a:lnTo>
                  <a:lnTo>
                    <a:pt x="0" y="376939"/>
                  </a:lnTo>
                  <a:lnTo>
                    <a:pt x="0" y="308113"/>
                  </a:lnTo>
                  <a:lnTo>
                    <a:pt x="170817" y="308113"/>
                  </a:lnTo>
                  <a:lnTo>
                    <a:pt x="170817" y="273700"/>
                  </a:lnTo>
                  <a:lnTo>
                    <a:pt x="99045" y="273700"/>
                  </a:lnTo>
                  <a:lnTo>
                    <a:pt x="104787" y="262229"/>
                  </a:lnTo>
                  <a:lnTo>
                    <a:pt x="103351" y="262229"/>
                  </a:lnTo>
                  <a:lnTo>
                    <a:pt x="139237" y="190536"/>
                  </a:lnTo>
                  <a:lnTo>
                    <a:pt x="175123" y="186235"/>
                  </a:lnTo>
                  <a:close/>
                  <a:moveTo>
                    <a:pt x="261393" y="0"/>
                  </a:moveTo>
                  <a:cubicBezTo>
                    <a:pt x="307356" y="0"/>
                    <a:pt x="344616" y="37209"/>
                    <a:pt x="344616" y="83108"/>
                  </a:cubicBezTo>
                  <a:cubicBezTo>
                    <a:pt x="344616" y="129007"/>
                    <a:pt x="307356" y="166216"/>
                    <a:pt x="261393" y="166216"/>
                  </a:cubicBezTo>
                  <a:cubicBezTo>
                    <a:pt x="215430" y="166216"/>
                    <a:pt x="178170" y="129007"/>
                    <a:pt x="178170" y="83108"/>
                  </a:cubicBezTo>
                  <a:cubicBezTo>
                    <a:pt x="178170" y="37209"/>
                    <a:pt x="215430" y="0"/>
                    <a:pt x="261393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7169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123897" y="1028700"/>
            <a:ext cx="2111101" cy="183552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74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8228DD0-06D4-406B-A06D-2D81A8657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5E9B65E-7E03-499F-ACF9-4C4485D14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58C3FA-ECCE-4A6A-8B1B-BF86162D0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238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6930845-7C72-4435-BDE0-ABCAD7ED0E6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46"/>
            <a:ext cx="12177677" cy="5769377"/>
            <a:chOff x="0" y="1123950"/>
            <a:chExt cx="12177676" cy="5769377"/>
          </a:xfrm>
        </p:grpSpPr>
        <p:sp>
          <p:nvSpPr>
            <p:cNvPr id="6" name="ïṣḻïḍé">
              <a:extLst>
                <a:ext uri="{FF2B5EF4-FFF2-40B4-BE49-F238E27FC236}">
                  <a16:creationId xmlns:a16="http://schemas.microsoft.com/office/drawing/2014/main" xmlns="" id="{BF20F748-132E-4C96-BBEB-A70517E9351A}"/>
                </a:ext>
              </a:extLst>
            </p:cNvPr>
            <p:cNvSpPr/>
            <p:nvPr/>
          </p:nvSpPr>
          <p:spPr>
            <a:xfrm>
              <a:off x="4575142" y="1123950"/>
              <a:ext cx="3041716" cy="76691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reflection blurRad="6350" stA="240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800" spc="300" dirty="0"/>
                <a:t>Contents</a:t>
              </a:r>
              <a:endParaRPr lang="zh-CN" altLang="en-US" sz="2800" spc="300" dirty="0"/>
            </a:p>
          </p:txBody>
        </p:sp>
        <p:sp>
          <p:nvSpPr>
            <p:cNvPr id="7" name="îṣḻïḋe">
              <a:extLst>
                <a:ext uri="{FF2B5EF4-FFF2-40B4-BE49-F238E27FC236}">
                  <a16:creationId xmlns:a16="http://schemas.microsoft.com/office/drawing/2014/main" xmlns="" id="{A91857BE-0F6B-4D6D-BA2B-A4BC36F6D921}"/>
                </a:ext>
              </a:extLst>
            </p:cNvPr>
            <p:cNvSpPr/>
            <p:nvPr/>
          </p:nvSpPr>
          <p:spPr bwMode="auto">
            <a:xfrm>
              <a:off x="1134805" y="3513848"/>
              <a:ext cx="805186" cy="803582"/>
            </a:xfrm>
            <a:prstGeom prst="octagon">
              <a:avLst>
                <a:gd name="adj" fmla="val 24733"/>
              </a:avLst>
            </a:prstGeom>
            <a:solidFill>
              <a:schemeClr val="bg1"/>
            </a:solidFill>
            <a:ln w="28575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dirty="0"/>
                <a:t>01</a:t>
              </a:r>
              <a:endParaRPr lang="zh-CN" altLang="en-US" i="1" dirty="0"/>
            </a:p>
          </p:txBody>
        </p:sp>
        <p:sp>
          <p:nvSpPr>
            <p:cNvPr id="8" name="î$ļîďê">
              <a:extLst>
                <a:ext uri="{FF2B5EF4-FFF2-40B4-BE49-F238E27FC236}">
                  <a16:creationId xmlns:a16="http://schemas.microsoft.com/office/drawing/2014/main" xmlns="" id="{437747A7-04BA-4C97-831A-C35FAD4DBA6F}"/>
                </a:ext>
              </a:extLst>
            </p:cNvPr>
            <p:cNvSpPr/>
            <p:nvPr/>
          </p:nvSpPr>
          <p:spPr bwMode="auto">
            <a:xfrm>
              <a:off x="2958246" y="2891450"/>
              <a:ext cx="805186" cy="803582"/>
            </a:xfrm>
            <a:prstGeom prst="octagon">
              <a:avLst>
                <a:gd name="adj" fmla="val 24733"/>
              </a:avLst>
            </a:prstGeom>
            <a:solidFill>
              <a:schemeClr val="bg1"/>
            </a:solidFill>
            <a:ln w="28575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dirty="0"/>
                <a:t>02</a:t>
              </a:r>
              <a:endParaRPr lang="zh-CN" altLang="en-US" i="1" dirty="0"/>
            </a:p>
          </p:txBody>
        </p:sp>
        <p:sp>
          <p:nvSpPr>
            <p:cNvPr id="9" name="îŝḻïde">
              <a:extLst>
                <a:ext uri="{FF2B5EF4-FFF2-40B4-BE49-F238E27FC236}">
                  <a16:creationId xmlns:a16="http://schemas.microsoft.com/office/drawing/2014/main" xmlns="" id="{6D66C00D-9C48-4DDE-B9F1-E14783908A8F}"/>
                </a:ext>
              </a:extLst>
            </p:cNvPr>
            <p:cNvSpPr/>
            <p:nvPr/>
          </p:nvSpPr>
          <p:spPr bwMode="auto">
            <a:xfrm>
              <a:off x="4781687" y="3513848"/>
              <a:ext cx="805186" cy="803582"/>
            </a:xfrm>
            <a:prstGeom prst="octagon">
              <a:avLst>
                <a:gd name="adj" fmla="val 24733"/>
              </a:avLst>
            </a:prstGeom>
            <a:solidFill>
              <a:schemeClr val="bg1"/>
            </a:solidFill>
            <a:ln w="28575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dirty="0"/>
                <a:t>03</a:t>
              </a:r>
              <a:endParaRPr lang="zh-CN" altLang="en-US" i="1" dirty="0"/>
            </a:p>
          </p:txBody>
        </p:sp>
        <p:sp>
          <p:nvSpPr>
            <p:cNvPr id="10" name="ïŝ1idé">
              <a:extLst>
                <a:ext uri="{FF2B5EF4-FFF2-40B4-BE49-F238E27FC236}">
                  <a16:creationId xmlns:a16="http://schemas.microsoft.com/office/drawing/2014/main" xmlns="" id="{E87034E1-A7B0-45FE-9AA7-B3B7A9CB8C44}"/>
                </a:ext>
              </a:extLst>
            </p:cNvPr>
            <p:cNvSpPr/>
            <p:nvPr/>
          </p:nvSpPr>
          <p:spPr bwMode="auto">
            <a:xfrm>
              <a:off x="6605128" y="2891450"/>
              <a:ext cx="805186" cy="803582"/>
            </a:xfrm>
            <a:prstGeom prst="octagon">
              <a:avLst>
                <a:gd name="adj" fmla="val 24733"/>
              </a:avLst>
            </a:prstGeom>
            <a:solidFill>
              <a:schemeClr val="bg1"/>
            </a:solidFill>
            <a:ln w="28575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dirty="0"/>
                <a:t>04</a:t>
              </a:r>
              <a:endParaRPr lang="zh-CN" altLang="en-US" i="1" dirty="0"/>
            </a:p>
          </p:txBody>
        </p:sp>
        <p:sp>
          <p:nvSpPr>
            <p:cNvPr id="11" name="îṣlïde">
              <a:extLst>
                <a:ext uri="{FF2B5EF4-FFF2-40B4-BE49-F238E27FC236}">
                  <a16:creationId xmlns:a16="http://schemas.microsoft.com/office/drawing/2014/main" xmlns="" id="{72B98E3E-7216-484A-BF60-83F2143F9AFA}"/>
                </a:ext>
              </a:extLst>
            </p:cNvPr>
            <p:cNvSpPr/>
            <p:nvPr/>
          </p:nvSpPr>
          <p:spPr bwMode="auto">
            <a:xfrm>
              <a:off x="8428569" y="3513848"/>
              <a:ext cx="805186" cy="803582"/>
            </a:xfrm>
            <a:prstGeom prst="octagon">
              <a:avLst>
                <a:gd name="adj" fmla="val 24733"/>
              </a:avLst>
            </a:prstGeom>
            <a:solidFill>
              <a:schemeClr val="bg1"/>
            </a:solidFill>
            <a:ln w="28575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dirty="0"/>
                <a:t>05</a:t>
              </a:r>
              <a:endParaRPr lang="zh-CN" altLang="en-US" i="1" dirty="0"/>
            </a:p>
          </p:txBody>
        </p:sp>
        <p:sp>
          <p:nvSpPr>
            <p:cNvPr id="12" name="îsḻïdè">
              <a:extLst>
                <a:ext uri="{FF2B5EF4-FFF2-40B4-BE49-F238E27FC236}">
                  <a16:creationId xmlns:a16="http://schemas.microsoft.com/office/drawing/2014/main" xmlns="" id="{D048CFCE-DE35-407C-84EE-63959CE0B554}"/>
                </a:ext>
              </a:extLst>
            </p:cNvPr>
            <p:cNvSpPr/>
            <p:nvPr/>
          </p:nvSpPr>
          <p:spPr bwMode="auto">
            <a:xfrm>
              <a:off x="10252008" y="2891450"/>
              <a:ext cx="805186" cy="803582"/>
            </a:xfrm>
            <a:prstGeom prst="octagon">
              <a:avLst>
                <a:gd name="adj" fmla="val 24733"/>
              </a:avLst>
            </a:prstGeom>
            <a:solidFill>
              <a:schemeClr val="bg1"/>
            </a:solidFill>
            <a:ln w="28575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dirty="0"/>
                <a:t>06</a:t>
              </a:r>
              <a:endParaRPr lang="zh-CN" altLang="en-US" i="1" dirty="0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95447F19-E177-40D4-B4B3-6D359561FFAB}"/>
                </a:ext>
              </a:extLst>
            </p:cNvPr>
            <p:cNvCxnSpPr>
              <a:cxnSpLocks/>
              <a:stCxn id="7" idx="0"/>
              <a:endCxn id="8" idx="4"/>
            </p:cNvCxnSpPr>
            <p:nvPr/>
          </p:nvCxnSpPr>
          <p:spPr>
            <a:xfrm flipV="1">
              <a:off x="1939991" y="3496282"/>
              <a:ext cx="1018255" cy="21631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2BCD4A69-89DB-46CE-AA7D-D3532FE4CCA2}"/>
                </a:ext>
              </a:extLst>
            </p:cNvPr>
            <p:cNvCxnSpPr>
              <a:cxnSpLocks/>
              <a:stCxn id="8" idx="1"/>
              <a:endCxn id="9" idx="5"/>
            </p:cNvCxnSpPr>
            <p:nvPr/>
          </p:nvCxnSpPr>
          <p:spPr>
            <a:xfrm>
              <a:off x="3763432" y="3496282"/>
              <a:ext cx="1018255" cy="21631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4C4FBE4A-D8B4-4DE0-BE4E-C66DF2B66340}"/>
                </a:ext>
              </a:extLst>
            </p:cNvPr>
            <p:cNvCxnSpPr>
              <a:cxnSpLocks/>
              <a:stCxn id="9" idx="0"/>
              <a:endCxn id="10" idx="4"/>
            </p:cNvCxnSpPr>
            <p:nvPr/>
          </p:nvCxnSpPr>
          <p:spPr>
            <a:xfrm flipV="1">
              <a:off x="5586873" y="3496282"/>
              <a:ext cx="1018255" cy="21631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63825456-599E-48C6-BCF8-A0748C8176F7}"/>
                </a:ext>
              </a:extLst>
            </p:cNvPr>
            <p:cNvCxnSpPr>
              <a:cxnSpLocks/>
              <a:stCxn id="10" idx="1"/>
              <a:endCxn id="11" idx="5"/>
            </p:cNvCxnSpPr>
            <p:nvPr/>
          </p:nvCxnSpPr>
          <p:spPr>
            <a:xfrm>
              <a:off x="7410314" y="3496282"/>
              <a:ext cx="1018255" cy="21631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D2851B9E-0210-4965-898B-E6FD092BE07B}"/>
                </a:ext>
              </a:extLst>
            </p:cNvPr>
            <p:cNvCxnSpPr>
              <a:cxnSpLocks/>
              <a:stCxn id="11" idx="0"/>
              <a:endCxn id="12" idx="4"/>
            </p:cNvCxnSpPr>
            <p:nvPr/>
          </p:nvCxnSpPr>
          <p:spPr>
            <a:xfrm flipV="1">
              <a:off x="9233755" y="3496282"/>
              <a:ext cx="1018253" cy="21631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ïṡḻíḓê">
              <a:extLst>
                <a:ext uri="{FF2B5EF4-FFF2-40B4-BE49-F238E27FC236}">
                  <a16:creationId xmlns:a16="http://schemas.microsoft.com/office/drawing/2014/main" xmlns="" id="{ED18183B-F0E0-40C9-B5DC-A150899A727D}"/>
                </a:ext>
              </a:extLst>
            </p:cNvPr>
            <p:cNvSpPr txBox="1"/>
            <p:nvPr/>
          </p:nvSpPr>
          <p:spPr bwMode="auto">
            <a:xfrm>
              <a:off x="669925" y="4423349"/>
              <a:ext cx="173494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9" name="îṧľïďè">
              <a:extLst>
                <a:ext uri="{FF2B5EF4-FFF2-40B4-BE49-F238E27FC236}">
                  <a16:creationId xmlns:a16="http://schemas.microsoft.com/office/drawing/2014/main" xmlns="" id="{C8D8AFB7-79EE-4800-9AE6-FDB694C00EE9}"/>
                </a:ext>
              </a:extLst>
            </p:cNvPr>
            <p:cNvSpPr txBox="1"/>
            <p:nvPr/>
          </p:nvSpPr>
          <p:spPr bwMode="auto">
            <a:xfrm>
              <a:off x="9787128" y="2411947"/>
              <a:ext cx="173494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ïSļïďê">
              <a:extLst>
                <a:ext uri="{FF2B5EF4-FFF2-40B4-BE49-F238E27FC236}">
                  <a16:creationId xmlns:a16="http://schemas.microsoft.com/office/drawing/2014/main" xmlns="" id="{EED6659B-2CC8-4C59-856C-548C83A62DC9}"/>
                </a:ext>
              </a:extLst>
            </p:cNvPr>
            <p:cNvSpPr txBox="1"/>
            <p:nvPr/>
          </p:nvSpPr>
          <p:spPr bwMode="auto">
            <a:xfrm>
              <a:off x="6140246" y="2411947"/>
              <a:ext cx="173494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îṣľíḋé">
              <a:extLst>
                <a:ext uri="{FF2B5EF4-FFF2-40B4-BE49-F238E27FC236}">
                  <a16:creationId xmlns:a16="http://schemas.microsoft.com/office/drawing/2014/main" xmlns="" id="{A0C0C1AE-1D36-4AD4-82D9-DC43518D275A}"/>
                </a:ext>
              </a:extLst>
            </p:cNvPr>
            <p:cNvSpPr txBox="1"/>
            <p:nvPr/>
          </p:nvSpPr>
          <p:spPr bwMode="auto">
            <a:xfrm>
              <a:off x="2493365" y="2411947"/>
              <a:ext cx="173494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2" name="ïş1ídê">
              <a:extLst>
                <a:ext uri="{FF2B5EF4-FFF2-40B4-BE49-F238E27FC236}">
                  <a16:creationId xmlns:a16="http://schemas.microsoft.com/office/drawing/2014/main" xmlns="" id="{A34F7122-6263-4BE5-8762-596C21E56E63}"/>
                </a:ext>
              </a:extLst>
            </p:cNvPr>
            <p:cNvSpPr txBox="1"/>
            <p:nvPr/>
          </p:nvSpPr>
          <p:spPr bwMode="auto">
            <a:xfrm>
              <a:off x="4316806" y="4423349"/>
              <a:ext cx="173494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3" name="išḷídé">
              <a:extLst>
                <a:ext uri="{FF2B5EF4-FFF2-40B4-BE49-F238E27FC236}">
                  <a16:creationId xmlns:a16="http://schemas.microsoft.com/office/drawing/2014/main" xmlns="" id="{545A9975-E2C1-45C3-9FF7-D50DBCC64D42}"/>
                </a:ext>
              </a:extLst>
            </p:cNvPr>
            <p:cNvSpPr txBox="1"/>
            <p:nvPr/>
          </p:nvSpPr>
          <p:spPr bwMode="auto">
            <a:xfrm>
              <a:off x="7963688" y="4423349"/>
              <a:ext cx="173494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4" name="iŝḻiḍè">
              <a:extLst>
                <a:ext uri="{FF2B5EF4-FFF2-40B4-BE49-F238E27FC236}">
                  <a16:creationId xmlns:a16="http://schemas.microsoft.com/office/drawing/2014/main" xmlns="" id="{0AB362B8-59EB-40BB-A2A3-76B0FAE217BB}"/>
                </a:ext>
              </a:extLst>
            </p:cNvPr>
            <p:cNvSpPr/>
            <p:nvPr/>
          </p:nvSpPr>
          <p:spPr>
            <a:xfrm>
              <a:off x="1909612" y="3675280"/>
              <a:ext cx="74636" cy="7463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iṣļïḓe">
              <a:extLst>
                <a:ext uri="{FF2B5EF4-FFF2-40B4-BE49-F238E27FC236}">
                  <a16:creationId xmlns:a16="http://schemas.microsoft.com/office/drawing/2014/main" xmlns="" id="{0DA7160A-A2EC-4E4D-9EE2-82B7A277D4B0}"/>
                </a:ext>
              </a:extLst>
            </p:cNvPr>
            <p:cNvSpPr/>
            <p:nvPr/>
          </p:nvSpPr>
          <p:spPr>
            <a:xfrm>
              <a:off x="2925393" y="3455846"/>
              <a:ext cx="74636" cy="7463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îŝliḋè">
              <a:extLst>
                <a:ext uri="{FF2B5EF4-FFF2-40B4-BE49-F238E27FC236}">
                  <a16:creationId xmlns:a16="http://schemas.microsoft.com/office/drawing/2014/main" xmlns="" id="{1AA304D8-EE89-43D1-AAC1-9F41D3F8DFD0}"/>
                </a:ext>
              </a:extLst>
            </p:cNvPr>
            <p:cNvSpPr/>
            <p:nvPr/>
          </p:nvSpPr>
          <p:spPr>
            <a:xfrm>
              <a:off x="3728762" y="3455846"/>
              <a:ext cx="74636" cy="7463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ïṩ1íḍê">
              <a:extLst>
                <a:ext uri="{FF2B5EF4-FFF2-40B4-BE49-F238E27FC236}">
                  <a16:creationId xmlns:a16="http://schemas.microsoft.com/office/drawing/2014/main" xmlns="" id="{DF3CE3ED-C008-4799-AFD7-5242C9126DC8}"/>
                </a:ext>
              </a:extLst>
            </p:cNvPr>
            <p:cNvSpPr/>
            <p:nvPr/>
          </p:nvSpPr>
          <p:spPr>
            <a:xfrm>
              <a:off x="6562099" y="3455846"/>
              <a:ext cx="74636" cy="7463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ïśḷîďe">
              <a:extLst>
                <a:ext uri="{FF2B5EF4-FFF2-40B4-BE49-F238E27FC236}">
                  <a16:creationId xmlns:a16="http://schemas.microsoft.com/office/drawing/2014/main" xmlns="" id="{22346978-FA10-4DA4-B48A-617DB7359FDF}"/>
                </a:ext>
              </a:extLst>
            </p:cNvPr>
            <p:cNvSpPr/>
            <p:nvPr/>
          </p:nvSpPr>
          <p:spPr>
            <a:xfrm>
              <a:off x="7375298" y="3455846"/>
              <a:ext cx="74636" cy="7463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îṥḻïḑe">
              <a:extLst>
                <a:ext uri="{FF2B5EF4-FFF2-40B4-BE49-F238E27FC236}">
                  <a16:creationId xmlns:a16="http://schemas.microsoft.com/office/drawing/2014/main" xmlns="" id="{223AB1EA-AC6D-4331-8329-8D96A8735572}"/>
                </a:ext>
              </a:extLst>
            </p:cNvPr>
            <p:cNvSpPr/>
            <p:nvPr/>
          </p:nvSpPr>
          <p:spPr>
            <a:xfrm>
              <a:off x="10212044" y="3455846"/>
              <a:ext cx="74636" cy="7463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ïṡliḋé">
              <a:extLst>
                <a:ext uri="{FF2B5EF4-FFF2-40B4-BE49-F238E27FC236}">
                  <a16:creationId xmlns:a16="http://schemas.microsoft.com/office/drawing/2014/main" xmlns="" id="{26427FAB-8F0B-4328-A5C3-887DFF9D69B1}"/>
                </a:ext>
              </a:extLst>
            </p:cNvPr>
            <p:cNvSpPr/>
            <p:nvPr/>
          </p:nvSpPr>
          <p:spPr>
            <a:xfrm>
              <a:off x="4744367" y="3675280"/>
              <a:ext cx="74636" cy="7463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ïş1ïḓè">
              <a:extLst>
                <a:ext uri="{FF2B5EF4-FFF2-40B4-BE49-F238E27FC236}">
                  <a16:creationId xmlns:a16="http://schemas.microsoft.com/office/drawing/2014/main" xmlns="" id="{69B004B3-2753-414D-9C1D-0B2B63A0ED0B}"/>
                </a:ext>
              </a:extLst>
            </p:cNvPr>
            <p:cNvSpPr/>
            <p:nvPr/>
          </p:nvSpPr>
          <p:spPr>
            <a:xfrm>
              <a:off x="5549555" y="3675280"/>
              <a:ext cx="74636" cy="7463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îšļíḑé">
              <a:extLst>
                <a:ext uri="{FF2B5EF4-FFF2-40B4-BE49-F238E27FC236}">
                  <a16:creationId xmlns:a16="http://schemas.microsoft.com/office/drawing/2014/main" xmlns="" id="{BE41893A-1308-42F7-8957-5B2D79C93676}"/>
                </a:ext>
              </a:extLst>
            </p:cNvPr>
            <p:cNvSpPr/>
            <p:nvPr/>
          </p:nvSpPr>
          <p:spPr>
            <a:xfrm>
              <a:off x="8384312" y="3675280"/>
              <a:ext cx="74636" cy="7463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îšliḍe">
              <a:extLst>
                <a:ext uri="{FF2B5EF4-FFF2-40B4-BE49-F238E27FC236}">
                  <a16:creationId xmlns:a16="http://schemas.microsoft.com/office/drawing/2014/main" xmlns="" id="{D6F38158-04A7-4936-887A-4322D4155CCF}"/>
                </a:ext>
              </a:extLst>
            </p:cNvPr>
            <p:cNvSpPr/>
            <p:nvPr/>
          </p:nvSpPr>
          <p:spPr>
            <a:xfrm>
              <a:off x="9213779" y="3675280"/>
              <a:ext cx="74636" cy="7463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4" name="iṥḷïḋé">
              <a:extLst>
                <a:ext uri="{FF2B5EF4-FFF2-40B4-BE49-F238E27FC236}">
                  <a16:creationId xmlns:a16="http://schemas.microsoft.com/office/drawing/2014/main" xmlns="" id="{74E87CFD-C6A3-4010-BAD6-BAA3CC7C76DF}"/>
                </a:ext>
              </a:extLst>
            </p:cNvPr>
            <p:cNvGrpSpPr/>
            <p:nvPr/>
          </p:nvGrpSpPr>
          <p:grpSpPr>
            <a:xfrm>
              <a:off x="0" y="4452499"/>
              <a:ext cx="12177676" cy="2440828"/>
              <a:chOff x="0" y="4466341"/>
              <a:chExt cx="9144000" cy="1832773"/>
            </a:xfrm>
          </p:grpSpPr>
          <p:sp>
            <p:nvSpPr>
              <p:cNvPr id="35" name="îṩḷîḍè">
                <a:extLst>
                  <a:ext uri="{FF2B5EF4-FFF2-40B4-BE49-F238E27FC236}">
                    <a16:creationId xmlns:a16="http://schemas.microsoft.com/office/drawing/2014/main" xmlns="" id="{4A96E730-D57D-40B5-8D19-7B709FC2BC54}"/>
                  </a:ext>
                </a:extLst>
              </p:cNvPr>
              <p:cNvSpPr/>
              <p:nvPr/>
            </p:nvSpPr>
            <p:spPr bwMode="auto">
              <a:xfrm>
                <a:off x="772875" y="4678733"/>
                <a:ext cx="4359944" cy="1392352"/>
              </a:xfrm>
              <a:custGeom>
                <a:avLst/>
                <a:gdLst>
                  <a:gd name="T0" fmla="*/ 1027 w 1478"/>
                  <a:gd name="T1" fmla="*/ 471 h 473"/>
                  <a:gd name="T2" fmla="*/ 972 w 1478"/>
                  <a:gd name="T3" fmla="*/ 473 h 473"/>
                  <a:gd name="T4" fmla="*/ 970 w 1478"/>
                  <a:gd name="T5" fmla="*/ 473 h 473"/>
                  <a:gd name="T6" fmla="*/ 995 w 1478"/>
                  <a:gd name="T7" fmla="*/ 117 h 473"/>
                  <a:gd name="T8" fmla="*/ 996 w 1478"/>
                  <a:gd name="T9" fmla="*/ 105 h 473"/>
                  <a:gd name="T10" fmla="*/ 1006 w 1478"/>
                  <a:gd name="T11" fmla="*/ 117 h 473"/>
                  <a:gd name="T12" fmla="*/ 1010 w 1478"/>
                  <a:gd name="T13" fmla="*/ 471 h 473"/>
                  <a:gd name="T14" fmla="*/ 1461 w 1478"/>
                  <a:gd name="T15" fmla="*/ 105 h 473"/>
                  <a:gd name="T16" fmla="*/ 1465 w 1478"/>
                  <a:gd name="T17" fmla="*/ 105 h 473"/>
                  <a:gd name="T18" fmla="*/ 1475 w 1478"/>
                  <a:gd name="T19" fmla="*/ 155 h 473"/>
                  <a:gd name="T20" fmla="*/ 1478 w 1478"/>
                  <a:gd name="T21" fmla="*/ 473 h 473"/>
                  <a:gd name="T22" fmla="*/ 1465 w 1478"/>
                  <a:gd name="T23" fmla="*/ 473 h 473"/>
                  <a:gd name="T24" fmla="*/ 1423 w 1478"/>
                  <a:gd name="T25" fmla="*/ 473 h 473"/>
                  <a:gd name="T26" fmla="*/ 1415 w 1478"/>
                  <a:gd name="T27" fmla="*/ 207 h 473"/>
                  <a:gd name="T28" fmla="*/ 1423 w 1478"/>
                  <a:gd name="T29" fmla="*/ 155 h 473"/>
                  <a:gd name="T30" fmla="*/ 1427 w 1478"/>
                  <a:gd name="T31" fmla="*/ 105 h 473"/>
                  <a:gd name="T32" fmla="*/ 1442 w 1478"/>
                  <a:gd name="T33" fmla="*/ 23 h 473"/>
                  <a:gd name="T34" fmla="*/ 1461 w 1478"/>
                  <a:gd name="T35" fmla="*/ 105 h 473"/>
                  <a:gd name="T36" fmla="*/ 1285 w 1478"/>
                  <a:gd name="T37" fmla="*/ 190 h 473"/>
                  <a:gd name="T38" fmla="*/ 1335 w 1478"/>
                  <a:gd name="T39" fmla="*/ 473 h 473"/>
                  <a:gd name="T40" fmla="*/ 1285 w 1478"/>
                  <a:gd name="T41" fmla="*/ 190 h 473"/>
                  <a:gd name="T42" fmla="*/ 1176 w 1478"/>
                  <a:gd name="T43" fmla="*/ 243 h 473"/>
                  <a:gd name="T44" fmla="*/ 1216 w 1478"/>
                  <a:gd name="T45" fmla="*/ 473 h 473"/>
                  <a:gd name="T46" fmla="*/ 1176 w 1478"/>
                  <a:gd name="T47" fmla="*/ 243 h 473"/>
                  <a:gd name="T48" fmla="*/ 1083 w 1478"/>
                  <a:gd name="T49" fmla="*/ 167 h 473"/>
                  <a:gd name="T50" fmla="*/ 1125 w 1478"/>
                  <a:gd name="T51" fmla="*/ 473 h 473"/>
                  <a:gd name="T52" fmla="*/ 1083 w 1478"/>
                  <a:gd name="T53" fmla="*/ 167 h 473"/>
                  <a:gd name="T54" fmla="*/ 849 w 1478"/>
                  <a:gd name="T55" fmla="*/ 295 h 473"/>
                  <a:gd name="T56" fmla="*/ 884 w 1478"/>
                  <a:gd name="T57" fmla="*/ 473 h 473"/>
                  <a:gd name="T58" fmla="*/ 849 w 1478"/>
                  <a:gd name="T59" fmla="*/ 295 h 473"/>
                  <a:gd name="T60" fmla="*/ 631 w 1478"/>
                  <a:gd name="T61" fmla="*/ 373 h 473"/>
                  <a:gd name="T62" fmla="*/ 643 w 1478"/>
                  <a:gd name="T63" fmla="*/ 318 h 473"/>
                  <a:gd name="T64" fmla="*/ 667 w 1478"/>
                  <a:gd name="T65" fmla="*/ 306 h 473"/>
                  <a:gd name="T66" fmla="*/ 702 w 1478"/>
                  <a:gd name="T67" fmla="*/ 234 h 473"/>
                  <a:gd name="T68" fmla="*/ 723 w 1478"/>
                  <a:gd name="T69" fmla="*/ 306 h 473"/>
                  <a:gd name="T70" fmla="*/ 702 w 1478"/>
                  <a:gd name="T71" fmla="*/ 473 h 473"/>
                  <a:gd name="T72" fmla="*/ 687 w 1478"/>
                  <a:gd name="T73" fmla="*/ 473 h 473"/>
                  <a:gd name="T74" fmla="*/ 643 w 1478"/>
                  <a:gd name="T75" fmla="*/ 473 h 473"/>
                  <a:gd name="T76" fmla="*/ 631 w 1478"/>
                  <a:gd name="T77" fmla="*/ 373 h 473"/>
                  <a:gd name="T78" fmla="*/ 581 w 1478"/>
                  <a:gd name="T79" fmla="*/ 255 h 473"/>
                  <a:gd name="T80" fmla="*/ 623 w 1478"/>
                  <a:gd name="T81" fmla="*/ 473 h 473"/>
                  <a:gd name="T82" fmla="*/ 581 w 1478"/>
                  <a:gd name="T83" fmla="*/ 255 h 473"/>
                  <a:gd name="T84" fmla="*/ 532 w 1478"/>
                  <a:gd name="T85" fmla="*/ 314 h 473"/>
                  <a:gd name="T86" fmla="*/ 557 w 1478"/>
                  <a:gd name="T87" fmla="*/ 356 h 473"/>
                  <a:gd name="T88" fmla="*/ 532 w 1478"/>
                  <a:gd name="T89" fmla="*/ 473 h 473"/>
                  <a:gd name="T90" fmla="*/ 455 w 1478"/>
                  <a:gd name="T91" fmla="*/ 473 h 473"/>
                  <a:gd name="T92" fmla="*/ 455 w 1478"/>
                  <a:gd name="T93" fmla="*/ 302 h 473"/>
                  <a:gd name="T94" fmla="*/ 488 w 1478"/>
                  <a:gd name="T95" fmla="*/ 356 h 473"/>
                  <a:gd name="T96" fmla="*/ 532 w 1478"/>
                  <a:gd name="T97" fmla="*/ 314 h 473"/>
                  <a:gd name="T98" fmla="*/ 360 w 1478"/>
                  <a:gd name="T99" fmla="*/ 293 h 473"/>
                  <a:gd name="T100" fmla="*/ 426 w 1478"/>
                  <a:gd name="T101" fmla="*/ 473 h 473"/>
                  <a:gd name="T102" fmla="*/ 360 w 1478"/>
                  <a:gd name="T103" fmla="*/ 293 h 473"/>
                  <a:gd name="T104" fmla="*/ 287 w 1478"/>
                  <a:gd name="T105" fmla="*/ 209 h 473"/>
                  <a:gd name="T106" fmla="*/ 350 w 1478"/>
                  <a:gd name="T107" fmla="*/ 473 h 473"/>
                  <a:gd name="T108" fmla="*/ 287 w 1478"/>
                  <a:gd name="T109" fmla="*/ 209 h 473"/>
                  <a:gd name="T110" fmla="*/ 195 w 1478"/>
                  <a:gd name="T111" fmla="*/ 184 h 473"/>
                  <a:gd name="T112" fmla="*/ 241 w 1478"/>
                  <a:gd name="T113" fmla="*/ 473 h 473"/>
                  <a:gd name="T114" fmla="*/ 195 w 1478"/>
                  <a:gd name="T115" fmla="*/ 184 h 473"/>
                  <a:gd name="T116" fmla="*/ 31 w 1478"/>
                  <a:gd name="T117" fmla="*/ 264 h 473"/>
                  <a:gd name="T118" fmla="*/ 92 w 1478"/>
                  <a:gd name="T119" fmla="*/ 473 h 473"/>
                  <a:gd name="T120" fmla="*/ 31 w 1478"/>
                  <a:gd name="T121" fmla="*/ 473 h 473"/>
                  <a:gd name="T122" fmla="*/ 0 w 1478"/>
                  <a:gd name="T123" fmla="*/ 331 h 473"/>
                  <a:gd name="T124" fmla="*/ 31 w 1478"/>
                  <a:gd name="T125" fmla="*/ 264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78" h="473">
                    <a:moveTo>
                      <a:pt x="1010" y="471"/>
                    </a:moveTo>
                    <a:lnTo>
                      <a:pt x="1027" y="471"/>
                    </a:lnTo>
                    <a:lnTo>
                      <a:pt x="1027" y="473"/>
                    </a:lnTo>
                    <a:lnTo>
                      <a:pt x="972" y="473"/>
                    </a:lnTo>
                    <a:lnTo>
                      <a:pt x="972" y="473"/>
                    </a:lnTo>
                    <a:lnTo>
                      <a:pt x="970" y="473"/>
                    </a:lnTo>
                    <a:lnTo>
                      <a:pt x="970" y="117"/>
                    </a:lnTo>
                    <a:lnTo>
                      <a:pt x="995" y="117"/>
                    </a:lnTo>
                    <a:lnTo>
                      <a:pt x="996" y="75"/>
                    </a:lnTo>
                    <a:lnTo>
                      <a:pt x="996" y="105"/>
                    </a:lnTo>
                    <a:lnTo>
                      <a:pt x="1002" y="105"/>
                    </a:lnTo>
                    <a:lnTo>
                      <a:pt x="1006" y="117"/>
                    </a:lnTo>
                    <a:lnTo>
                      <a:pt x="1010" y="117"/>
                    </a:lnTo>
                    <a:lnTo>
                      <a:pt x="1010" y="471"/>
                    </a:lnTo>
                    <a:lnTo>
                      <a:pt x="1010" y="471"/>
                    </a:lnTo>
                    <a:close/>
                    <a:moveTo>
                      <a:pt x="1461" y="105"/>
                    </a:moveTo>
                    <a:lnTo>
                      <a:pt x="1463" y="0"/>
                    </a:lnTo>
                    <a:lnTo>
                      <a:pt x="1465" y="105"/>
                    </a:lnTo>
                    <a:lnTo>
                      <a:pt x="1475" y="105"/>
                    </a:lnTo>
                    <a:lnTo>
                      <a:pt x="1475" y="155"/>
                    </a:lnTo>
                    <a:lnTo>
                      <a:pt x="1478" y="155"/>
                    </a:lnTo>
                    <a:lnTo>
                      <a:pt x="1478" y="473"/>
                    </a:lnTo>
                    <a:lnTo>
                      <a:pt x="1475" y="473"/>
                    </a:lnTo>
                    <a:lnTo>
                      <a:pt x="1465" y="473"/>
                    </a:lnTo>
                    <a:lnTo>
                      <a:pt x="1427" y="473"/>
                    </a:lnTo>
                    <a:lnTo>
                      <a:pt x="1423" y="473"/>
                    </a:lnTo>
                    <a:lnTo>
                      <a:pt x="1415" y="473"/>
                    </a:lnTo>
                    <a:lnTo>
                      <a:pt x="1415" y="207"/>
                    </a:lnTo>
                    <a:lnTo>
                      <a:pt x="1423" y="207"/>
                    </a:lnTo>
                    <a:lnTo>
                      <a:pt x="1423" y="155"/>
                    </a:lnTo>
                    <a:lnTo>
                      <a:pt x="1427" y="155"/>
                    </a:lnTo>
                    <a:lnTo>
                      <a:pt x="1427" y="105"/>
                    </a:lnTo>
                    <a:lnTo>
                      <a:pt x="1440" y="105"/>
                    </a:lnTo>
                    <a:lnTo>
                      <a:pt x="1442" y="23"/>
                    </a:lnTo>
                    <a:lnTo>
                      <a:pt x="1444" y="105"/>
                    </a:lnTo>
                    <a:lnTo>
                      <a:pt x="1461" y="105"/>
                    </a:lnTo>
                    <a:lnTo>
                      <a:pt x="1461" y="105"/>
                    </a:lnTo>
                    <a:close/>
                    <a:moveTo>
                      <a:pt x="1285" y="190"/>
                    </a:moveTo>
                    <a:lnTo>
                      <a:pt x="1335" y="190"/>
                    </a:lnTo>
                    <a:lnTo>
                      <a:pt x="1335" y="473"/>
                    </a:lnTo>
                    <a:lnTo>
                      <a:pt x="1285" y="473"/>
                    </a:lnTo>
                    <a:lnTo>
                      <a:pt x="1285" y="190"/>
                    </a:lnTo>
                    <a:lnTo>
                      <a:pt x="1285" y="190"/>
                    </a:lnTo>
                    <a:close/>
                    <a:moveTo>
                      <a:pt x="1176" y="243"/>
                    </a:moveTo>
                    <a:lnTo>
                      <a:pt x="1216" y="243"/>
                    </a:lnTo>
                    <a:lnTo>
                      <a:pt x="1216" y="473"/>
                    </a:lnTo>
                    <a:lnTo>
                      <a:pt x="1176" y="473"/>
                    </a:lnTo>
                    <a:lnTo>
                      <a:pt x="1176" y="243"/>
                    </a:lnTo>
                    <a:lnTo>
                      <a:pt x="1176" y="243"/>
                    </a:lnTo>
                    <a:close/>
                    <a:moveTo>
                      <a:pt x="1083" y="167"/>
                    </a:moveTo>
                    <a:lnTo>
                      <a:pt x="1125" y="167"/>
                    </a:lnTo>
                    <a:lnTo>
                      <a:pt x="1125" y="473"/>
                    </a:lnTo>
                    <a:lnTo>
                      <a:pt x="1083" y="473"/>
                    </a:lnTo>
                    <a:lnTo>
                      <a:pt x="1083" y="167"/>
                    </a:lnTo>
                    <a:lnTo>
                      <a:pt x="1083" y="167"/>
                    </a:lnTo>
                    <a:close/>
                    <a:moveTo>
                      <a:pt x="849" y="295"/>
                    </a:moveTo>
                    <a:lnTo>
                      <a:pt x="884" y="295"/>
                    </a:lnTo>
                    <a:lnTo>
                      <a:pt x="884" y="473"/>
                    </a:lnTo>
                    <a:lnTo>
                      <a:pt x="849" y="473"/>
                    </a:lnTo>
                    <a:lnTo>
                      <a:pt x="849" y="295"/>
                    </a:lnTo>
                    <a:lnTo>
                      <a:pt x="849" y="295"/>
                    </a:lnTo>
                    <a:close/>
                    <a:moveTo>
                      <a:pt x="631" y="373"/>
                    </a:moveTo>
                    <a:lnTo>
                      <a:pt x="643" y="373"/>
                    </a:lnTo>
                    <a:lnTo>
                      <a:pt x="643" y="318"/>
                    </a:lnTo>
                    <a:lnTo>
                      <a:pt x="667" y="318"/>
                    </a:lnTo>
                    <a:lnTo>
                      <a:pt x="667" y="306"/>
                    </a:lnTo>
                    <a:lnTo>
                      <a:pt x="667" y="234"/>
                    </a:lnTo>
                    <a:lnTo>
                      <a:pt x="702" y="234"/>
                    </a:lnTo>
                    <a:lnTo>
                      <a:pt x="702" y="306"/>
                    </a:lnTo>
                    <a:lnTo>
                      <a:pt x="723" y="306"/>
                    </a:lnTo>
                    <a:lnTo>
                      <a:pt x="723" y="473"/>
                    </a:lnTo>
                    <a:lnTo>
                      <a:pt x="702" y="473"/>
                    </a:lnTo>
                    <a:lnTo>
                      <a:pt x="698" y="473"/>
                    </a:lnTo>
                    <a:lnTo>
                      <a:pt x="687" y="473"/>
                    </a:lnTo>
                    <a:lnTo>
                      <a:pt x="667" y="473"/>
                    </a:lnTo>
                    <a:lnTo>
                      <a:pt x="643" y="473"/>
                    </a:lnTo>
                    <a:lnTo>
                      <a:pt x="631" y="473"/>
                    </a:lnTo>
                    <a:lnTo>
                      <a:pt x="631" y="373"/>
                    </a:lnTo>
                    <a:lnTo>
                      <a:pt x="631" y="373"/>
                    </a:lnTo>
                    <a:close/>
                    <a:moveTo>
                      <a:pt x="581" y="255"/>
                    </a:moveTo>
                    <a:lnTo>
                      <a:pt x="623" y="255"/>
                    </a:lnTo>
                    <a:lnTo>
                      <a:pt x="623" y="473"/>
                    </a:lnTo>
                    <a:lnTo>
                      <a:pt x="581" y="473"/>
                    </a:lnTo>
                    <a:lnTo>
                      <a:pt x="581" y="255"/>
                    </a:lnTo>
                    <a:lnTo>
                      <a:pt x="581" y="255"/>
                    </a:lnTo>
                    <a:close/>
                    <a:moveTo>
                      <a:pt x="532" y="314"/>
                    </a:moveTo>
                    <a:lnTo>
                      <a:pt x="557" y="314"/>
                    </a:lnTo>
                    <a:lnTo>
                      <a:pt x="557" y="356"/>
                    </a:lnTo>
                    <a:lnTo>
                      <a:pt x="557" y="473"/>
                    </a:lnTo>
                    <a:lnTo>
                      <a:pt x="532" y="473"/>
                    </a:lnTo>
                    <a:lnTo>
                      <a:pt x="488" y="473"/>
                    </a:lnTo>
                    <a:lnTo>
                      <a:pt x="455" y="473"/>
                    </a:lnTo>
                    <a:lnTo>
                      <a:pt x="455" y="356"/>
                    </a:lnTo>
                    <a:lnTo>
                      <a:pt x="455" y="302"/>
                    </a:lnTo>
                    <a:lnTo>
                      <a:pt x="488" y="302"/>
                    </a:lnTo>
                    <a:lnTo>
                      <a:pt x="488" y="356"/>
                    </a:lnTo>
                    <a:lnTo>
                      <a:pt x="532" y="356"/>
                    </a:lnTo>
                    <a:lnTo>
                      <a:pt x="532" y="314"/>
                    </a:lnTo>
                    <a:lnTo>
                      <a:pt x="532" y="314"/>
                    </a:lnTo>
                    <a:close/>
                    <a:moveTo>
                      <a:pt x="360" y="293"/>
                    </a:moveTo>
                    <a:lnTo>
                      <a:pt x="426" y="293"/>
                    </a:lnTo>
                    <a:lnTo>
                      <a:pt x="426" y="473"/>
                    </a:lnTo>
                    <a:lnTo>
                      <a:pt x="360" y="473"/>
                    </a:lnTo>
                    <a:lnTo>
                      <a:pt x="360" y="293"/>
                    </a:lnTo>
                    <a:lnTo>
                      <a:pt x="360" y="293"/>
                    </a:lnTo>
                    <a:close/>
                    <a:moveTo>
                      <a:pt x="287" y="209"/>
                    </a:moveTo>
                    <a:lnTo>
                      <a:pt x="350" y="209"/>
                    </a:lnTo>
                    <a:lnTo>
                      <a:pt x="350" y="473"/>
                    </a:lnTo>
                    <a:lnTo>
                      <a:pt x="287" y="473"/>
                    </a:lnTo>
                    <a:lnTo>
                      <a:pt x="287" y="209"/>
                    </a:lnTo>
                    <a:lnTo>
                      <a:pt x="287" y="209"/>
                    </a:lnTo>
                    <a:close/>
                    <a:moveTo>
                      <a:pt x="195" y="184"/>
                    </a:moveTo>
                    <a:lnTo>
                      <a:pt x="241" y="184"/>
                    </a:lnTo>
                    <a:lnTo>
                      <a:pt x="241" y="473"/>
                    </a:lnTo>
                    <a:lnTo>
                      <a:pt x="195" y="473"/>
                    </a:lnTo>
                    <a:lnTo>
                      <a:pt x="195" y="184"/>
                    </a:lnTo>
                    <a:lnTo>
                      <a:pt x="195" y="184"/>
                    </a:lnTo>
                    <a:close/>
                    <a:moveTo>
                      <a:pt x="31" y="264"/>
                    </a:moveTo>
                    <a:lnTo>
                      <a:pt x="92" y="264"/>
                    </a:lnTo>
                    <a:lnTo>
                      <a:pt x="92" y="473"/>
                    </a:lnTo>
                    <a:lnTo>
                      <a:pt x="61" y="473"/>
                    </a:lnTo>
                    <a:lnTo>
                      <a:pt x="31" y="473"/>
                    </a:lnTo>
                    <a:lnTo>
                      <a:pt x="0" y="473"/>
                    </a:lnTo>
                    <a:lnTo>
                      <a:pt x="0" y="331"/>
                    </a:lnTo>
                    <a:lnTo>
                      <a:pt x="31" y="331"/>
                    </a:lnTo>
                    <a:lnTo>
                      <a:pt x="31" y="264"/>
                    </a:lnTo>
                    <a:lnTo>
                      <a:pt x="31" y="26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6" name="iṧ1iḋê">
                <a:extLst>
                  <a:ext uri="{FF2B5EF4-FFF2-40B4-BE49-F238E27FC236}">
                    <a16:creationId xmlns:a16="http://schemas.microsoft.com/office/drawing/2014/main" xmlns="" id="{FEF2AE68-141B-473D-A85B-EA4B622C0247}"/>
                  </a:ext>
                </a:extLst>
              </p:cNvPr>
              <p:cNvSpPr/>
              <p:nvPr/>
            </p:nvSpPr>
            <p:spPr bwMode="auto">
              <a:xfrm>
                <a:off x="117996" y="5321000"/>
                <a:ext cx="5994189" cy="750090"/>
              </a:xfrm>
              <a:custGeom>
                <a:avLst/>
                <a:gdLst>
                  <a:gd name="T0" fmla="*/ 2006 w 2031"/>
                  <a:gd name="T1" fmla="*/ 347 h 347"/>
                  <a:gd name="T2" fmla="*/ 2031 w 2031"/>
                  <a:gd name="T3" fmla="*/ 347 h 347"/>
                  <a:gd name="T4" fmla="*/ 2018 w 2031"/>
                  <a:gd name="T5" fmla="*/ 306 h 347"/>
                  <a:gd name="T6" fmla="*/ 2006 w 2031"/>
                  <a:gd name="T7" fmla="*/ 324 h 347"/>
                  <a:gd name="T8" fmla="*/ 1972 w 2031"/>
                  <a:gd name="T9" fmla="*/ 293 h 347"/>
                  <a:gd name="T10" fmla="*/ 1972 w 2031"/>
                  <a:gd name="T11" fmla="*/ 347 h 347"/>
                  <a:gd name="T12" fmla="*/ 13 w 2031"/>
                  <a:gd name="T13" fmla="*/ 176 h 347"/>
                  <a:gd name="T14" fmla="*/ 13 w 2031"/>
                  <a:gd name="T15" fmla="*/ 347 h 347"/>
                  <a:gd name="T16" fmla="*/ 73 w 2031"/>
                  <a:gd name="T17" fmla="*/ 176 h 347"/>
                  <a:gd name="T18" fmla="*/ 65 w 2031"/>
                  <a:gd name="T19" fmla="*/ 159 h 347"/>
                  <a:gd name="T20" fmla="*/ 8 w 2031"/>
                  <a:gd name="T21" fmla="*/ 159 h 347"/>
                  <a:gd name="T22" fmla="*/ 235 w 2031"/>
                  <a:gd name="T23" fmla="*/ 347 h 347"/>
                  <a:gd name="T24" fmla="*/ 174 w 2031"/>
                  <a:gd name="T25" fmla="*/ 347 h 347"/>
                  <a:gd name="T26" fmla="*/ 413 w 2031"/>
                  <a:gd name="T27" fmla="*/ 129 h 347"/>
                  <a:gd name="T28" fmla="*/ 388 w 2031"/>
                  <a:gd name="T29" fmla="*/ 134 h 347"/>
                  <a:gd name="T30" fmla="*/ 362 w 2031"/>
                  <a:gd name="T31" fmla="*/ 347 h 347"/>
                  <a:gd name="T32" fmla="*/ 442 w 2031"/>
                  <a:gd name="T33" fmla="*/ 347 h 347"/>
                  <a:gd name="T34" fmla="*/ 438 w 2031"/>
                  <a:gd name="T35" fmla="*/ 150 h 347"/>
                  <a:gd name="T36" fmla="*/ 413 w 2031"/>
                  <a:gd name="T37" fmla="*/ 134 h 347"/>
                  <a:gd name="T38" fmla="*/ 547 w 2031"/>
                  <a:gd name="T39" fmla="*/ 138 h 347"/>
                  <a:gd name="T40" fmla="*/ 484 w 2031"/>
                  <a:gd name="T41" fmla="*/ 347 h 347"/>
                  <a:gd name="T42" fmla="*/ 601 w 2031"/>
                  <a:gd name="T43" fmla="*/ 220 h 347"/>
                  <a:gd name="T44" fmla="*/ 559 w 2031"/>
                  <a:gd name="T45" fmla="*/ 205 h 347"/>
                  <a:gd name="T46" fmla="*/ 583 w 2031"/>
                  <a:gd name="T47" fmla="*/ 347 h 347"/>
                  <a:gd name="T48" fmla="*/ 666 w 2031"/>
                  <a:gd name="T49" fmla="*/ 347 h 347"/>
                  <a:gd name="T50" fmla="*/ 641 w 2031"/>
                  <a:gd name="T51" fmla="*/ 347 h 347"/>
                  <a:gd name="T52" fmla="*/ 719 w 2031"/>
                  <a:gd name="T53" fmla="*/ 347 h 347"/>
                  <a:gd name="T54" fmla="*/ 694 w 2031"/>
                  <a:gd name="T55" fmla="*/ 347 h 347"/>
                  <a:gd name="T56" fmla="*/ 763 w 2031"/>
                  <a:gd name="T57" fmla="*/ 347 h 347"/>
                  <a:gd name="T58" fmla="*/ 725 w 2031"/>
                  <a:gd name="T59" fmla="*/ 347 h 347"/>
                  <a:gd name="T60" fmla="*/ 876 w 2031"/>
                  <a:gd name="T61" fmla="*/ 347 h 347"/>
                  <a:gd name="T62" fmla="*/ 838 w 2031"/>
                  <a:gd name="T63" fmla="*/ 347 h 347"/>
                  <a:gd name="T64" fmla="*/ 972 w 2031"/>
                  <a:gd name="T65" fmla="*/ 347 h 347"/>
                  <a:gd name="T66" fmla="*/ 939 w 2031"/>
                  <a:gd name="T67" fmla="*/ 347 h 347"/>
                  <a:gd name="T68" fmla="*/ 1086 w 2031"/>
                  <a:gd name="T69" fmla="*/ 347 h 347"/>
                  <a:gd name="T70" fmla="*/ 1012 w 2031"/>
                  <a:gd name="T71" fmla="*/ 347 h 347"/>
                  <a:gd name="T72" fmla="*/ 1217 w 2031"/>
                  <a:gd name="T73" fmla="*/ 347 h 347"/>
                  <a:gd name="T74" fmla="*/ 1199 w 2031"/>
                  <a:gd name="T75" fmla="*/ 6 h 347"/>
                  <a:gd name="T76" fmla="*/ 1142 w 2031"/>
                  <a:gd name="T77" fmla="*/ 347 h 347"/>
                  <a:gd name="T78" fmla="*/ 1477 w 2031"/>
                  <a:gd name="T79" fmla="*/ 289 h 347"/>
                  <a:gd name="T80" fmla="*/ 1431 w 2031"/>
                  <a:gd name="T81" fmla="*/ 289 h 347"/>
                  <a:gd name="T82" fmla="*/ 1480 w 2031"/>
                  <a:gd name="T83" fmla="*/ 347 h 347"/>
                  <a:gd name="T84" fmla="*/ 1477 w 2031"/>
                  <a:gd name="T85" fmla="*/ 289 h 347"/>
                  <a:gd name="T86" fmla="*/ 1528 w 2031"/>
                  <a:gd name="T87" fmla="*/ 253 h 347"/>
                  <a:gd name="T88" fmla="*/ 1502 w 2031"/>
                  <a:gd name="T89" fmla="*/ 347 h 347"/>
                  <a:gd name="T90" fmla="*/ 1565 w 2031"/>
                  <a:gd name="T91" fmla="*/ 285 h 347"/>
                  <a:gd name="T92" fmla="*/ 1632 w 2031"/>
                  <a:gd name="T93" fmla="*/ 347 h 347"/>
                  <a:gd name="T94" fmla="*/ 1628 w 2031"/>
                  <a:gd name="T95" fmla="*/ 155 h 347"/>
                  <a:gd name="T96" fmla="*/ 1618 w 2031"/>
                  <a:gd name="T97" fmla="*/ 155 h 347"/>
                  <a:gd name="T98" fmla="*/ 1607 w 2031"/>
                  <a:gd name="T99" fmla="*/ 163 h 347"/>
                  <a:gd name="T100" fmla="*/ 1601 w 2031"/>
                  <a:gd name="T101" fmla="*/ 153 h 347"/>
                  <a:gd name="T102" fmla="*/ 1595 w 2031"/>
                  <a:gd name="T103" fmla="*/ 163 h 347"/>
                  <a:gd name="T104" fmla="*/ 1584 w 2031"/>
                  <a:gd name="T105" fmla="*/ 155 h 347"/>
                  <a:gd name="T106" fmla="*/ 1574 w 2031"/>
                  <a:gd name="T107" fmla="*/ 155 h 347"/>
                  <a:gd name="T108" fmla="*/ 1568 w 2031"/>
                  <a:gd name="T109" fmla="*/ 347 h 347"/>
                  <a:gd name="T110" fmla="*/ 1750 w 2031"/>
                  <a:gd name="T111" fmla="*/ 129 h 347"/>
                  <a:gd name="T112" fmla="*/ 1683 w 2031"/>
                  <a:gd name="T113" fmla="*/ 180 h 347"/>
                  <a:gd name="T114" fmla="*/ 1756 w 2031"/>
                  <a:gd name="T115" fmla="*/ 180 h 347"/>
                  <a:gd name="T116" fmla="*/ 1894 w 2031"/>
                  <a:gd name="T117" fmla="*/ 308 h 347"/>
                  <a:gd name="T118" fmla="*/ 1873 w 2031"/>
                  <a:gd name="T119" fmla="*/ 308 h 347"/>
                  <a:gd name="T120" fmla="*/ 1848 w 2031"/>
                  <a:gd name="T121" fmla="*/ 285 h 347"/>
                  <a:gd name="T122" fmla="*/ 1840 w 2031"/>
                  <a:gd name="T123" fmla="*/ 335 h 347"/>
                  <a:gd name="T124" fmla="*/ 1894 w 2031"/>
                  <a:gd name="T125" fmla="*/ 308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1" h="347">
                    <a:moveTo>
                      <a:pt x="1972" y="347"/>
                    </a:moveTo>
                    <a:lnTo>
                      <a:pt x="2001" y="347"/>
                    </a:lnTo>
                    <a:lnTo>
                      <a:pt x="2006" y="347"/>
                    </a:lnTo>
                    <a:lnTo>
                      <a:pt x="2018" y="347"/>
                    </a:lnTo>
                    <a:lnTo>
                      <a:pt x="2022" y="347"/>
                    </a:lnTo>
                    <a:lnTo>
                      <a:pt x="2031" y="347"/>
                    </a:lnTo>
                    <a:lnTo>
                      <a:pt x="2031" y="314"/>
                    </a:lnTo>
                    <a:lnTo>
                      <a:pt x="2018" y="314"/>
                    </a:lnTo>
                    <a:lnTo>
                      <a:pt x="2018" y="306"/>
                    </a:lnTo>
                    <a:lnTo>
                      <a:pt x="2006" y="306"/>
                    </a:lnTo>
                    <a:lnTo>
                      <a:pt x="2006" y="314"/>
                    </a:lnTo>
                    <a:lnTo>
                      <a:pt x="2006" y="324"/>
                    </a:lnTo>
                    <a:lnTo>
                      <a:pt x="2001" y="324"/>
                    </a:lnTo>
                    <a:lnTo>
                      <a:pt x="2001" y="293"/>
                    </a:lnTo>
                    <a:lnTo>
                      <a:pt x="1972" y="293"/>
                    </a:lnTo>
                    <a:lnTo>
                      <a:pt x="1972" y="324"/>
                    </a:lnTo>
                    <a:lnTo>
                      <a:pt x="1972" y="347"/>
                    </a:lnTo>
                    <a:lnTo>
                      <a:pt x="1972" y="347"/>
                    </a:lnTo>
                    <a:close/>
                    <a:moveTo>
                      <a:pt x="8" y="159"/>
                    </a:moveTo>
                    <a:lnTo>
                      <a:pt x="13" y="159"/>
                    </a:lnTo>
                    <a:lnTo>
                      <a:pt x="13" y="176"/>
                    </a:lnTo>
                    <a:lnTo>
                      <a:pt x="0" y="176"/>
                    </a:lnTo>
                    <a:lnTo>
                      <a:pt x="0" y="347"/>
                    </a:lnTo>
                    <a:lnTo>
                      <a:pt x="13" y="347"/>
                    </a:lnTo>
                    <a:lnTo>
                      <a:pt x="59" y="347"/>
                    </a:lnTo>
                    <a:lnTo>
                      <a:pt x="73" y="347"/>
                    </a:lnTo>
                    <a:lnTo>
                      <a:pt x="73" y="176"/>
                    </a:lnTo>
                    <a:lnTo>
                      <a:pt x="59" y="176"/>
                    </a:lnTo>
                    <a:lnTo>
                      <a:pt x="59" y="159"/>
                    </a:lnTo>
                    <a:lnTo>
                      <a:pt x="65" y="159"/>
                    </a:lnTo>
                    <a:lnTo>
                      <a:pt x="65" y="153"/>
                    </a:lnTo>
                    <a:lnTo>
                      <a:pt x="8" y="153"/>
                    </a:lnTo>
                    <a:lnTo>
                      <a:pt x="8" y="159"/>
                    </a:lnTo>
                    <a:lnTo>
                      <a:pt x="8" y="159"/>
                    </a:lnTo>
                    <a:close/>
                    <a:moveTo>
                      <a:pt x="174" y="347"/>
                    </a:moveTo>
                    <a:lnTo>
                      <a:pt x="235" y="347"/>
                    </a:lnTo>
                    <a:lnTo>
                      <a:pt x="235" y="79"/>
                    </a:lnTo>
                    <a:lnTo>
                      <a:pt x="174" y="79"/>
                    </a:lnTo>
                    <a:lnTo>
                      <a:pt x="174" y="347"/>
                    </a:lnTo>
                    <a:lnTo>
                      <a:pt x="174" y="347"/>
                    </a:lnTo>
                    <a:close/>
                    <a:moveTo>
                      <a:pt x="413" y="134"/>
                    </a:moveTo>
                    <a:lnTo>
                      <a:pt x="413" y="129"/>
                    </a:lnTo>
                    <a:lnTo>
                      <a:pt x="406" y="129"/>
                    </a:lnTo>
                    <a:lnTo>
                      <a:pt x="406" y="134"/>
                    </a:lnTo>
                    <a:lnTo>
                      <a:pt x="388" y="134"/>
                    </a:lnTo>
                    <a:lnTo>
                      <a:pt x="388" y="150"/>
                    </a:lnTo>
                    <a:lnTo>
                      <a:pt x="362" y="150"/>
                    </a:lnTo>
                    <a:lnTo>
                      <a:pt x="362" y="347"/>
                    </a:lnTo>
                    <a:lnTo>
                      <a:pt x="367" y="347"/>
                    </a:lnTo>
                    <a:lnTo>
                      <a:pt x="438" y="347"/>
                    </a:lnTo>
                    <a:lnTo>
                      <a:pt x="442" y="347"/>
                    </a:lnTo>
                    <a:lnTo>
                      <a:pt x="442" y="167"/>
                    </a:lnTo>
                    <a:lnTo>
                      <a:pt x="438" y="167"/>
                    </a:lnTo>
                    <a:lnTo>
                      <a:pt x="438" y="150"/>
                    </a:lnTo>
                    <a:lnTo>
                      <a:pt x="413" y="150"/>
                    </a:lnTo>
                    <a:lnTo>
                      <a:pt x="413" y="134"/>
                    </a:lnTo>
                    <a:lnTo>
                      <a:pt x="413" y="134"/>
                    </a:lnTo>
                    <a:close/>
                    <a:moveTo>
                      <a:pt x="484" y="347"/>
                    </a:moveTo>
                    <a:lnTo>
                      <a:pt x="547" y="347"/>
                    </a:lnTo>
                    <a:lnTo>
                      <a:pt x="547" y="138"/>
                    </a:lnTo>
                    <a:lnTo>
                      <a:pt x="484" y="138"/>
                    </a:lnTo>
                    <a:lnTo>
                      <a:pt x="484" y="347"/>
                    </a:lnTo>
                    <a:lnTo>
                      <a:pt x="484" y="347"/>
                    </a:lnTo>
                    <a:close/>
                    <a:moveTo>
                      <a:pt x="583" y="347"/>
                    </a:moveTo>
                    <a:lnTo>
                      <a:pt x="601" y="347"/>
                    </a:lnTo>
                    <a:lnTo>
                      <a:pt x="601" y="220"/>
                    </a:lnTo>
                    <a:lnTo>
                      <a:pt x="583" y="220"/>
                    </a:lnTo>
                    <a:lnTo>
                      <a:pt x="583" y="205"/>
                    </a:lnTo>
                    <a:lnTo>
                      <a:pt x="559" y="205"/>
                    </a:lnTo>
                    <a:lnTo>
                      <a:pt x="559" y="220"/>
                    </a:lnTo>
                    <a:lnTo>
                      <a:pt x="559" y="347"/>
                    </a:lnTo>
                    <a:lnTo>
                      <a:pt x="583" y="347"/>
                    </a:lnTo>
                    <a:lnTo>
                      <a:pt x="583" y="347"/>
                    </a:lnTo>
                    <a:close/>
                    <a:moveTo>
                      <a:pt x="641" y="347"/>
                    </a:moveTo>
                    <a:lnTo>
                      <a:pt x="666" y="347"/>
                    </a:lnTo>
                    <a:lnTo>
                      <a:pt x="666" y="236"/>
                    </a:lnTo>
                    <a:lnTo>
                      <a:pt x="641" y="236"/>
                    </a:lnTo>
                    <a:lnTo>
                      <a:pt x="641" y="347"/>
                    </a:lnTo>
                    <a:lnTo>
                      <a:pt x="641" y="347"/>
                    </a:lnTo>
                    <a:close/>
                    <a:moveTo>
                      <a:pt x="694" y="347"/>
                    </a:moveTo>
                    <a:lnTo>
                      <a:pt x="719" y="347"/>
                    </a:lnTo>
                    <a:lnTo>
                      <a:pt x="719" y="280"/>
                    </a:lnTo>
                    <a:lnTo>
                      <a:pt x="694" y="280"/>
                    </a:lnTo>
                    <a:lnTo>
                      <a:pt x="694" y="347"/>
                    </a:lnTo>
                    <a:lnTo>
                      <a:pt x="694" y="347"/>
                    </a:lnTo>
                    <a:close/>
                    <a:moveTo>
                      <a:pt x="725" y="347"/>
                    </a:moveTo>
                    <a:lnTo>
                      <a:pt x="763" y="347"/>
                    </a:lnTo>
                    <a:lnTo>
                      <a:pt x="763" y="92"/>
                    </a:lnTo>
                    <a:lnTo>
                      <a:pt x="725" y="92"/>
                    </a:lnTo>
                    <a:lnTo>
                      <a:pt x="725" y="347"/>
                    </a:lnTo>
                    <a:lnTo>
                      <a:pt x="725" y="347"/>
                    </a:lnTo>
                    <a:close/>
                    <a:moveTo>
                      <a:pt x="838" y="347"/>
                    </a:moveTo>
                    <a:lnTo>
                      <a:pt x="876" y="347"/>
                    </a:lnTo>
                    <a:lnTo>
                      <a:pt x="876" y="257"/>
                    </a:lnTo>
                    <a:lnTo>
                      <a:pt x="838" y="257"/>
                    </a:lnTo>
                    <a:lnTo>
                      <a:pt x="838" y="347"/>
                    </a:lnTo>
                    <a:lnTo>
                      <a:pt x="838" y="347"/>
                    </a:lnTo>
                    <a:close/>
                    <a:moveTo>
                      <a:pt x="939" y="347"/>
                    </a:moveTo>
                    <a:lnTo>
                      <a:pt x="972" y="347"/>
                    </a:lnTo>
                    <a:lnTo>
                      <a:pt x="972" y="236"/>
                    </a:lnTo>
                    <a:lnTo>
                      <a:pt x="939" y="236"/>
                    </a:lnTo>
                    <a:lnTo>
                      <a:pt x="939" y="347"/>
                    </a:lnTo>
                    <a:lnTo>
                      <a:pt x="939" y="347"/>
                    </a:lnTo>
                    <a:close/>
                    <a:moveTo>
                      <a:pt x="1012" y="347"/>
                    </a:moveTo>
                    <a:lnTo>
                      <a:pt x="1086" y="347"/>
                    </a:lnTo>
                    <a:lnTo>
                      <a:pt x="1086" y="0"/>
                    </a:lnTo>
                    <a:lnTo>
                      <a:pt x="1012" y="0"/>
                    </a:lnTo>
                    <a:lnTo>
                      <a:pt x="1012" y="347"/>
                    </a:lnTo>
                    <a:lnTo>
                      <a:pt x="1012" y="347"/>
                    </a:lnTo>
                    <a:close/>
                    <a:moveTo>
                      <a:pt x="1199" y="347"/>
                    </a:moveTo>
                    <a:lnTo>
                      <a:pt x="1217" y="347"/>
                    </a:lnTo>
                    <a:lnTo>
                      <a:pt x="1217" y="276"/>
                    </a:lnTo>
                    <a:lnTo>
                      <a:pt x="1199" y="276"/>
                    </a:lnTo>
                    <a:lnTo>
                      <a:pt x="1199" y="6"/>
                    </a:lnTo>
                    <a:lnTo>
                      <a:pt x="1125" y="6"/>
                    </a:lnTo>
                    <a:lnTo>
                      <a:pt x="1125" y="347"/>
                    </a:lnTo>
                    <a:lnTo>
                      <a:pt x="1142" y="347"/>
                    </a:lnTo>
                    <a:lnTo>
                      <a:pt x="1199" y="347"/>
                    </a:lnTo>
                    <a:lnTo>
                      <a:pt x="1199" y="347"/>
                    </a:lnTo>
                    <a:close/>
                    <a:moveTo>
                      <a:pt x="1477" y="289"/>
                    </a:moveTo>
                    <a:lnTo>
                      <a:pt x="1477" y="146"/>
                    </a:lnTo>
                    <a:lnTo>
                      <a:pt x="1431" y="146"/>
                    </a:lnTo>
                    <a:lnTo>
                      <a:pt x="1431" y="289"/>
                    </a:lnTo>
                    <a:lnTo>
                      <a:pt x="1417" y="289"/>
                    </a:lnTo>
                    <a:lnTo>
                      <a:pt x="1417" y="347"/>
                    </a:lnTo>
                    <a:lnTo>
                      <a:pt x="1480" y="347"/>
                    </a:lnTo>
                    <a:lnTo>
                      <a:pt x="1480" y="289"/>
                    </a:lnTo>
                    <a:lnTo>
                      <a:pt x="1477" y="289"/>
                    </a:lnTo>
                    <a:lnTo>
                      <a:pt x="1477" y="289"/>
                    </a:lnTo>
                    <a:close/>
                    <a:moveTo>
                      <a:pt x="1565" y="285"/>
                    </a:moveTo>
                    <a:lnTo>
                      <a:pt x="1565" y="253"/>
                    </a:lnTo>
                    <a:lnTo>
                      <a:pt x="1528" y="253"/>
                    </a:lnTo>
                    <a:lnTo>
                      <a:pt x="1528" y="285"/>
                    </a:lnTo>
                    <a:lnTo>
                      <a:pt x="1502" y="285"/>
                    </a:lnTo>
                    <a:lnTo>
                      <a:pt x="1502" y="347"/>
                    </a:lnTo>
                    <a:lnTo>
                      <a:pt x="1565" y="347"/>
                    </a:lnTo>
                    <a:lnTo>
                      <a:pt x="1565" y="314"/>
                    </a:lnTo>
                    <a:lnTo>
                      <a:pt x="1565" y="285"/>
                    </a:lnTo>
                    <a:lnTo>
                      <a:pt x="1565" y="285"/>
                    </a:lnTo>
                    <a:close/>
                    <a:moveTo>
                      <a:pt x="1568" y="347"/>
                    </a:moveTo>
                    <a:lnTo>
                      <a:pt x="1632" y="347"/>
                    </a:lnTo>
                    <a:lnTo>
                      <a:pt x="1632" y="163"/>
                    </a:lnTo>
                    <a:lnTo>
                      <a:pt x="1628" y="163"/>
                    </a:lnTo>
                    <a:lnTo>
                      <a:pt x="1628" y="155"/>
                    </a:lnTo>
                    <a:lnTo>
                      <a:pt x="1626" y="155"/>
                    </a:lnTo>
                    <a:lnTo>
                      <a:pt x="1622" y="153"/>
                    </a:lnTo>
                    <a:lnTo>
                      <a:pt x="1618" y="155"/>
                    </a:lnTo>
                    <a:lnTo>
                      <a:pt x="1616" y="155"/>
                    </a:lnTo>
                    <a:lnTo>
                      <a:pt x="1616" y="163"/>
                    </a:lnTo>
                    <a:lnTo>
                      <a:pt x="1607" y="163"/>
                    </a:lnTo>
                    <a:lnTo>
                      <a:pt x="1607" y="155"/>
                    </a:lnTo>
                    <a:lnTo>
                      <a:pt x="1605" y="155"/>
                    </a:lnTo>
                    <a:lnTo>
                      <a:pt x="1601" y="153"/>
                    </a:lnTo>
                    <a:lnTo>
                      <a:pt x="1597" y="155"/>
                    </a:lnTo>
                    <a:lnTo>
                      <a:pt x="1595" y="155"/>
                    </a:lnTo>
                    <a:lnTo>
                      <a:pt x="1595" y="163"/>
                    </a:lnTo>
                    <a:lnTo>
                      <a:pt x="1586" y="163"/>
                    </a:lnTo>
                    <a:lnTo>
                      <a:pt x="1586" y="155"/>
                    </a:lnTo>
                    <a:lnTo>
                      <a:pt x="1584" y="155"/>
                    </a:lnTo>
                    <a:lnTo>
                      <a:pt x="1580" y="153"/>
                    </a:lnTo>
                    <a:lnTo>
                      <a:pt x="1576" y="155"/>
                    </a:lnTo>
                    <a:lnTo>
                      <a:pt x="1574" y="155"/>
                    </a:lnTo>
                    <a:lnTo>
                      <a:pt x="1574" y="163"/>
                    </a:lnTo>
                    <a:lnTo>
                      <a:pt x="1568" y="163"/>
                    </a:lnTo>
                    <a:lnTo>
                      <a:pt x="1568" y="347"/>
                    </a:lnTo>
                    <a:lnTo>
                      <a:pt x="1568" y="347"/>
                    </a:lnTo>
                    <a:close/>
                    <a:moveTo>
                      <a:pt x="1750" y="180"/>
                    </a:moveTo>
                    <a:lnTo>
                      <a:pt x="1750" y="129"/>
                    </a:lnTo>
                    <a:lnTo>
                      <a:pt x="1704" y="129"/>
                    </a:lnTo>
                    <a:lnTo>
                      <a:pt x="1704" y="180"/>
                    </a:lnTo>
                    <a:lnTo>
                      <a:pt x="1683" y="180"/>
                    </a:lnTo>
                    <a:lnTo>
                      <a:pt x="1683" y="347"/>
                    </a:lnTo>
                    <a:lnTo>
                      <a:pt x="1756" y="347"/>
                    </a:lnTo>
                    <a:lnTo>
                      <a:pt x="1756" y="180"/>
                    </a:lnTo>
                    <a:lnTo>
                      <a:pt x="1750" y="180"/>
                    </a:lnTo>
                    <a:lnTo>
                      <a:pt x="1750" y="180"/>
                    </a:lnTo>
                    <a:close/>
                    <a:moveTo>
                      <a:pt x="1894" y="308"/>
                    </a:moveTo>
                    <a:lnTo>
                      <a:pt x="1894" y="278"/>
                    </a:lnTo>
                    <a:lnTo>
                      <a:pt x="1873" y="278"/>
                    </a:lnTo>
                    <a:lnTo>
                      <a:pt x="1873" y="308"/>
                    </a:lnTo>
                    <a:lnTo>
                      <a:pt x="1869" y="308"/>
                    </a:lnTo>
                    <a:lnTo>
                      <a:pt x="1869" y="285"/>
                    </a:lnTo>
                    <a:lnTo>
                      <a:pt x="1848" y="285"/>
                    </a:lnTo>
                    <a:lnTo>
                      <a:pt x="1848" y="308"/>
                    </a:lnTo>
                    <a:lnTo>
                      <a:pt x="1840" y="308"/>
                    </a:lnTo>
                    <a:lnTo>
                      <a:pt x="1840" y="335"/>
                    </a:lnTo>
                    <a:lnTo>
                      <a:pt x="1911" y="335"/>
                    </a:lnTo>
                    <a:lnTo>
                      <a:pt x="1911" y="308"/>
                    </a:lnTo>
                    <a:lnTo>
                      <a:pt x="1894" y="308"/>
                    </a:lnTo>
                    <a:lnTo>
                      <a:pt x="1894" y="30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7" name="išlîḍè">
                <a:extLst>
                  <a:ext uri="{FF2B5EF4-FFF2-40B4-BE49-F238E27FC236}">
                    <a16:creationId xmlns:a16="http://schemas.microsoft.com/office/drawing/2014/main" xmlns="" id="{845E83D3-8D30-40B3-89C5-70610EA22EA9}"/>
                  </a:ext>
                </a:extLst>
              </p:cNvPr>
              <p:cNvSpPr/>
              <p:nvPr/>
            </p:nvSpPr>
            <p:spPr bwMode="auto">
              <a:xfrm>
                <a:off x="430686" y="4891127"/>
                <a:ext cx="306789" cy="1162261"/>
              </a:xfrm>
              <a:custGeom>
                <a:avLst/>
                <a:gdLst>
                  <a:gd name="T0" fmla="*/ 42 w 105"/>
                  <a:gd name="T1" fmla="*/ 17 h 394"/>
                  <a:gd name="T2" fmla="*/ 92 w 105"/>
                  <a:gd name="T3" fmla="*/ 0 h 394"/>
                  <a:gd name="T4" fmla="*/ 102 w 105"/>
                  <a:gd name="T5" fmla="*/ 0 h 394"/>
                  <a:gd name="T6" fmla="*/ 102 w 105"/>
                  <a:gd name="T7" fmla="*/ 29 h 394"/>
                  <a:gd name="T8" fmla="*/ 105 w 105"/>
                  <a:gd name="T9" fmla="*/ 29 h 394"/>
                  <a:gd name="T10" fmla="*/ 105 w 105"/>
                  <a:gd name="T11" fmla="*/ 122 h 394"/>
                  <a:gd name="T12" fmla="*/ 105 w 105"/>
                  <a:gd name="T13" fmla="*/ 155 h 394"/>
                  <a:gd name="T14" fmla="*/ 105 w 105"/>
                  <a:gd name="T15" fmla="*/ 205 h 394"/>
                  <a:gd name="T16" fmla="*/ 105 w 105"/>
                  <a:gd name="T17" fmla="*/ 218 h 394"/>
                  <a:gd name="T18" fmla="*/ 105 w 105"/>
                  <a:gd name="T19" fmla="*/ 298 h 394"/>
                  <a:gd name="T20" fmla="*/ 105 w 105"/>
                  <a:gd name="T21" fmla="*/ 331 h 394"/>
                  <a:gd name="T22" fmla="*/ 105 w 105"/>
                  <a:gd name="T23" fmla="*/ 394 h 394"/>
                  <a:gd name="T24" fmla="*/ 0 w 105"/>
                  <a:gd name="T25" fmla="*/ 394 h 394"/>
                  <a:gd name="T26" fmla="*/ 0 w 105"/>
                  <a:gd name="T27" fmla="*/ 218 h 394"/>
                  <a:gd name="T28" fmla="*/ 10 w 105"/>
                  <a:gd name="T29" fmla="*/ 218 h 394"/>
                  <a:gd name="T30" fmla="*/ 10 w 105"/>
                  <a:gd name="T31" fmla="*/ 155 h 394"/>
                  <a:gd name="T32" fmla="*/ 21 w 105"/>
                  <a:gd name="T33" fmla="*/ 155 h 394"/>
                  <a:gd name="T34" fmla="*/ 21 w 105"/>
                  <a:gd name="T35" fmla="*/ 122 h 394"/>
                  <a:gd name="T36" fmla="*/ 39 w 105"/>
                  <a:gd name="T37" fmla="*/ 122 h 394"/>
                  <a:gd name="T38" fmla="*/ 39 w 105"/>
                  <a:gd name="T39" fmla="*/ 29 h 394"/>
                  <a:gd name="T40" fmla="*/ 42 w 105"/>
                  <a:gd name="T41" fmla="*/ 29 h 394"/>
                  <a:gd name="T42" fmla="*/ 42 w 105"/>
                  <a:gd name="T43" fmla="*/ 17 h 394"/>
                  <a:gd name="T44" fmla="*/ 42 w 105"/>
                  <a:gd name="T45" fmla="*/ 17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394">
                    <a:moveTo>
                      <a:pt x="42" y="17"/>
                    </a:moveTo>
                    <a:lnTo>
                      <a:pt x="92" y="0"/>
                    </a:lnTo>
                    <a:lnTo>
                      <a:pt x="102" y="0"/>
                    </a:lnTo>
                    <a:lnTo>
                      <a:pt x="102" y="29"/>
                    </a:lnTo>
                    <a:lnTo>
                      <a:pt x="105" y="29"/>
                    </a:lnTo>
                    <a:lnTo>
                      <a:pt x="105" y="122"/>
                    </a:lnTo>
                    <a:lnTo>
                      <a:pt x="105" y="155"/>
                    </a:lnTo>
                    <a:lnTo>
                      <a:pt x="105" y="205"/>
                    </a:lnTo>
                    <a:lnTo>
                      <a:pt x="105" y="218"/>
                    </a:lnTo>
                    <a:lnTo>
                      <a:pt x="105" y="298"/>
                    </a:lnTo>
                    <a:lnTo>
                      <a:pt x="105" y="331"/>
                    </a:lnTo>
                    <a:lnTo>
                      <a:pt x="105" y="394"/>
                    </a:lnTo>
                    <a:lnTo>
                      <a:pt x="0" y="394"/>
                    </a:lnTo>
                    <a:lnTo>
                      <a:pt x="0" y="218"/>
                    </a:lnTo>
                    <a:lnTo>
                      <a:pt x="10" y="218"/>
                    </a:lnTo>
                    <a:lnTo>
                      <a:pt x="10" y="155"/>
                    </a:lnTo>
                    <a:lnTo>
                      <a:pt x="21" y="155"/>
                    </a:lnTo>
                    <a:lnTo>
                      <a:pt x="21" y="122"/>
                    </a:lnTo>
                    <a:lnTo>
                      <a:pt x="39" y="122"/>
                    </a:lnTo>
                    <a:lnTo>
                      <a:pt x="39" y="29"/>
                    </a:lnTo>
                    <a:lnTo>
                      <a:pt x="42" y="29"/>
                    </a:lnTo>
                    <a:lnTo>
                      <a:pt x="42" y="17"/>
                    </a:lnTo>
                    <a:lnTo>
                      <a:pt x="42" y="1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8" name="îšľíde">
                <a:extLst>
                  <a:ext uri="{FF2B5EF4-FFF2-40B4-BE49-F238E27FC236}">
                    <a16:creationId xmlns:a16="http://schemas.microsoft.com/office/drawing/2014/main" xmlns="" id="{80CD87F5-3EC0-422A-B9AD-B72D7BE1A591}"/>
                  </a:ext>
                </a:extLst>
              </p:cNvPr>
              <p:cNvSpPr/>
              <p:nvPr/>
            </p:nvSpPr>
            <p:spPr bwMode="auto">
              <a:xfrm>
                <a:off x="908568" y="5251015"/>
                <a:ext cx="1103260" cy="802372"/>
              </a:xfrm>
              <a:custGeom>
                <a:avLst/>
                <a:gdLst>
                  <a:gd name="T0" fmla="*/ 109 w 375"/>
                  <a:gd name="T1" fmla="*/ 163 h 272"/>
                  <a:gd name="T2" fmla="*/ 138 w 375"/>
                  <a:gd name="T3" fmla="*/ 151 h 272"/>
                  <a:gd name="T4" fmla="*/ 145 w 375"/>
                  <a:gd name="T5" fmla="*/ 140 h 272"/>
                  <a:gd name="T6" fmla="*/ 147 w 375"/>
                  <a:gd name="T7" fmla="*/ 140 h 272"/>
                  <a:gd name="T8" fmla="*/ 155 w 375"/>
                  <a:gd name="T9" fmla="*/ 151 h 272"/>
                  <a:gd name="T10" fmla="*/ 183 w 375"/>
                  <a:gd name="T11" fmla="*/ 163 h 272"/>
                  <a:gd name="T12" fmla="*/ 183 w 375"/>
                  <a:gd name="T13" fmla="*/ 169 h 272"/>
                  <a:gd name="T14" fmla="*/ 178 w 375"/>
                  <a:gd name="T15" fmla="*/ 169 h 272"/>
                  <a:gd name="T16" fmla="*/ 178 w 375"/>
                  <a:gd name="T17" fmla="*/ 190 h 272"/>
                  <a:gd name="T18" fmla="*/ 358 w 375"/>
                  <a:gd name="T19" fmla="*/ 190 h 272"/>
                  <a:gd name="T20" fmla="*/ 358 w 375"/>
                  <a:gd name="T21" fmla="*/ 199 h 272"/>
                  <a:gd name="T22" fmla="*/ 375 w 375"/>
                  <a:gd name="T23" fmla="*/ 199 h 272"/>
                  <a:gd name="T24" fmla="*/ 375 w 375"/>
                  <a:gd name="T25" fmla="*/ 272 h 272"/>
                  <a:gd name="T26" fmla="*/ 0 w 375"/>
                  <a:gd name="T27" fmla="*/ 272 h 272"/>
                  <a:gd name="T28" fmla="*/ 0 w 375"/>
                  <a:gd name="T29" fmla="*/ 199 h 272"/>
                  <a:gd name="T30" fmla="*/ 17 w 375"/>
                  <a:gd name="T31" fmla="*/ 199 h 272"/>
                  <a:gd name="T32" fmla="*/ 17 w 375"/>
                  <a:gd name="T33" fmla="*/ 190 h 272"/>
                  <a:gd name="T34" fmla="*/ 27 w 375"/>
                  <a:gd name="T35" fmla="*/ 190 h 272"/>
                  <a:gd name="T36" fmla="*/ 27 w 375"/>
                  <a:gd name="T37" fmla="*/ 71 h 272"/>
                  <a:gd name="T38" fmla="*/ 30 w 375"/>
                  <a:gd name="T39" fmla="*/ 71 h 272"/>
                  <a:gd name="T40" fmla="*/ 30 w 375"/>
                  <a:gd name="T41" fmla="*/ 50 h 272"/>
                  <a:gd name="T42" fmla="*/ 34 w 375"/>
                  <a:gd name="T43" fmla="*/ 50 h 272"/>
                  <a:gd name="T44" fmla="*/ 34 w 375"/>
                  <a:gd name="T45" fmla="*/ 27 h 272"/>
                  <a:gd name="T46" fmla="*/ 38 w 375"/>
                  <a:gd name="T47" fmla="*/ 27 h 272"/>
                  <a:gd name="T48" fmla="*/ 38 w 375"/>
                  <a:gd name="T49" fmla="*/ 18 h 272"/>
                  <a:gd name="T50" fmla="*/ 42 w 375"/>
                  <a:gd name="T51" fmla="*/ 18 h 272"/>
                  <a:gd name="T52" fmla="*/ 51 w 375"/>
                  <a:gd name="T53" fmla="*/ 0 h 272"/>
                  <a:gd name="T54" fmla="*/ 55 w 375"/>
                  <a:gd name="T55" fmla="*/ 0 h 272"/>
                  <a:gd name="T56" fmla="*/ 65 w 375"/>
                  <a:gd name="T57" fmla="*/ 18 h 272"/>
                  <a:gd name="T58" fmla="*/ 69 w 375"/>
                  <a:gd name="T59" fmla="*/ 18 h 272"/>
                  <a:gd name="T60" fmla="*/ 69 w 375"/>
                  <a:gd name="T61" fmla="*/ 27 h 272"/>
                  <a:gd name="T62" fmla="*/ 73 w 375"/>
                  <a:gd name="T63" fmla="*/ 27 h 272"/>
                  <a:gd name="T64" fmla="*/ 73 w 375"/>
                  <a:gd name="T65" fmla="*/ 50 h 272"/>
                  <a:gd name="T66" fmla="*/ 76 w 375"/>
                  <a:gd name="T67" fmla="*/ 50 h 272"/>
                  <a:gd name="T68" fmla="*/ 76 w 375"/>
                  <a:gd name="T69" fmla="*/ 71 h 272"/>
                  <a:gd name="T70" fmla="*/ 80 w 375"/>
                  <a:gd name="T71" fmla="*/ 71 h 272"/>
                  <a:gd name="T72" fmla="*/ 80 w 375"/>
                  <a:gd name="T73" fmla="*/ 190 h 272"/>
                  <a:gd name="T74" fmla="*/ 115 w 375"/>
                  <a:gd name="T75" fmla="*/ 190 h 272"/>
                  <a:gd name="T76" fmla="*/ 115 w 375"/>
                  <a:gd name="T77" fmla="*/ 169 h 272"/>
                  <a:gd name="T78" fmla="*/ 109 w 375"/>
                  <a:gd name="T79" fmla="*/ 169 h 272"/>
                  <a:gd name="T80" fmla="*/ 109 w 375"/>
                  <a:gd name="T81" fmla="*/ 163 h 272"/>
                  <a:gd name="T82" fmla="*/ 109 w 375"/>
                  <a:gd name="T83" fmla="*/ 16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5" h="272">
                    <a:moveTo>
                      <a:pt x="109" y="163"/>
                    </a:moveTo>
                    <a:lnTo>
                      <a:pt x="138" y="151"/>
                    </a:lnTo>
                    <a:lnTo>
                      <a:pt x="145" y="140"/>
                    </a:lnTo>
                    <a:lnTo>
                      <a:pt x="147" y="140"/>
                    </a:lnTo>
                    <a:lnTo>
                      <a:pt x="155" y="151"/>
                    </a:lnTo>
                    <a:lnTo>
                      <a:pt x="183" y="163"/>
                    </a:lnTo>
                    <a:lnTo>
                      <a:pt x="183" y="169"/>
                    </a:lnTo>
                    <a:lnTo>
                      <a:pt x="178" y="169"/>
                    </a:lnTo>
                    <a:lnTo>
                      <a:pt x="178" y="190"/>
                    </a:lnTo>
                    <a:lnTo>
                      <a:pt x="358" y="190"/>
                    </a:lnTo>
                    <a:lnTo>
                      <a:pt x="358" y="199"/>
                    </a:lnTo>
                    <a:lnTo>
                      <a:pt x="375" y="199"/>
                    </a:lnTo>
                    <a:lnTo>
                      <a:pt x="375" y="272"/>
                    </a:lnTo>
                    <a:lnTo>
                      <a:pt x="0" y="272"/>
                    </a:lnTo>
                    <a:lnTo>
                      <a:pt x="0" y="199"/>
                    </a:lnTo>
                    <a:lnTo>
                      <a:pt x="17" y="199"/>
                    </a:lnTo>
                    <a:lnTo>
                      <a:pt x="17" y="190"/>
                    </a:lnTo>
                    <a:lnTo>
                      <a:pt x="27" y="190"/>
                    </a:lnTo>
                    <a:lnTo>
                      <a:pt x="27" y="71"/>
                    </a:lnTo>
                    <a:lnTo>
                      <a:pt x="30" y="71"/>
                    </a:lnTo>
                    <a:lnTo>
                      <a:pt x="30" y="50"/>
                    </a:lnTo>
                    <a:lnTo>
                      <a:pt x="34" y="50"/>
                    </a:lnTo>
                    <a:lnTo>
                      <a:pt x="34" y="27"/>
                    </a:lnTo>
                    <a:lnTo>
                      <a:pt x="38" y="27"/>
                    </a:lnTo>
                    <a:lnTo>
                      <a:pt x="38" y="18"/>
                    </a:lnTo>
                    <a:lnTo>
                      <a:pt x="42" y="18"/>
                    </a:lnTo>
                    <a:lnTo>
                      <a:pt x="51" y="0"/>
                    </a:lnTo>
                    <a:lnTo>
                      <a:pt x="55" y="0"/>
                    </a:lnTo>
                    <a:lnTo>
                      <a:pt x="65" y="18"/>
                    </a:lnTo>
                    <a:lnTo>
                      <a:pt x="69" y="18"/>
                    </a:lnTo>
                    <a:lnTo>
                      <a:pt x="69" y="27"/>
                    </a:lnTo>
                    <a:lnTo>
                      <a:pt x="73" y="27"/>
                    </a:lnTo>
                    <a:lnTo>
                      <a:pt x="73" y="50"/>
                    </a:lnTo>
                    <a:lnTo>
                      <a:pt x="76" y="50"/>
                    </a:lnTo>
                    <a:lnTo>
                      <a:pt x="76" y="71"/>
                    </a:lnTo>
                    <a:lnTo>
                      <a:pt x="80" y="71"/>
                    </a:lnTo>
                    <a:lnTo>
                      <a:pt x="80" y="190"/>
                    </a:lnTo>
                    <a:lnTo>
                      <a:pt x="115" y="190"/>
                    </a:lnTo>
                    <a:lnTo>
                      <a:pt x="115" y="169"/>
                    </a:lnTo>
                    <a:lnTo>
                      <a:pt x="109" y="169"/>
                    </a:lnTo>
                    <a:lnTo>
                      <a:pt x="109" y="163"/>
                    </a:lnTo>
                    <a:lnTo>
                      <a:pt x="109" y="16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9" name="î$ḻíḋê">
                <a:extLst>
                  <a:ext uri="{FF2B5EF4-FFF2-40B4-BE49-F238E27FC236}">
                    <a16:creationId xmlns:a16="http://schemas.microsoft.com/office/drawing/2014/main" xmlns="" id="{0E62D402-C1D2-4950-8BE9-367B8D1E9ED1}"/>
                  </a:ext>
                </a:extLst>
              </p:cNvPr>
              <p:cNvSpPr/>
              <p:nvPr/>
            </p:nvSpPr>
            <p:spPr bwMode="auto">
              <a:xfrm>
                <a:off x="2041328" y="5852794"/>
                <a:ext cx="106196" cy="200593"/>
              </a:xfrm>
              <a:custGeom>
                <a:avLst/>
                <a:gdLst>
                  <a:gd name="T0" fmla="*/ 0 w 37"/>
                  <a:gd name="T1" fmla="*/ 0 h 67"/>
                  <a:gd name="T2" fmla="*/ 37 w 37"/>
                  <a:gd name="T3" fmla="*/ 0 h 67"/>
                  <a:gd name="T4" fmla="*/ 37 w 37"/>
                  <a:gd name="T5" fmla="*/ 67 h 67"/>
                  <a:gd name="T6" fmla="*/ 0 w 37"/>
                  <a:gd name="T7" fmla="*/ 67 h 67"/>
                  <a:gd name="T8" fmla="*/ 0 w 37"/>
                  <a:gd name="T9" fmla="*/ 0 h 67"/>
                  <a:gd name="T10" fmla="*/ 0 w 3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67">
                    <a:moveTo>
                      <a:pt x="0" y="0"/>
                    </a:moveTo>
                    <a:lnTo>
                      <a:pt x="37" y="0"/>
                    </a:lnTo>
                    <a:lnTo>
                      <a:pt x="37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/>
              <a:p>
                <a:endParaRPr lang="en-US"/>
              </a:p>
            </p:txBody>
          </p:sp>
          <p:sp>
            <p:nvSpPr>
              <p:cNvPr id="40" name="ïṣḻiḍé">
                <a:extLst>
                  <a:ext uri="{FF2B5EF4-FFF2-40B4-BE49-F238E27FC236}">
                    <a16:creationId xmlns:a16="http://schemas.microsoft.com/office/drawing/2014/main" xmlns="" id="{FBA5832E-9A67-4B24-B662-CEAF1BF23D9A}"/>
                  </a:ext>
                </a:extLst>
              </p:cNvPr>
              <p:cNvSpPr/>
              <p:nvPr/>
            </p:nvSpPr>
            <p:spPr bwMode="auto">
              <a:xfrm>
                <a:off x="2118028" y="5905891"/>
                <a:ext cx="318589" cy="147496"/>
              </a:xfrm>
              <a:custGeom>
                <a:avLst/>
                <a:gdLst>
                  <a:gd name="T0" fmla="*/ 63 w 109"/>
                  <a:gd name="T1" fmla="*/ 0 h 50"/>
                  <a:gd name="T2" fmla="*/ 109 w 109"/>
                  <a:gd name="T3" fmla="*/ 0 h 50"/>
                  <a:gd name="T4" fmla="*/ 109 w 109"/>
                  <a:gd name="T5" fmla="*/ 25 h 50"/>
                  <a:gd name="T6" fmla="*/ 109 w 109"/>
                  <a:gd name="T7" fmla="*/ 50 h 50"/>
                  <a:gd name="T8" fmla="*/ 63 w 109"/>
                  <a:gd name="T9" fmla="*/ 50 h 50"/>
                  <a:gd name="T10" fmla="*/ 0 w 109"/>
                  <a:gd name="T11" fmla="*/ 50 h 50"/>
                  <a:gd name="T12" fmla="*/ 0 w 109"/>
                  <a:gd name="T13" fmla="*/ 25 h 50"/>
                  <a:gd name="T14" fmla="*/ 63 w 109"/>
                  <a:gd name="T15" fmla="*/ 25 h 50"/>
                  <a:gd name="T16" fmla="*/ 63 w 109"/>
                  <a:gd name="T17" fmla="*/ 0 h 50"/>
                  <a:gd name="T18" fmla="*/ 63 w 109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50">
                    <a:moveTo>
                      <a:pt x="63" y="0"/>
                    </a:moveTo>
                    <a:lnTo>
                      <a:pt x="109" y="0"/>
                    </a:lnTo>
                    <a:lnTo>
                      <a:pt x="109" y="25"/>
                    </a:lnTo>
                    <a:lnTo>
                      <a:pt x="109" y="50"/>
                    </a:lnTo>
                    <a:lnTo>
                      <a:pt x="63" y="50"/>
                    </a:lnTo>
                    <a:lnTo>
                      <a:pt x="0" y="50"/>
                    </a:lnTo>
                    <a:lnTo>
                      <a:pt x="0" y="25"/>
                    </a:lnTo>
                    <a:lnTo>
                      <a:pt x="63" y="25"/>
                    </a:lnTo>
                    <a:lnTo>
                      <a:pt x="63" y="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1" name="ïṩļïḓe">
                <a:extLst>
                  <a:ext uri="{FF2B5EF4-FFF2-40B4-BE49-F238E27FC236}">
                    <a16:creationId xmlns:a16="http://schemas.microsoft.com/office/drawing/2014/main" xmlns="" id="{8DC0B537-4670-44F0-82A3-16AE9FF3766E}"/>
                  </a:ext>
                </a:extLst>
              </p:cNvPr>
              <p:cNvSpPr/>
              <p:nvPr/>
            </p:nvSpPr>
            <p:spPr bwMode="auto">
              <a:xfrm>
                <a:off x="2348117" y="5522406"/>
                <a:ext cx="277288" cy="530981"/>
              </a:xfrm>
              <a:custGeom>
                <a:avLst/>
                <a:gdLst>
                  <a:gd name="T0" fmla="*/ 30 w 93"/>
                  <a:gd name="T1" fmla="*/ 27 h 180"/>
                  <a:gd name="T2" fmla="*/ 44 w 93"/>
                  <a:gd name="T3" fmla="*/ 0 h 180"/>
                  <a:gd name="T4" fmla="*/ 49 w 93"/>
                  <a:gd name="T5" fmla="*/ 0 h 180"/>
                  <a:gd name="T6" fmla="*/ 63 w 93"/>
                  <a:gd name="T7" fmla="*/ 27 h 180"/>
                  <a:gd name="T8" fmla="*/ 68 w 93"/>
                  <a:gd name="T9" fmla="*/ 27 h 180"/>
                  <a:gd name="T10" fmla="*/ 68 w 93"/>
                  <a:gd name="T11" fmla="*/ 59 h 180"/>
                  <a:gd name="T12" fmla="*/ 93 w 93"/>
                  <a:gd name="T13" fmla="*/ 59 h 180"/>
                  <a:gd name="T14" fmla="*/ 93 w 93"/>
                  <a:gd name="T15" fmla="*/ 180 h 180"/>
                  <a:gd name="T16" fmla="*/ 0 w 93"/>
                  <a:gd name="T17" fmla="*/ 180 h 180"/>
                  <a:gd name="T18" fmla="*/ 0 w 93"/>
                  <a:gd name="T19" fmla="*/ 59 h 180"/>
                  <a:gd name="T20" fmla="*/ 24 w 93"/>
                  <a:gd name="T21" fmla="*/ 59 h 180"/>
                  <a:gd name="T22" fmla="*/ 24 w 93"/>
                  <a:gd name="T23" fmla="*/ 27 h 180"/>
                  <a:gd name="T24" fmla="*/ 30 w 93"/>
                  <a:gd name="T25" fmla="*/ 27 h 180"/>
                  <a:gd name="T26" fmla="*/ 30 w 93"/>
                  <a:gd name="T27" fmla="*/ 2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180">
                    <a:moveTo>
                      <a:pt x="30" y="27"/>
                    </a:moveTo>
                    <a:lnTo>
                      <a:pt x="44" y="0"/>
                    </a:lnTo>
                    <a:lnTo>
                      <a:pt x="49" y="0"/>
                    </a:lnTo>
                    <a:lnTo>
                      <a:pt x="63" y="27"/>
                    </a:lnTo>
                    <a:lnTo>
                      <a:pt x="68" y="27"/>
                    </a:lnTo>
                    <a:lnTo>
                      <a:pt x="68" y="59"/>
                    </a:lnTo>
                    <a:lnTo>
                      <a:pt x="93" y="59"/>
                    </a:lnTo>
                    <a:lnTo>
                      <a:pt x="93" y="180"/>
                    </a:lnTo>
                    <a:lnTo>
                      <a:pt x="0" y="180"/>
                    </a:lnTo>
                    <a:lnTo>
                      <a:pt x="0" y="59"/>
                    </a:lnTo>
                    <a:lnTo>
                      <a:pt x="24" y="59"/>
                    </a:lnTo>
                    <a:lnTo>
                      <a:pt x="24" y="27"/>
                    </a:lnTo>
                    <a:lnTo>
                      <a:pt x="30" y="27"/>
                    </a:lnTo>
                    <a:lnTo>
                      <a:pt x="30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2" name="iṡļîḋé">
                <a:extLst>
                  <a:ext uri="{FF2B5EF4-FFF2-40B4-BE49-F238E27FC236}">
                    <a16:creationId xmlns:a16="http://schemas.microsoft.com/office/drawing/2014/main" xmlns="" id="{BF11EADE-2A1C-4B12-88DC-87063BF59D51}"/>
                  </a:ext>
                </a:extLst>
              </p:cNvPr>
              <p:cNvSpPr/>
              <p:nvPr/>
            </p:nvSpPr>
            <p:spPr bwMode="auto">
              <a:xfrm>
                <a:off x="2660808" y="5882292"/>
                <a:ext cx="117995" cy="171096"/>
              </a:xfrm>
              <a:custGeom>
                <a:avLst/>
                <a:gdLst>
                  <a:gd name="T0" fmla="*/ 0 w 40"/>
                  <a:gd name="T1" fmla="*/ 0 h 58"/>
                  <a:gd name="T2" fmla="*/ 40 w 40"/>
                  <a:gd name="T3" fmla="*/ 0 h 58"/>
                  <a:gd name="T4" fmla="*/ 40 w 40"/>
                  <a:gd name="T5" fmla="*/ 58 h 58"/>
                  <a:gd name="T6" fmla="*/ 0 w 40"/>
                  <a:gd name="T7" fmla="*/ 58 h 58"/>
                  <a:gd name="T8" fmla="*/ 0 w 40"/>
                  <a:gd name="T9" fmla="*/ 0 h 58"/>
                  <a:gd name="T10" fmla="*/ 0 w 40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8">
                    <a:moveTo>
                      <a:pt x="0" y="0"/>
                    </a:moveTo>
                    <a:lnTo>
                      <a:pt x="40" y="0"/>
                    </a:lnTo>
                    <a:lnTo>
                      <a:pt x="40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43" name="íşļïḑé">
                <a:extLst>
                  <a:ext uri="{FF2B5EF4-FFF2-40B4-BE49-F238E27FC236}">
                    <a16:creationId xmlns:a16="http://schemas.microsoft.com/office/drawing/2014/main" xmlns="" id="{E6397731-B5DE-4827-B327-9DB790E8053B}"/>
                  </a:ext>
                </a:extLst>
              </p:cNvPr>
              <p:cNvSpPr/>
              <p:nvPr/>
            </p:nvSpPr>
            <p:spPr bwMode="auto">
              <a:xfrm>
                <a:off x="2796502" y="5823294"/>
                <a:ext cx="112094" cy="230094"/>
              </a:xfrm>
              <a:custGeom>
                <a:avLst/>
                <a:gdLst>
                  <a:gd name="T0" fmla="*/ 0 w 38"/>
                  <a:gd name="T1" fmla="*/ 0 h 79"/>
                  <a:gd name="T2" fmla="*/ 38 w 38"/>
                  <a:gd name="T3" fmla="*/ 0 h 79"/>
                  <a:gd name="T4" fmla="*/ 38 w 38"/>
                  <a:gd name="T5" fmla="*/ 79 h 79"/>
                  <a:gd name="T6" fmla="*/ 0 w 38"/>
                  <a:gd name="T7" fmla="*/ 79 h 79"/>
                  <a:gd name="T8" fmla="*/ 0 w 38"/>
                  <a:gd name="T9" fmla="*/ 0 h 79"/>
                  <a:gd name="T10" fmla="*/ 0 w 38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79">
                    <a:moveTo>
                      <a:pt x="0" y="0"/>
                    </a:moveTo>
                    <a:lnTo>
                      <a:pt x="38" y="0"/>
                    </a:lnTo>
                    <a:lnTo>
                      <a:pt x="38" y="79"/>
                    </a:lnTo>
                    <a:lnTo>
                      <a:pt x="0" y="7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44" name="îśľîďe">
                <a:extLst>
                  <a:ext uri="{FF2B5EF4-FFF2-40B4-BE49-F238E27FC236}">
                    <a16:creationId xmlns:a16="http://schemas.microsoft.com/office/drawing/2014/main" xmlns="" id="{09C3B74C-9A28-4D43-B579-1CA05B85026B}"/>
                  </a:ext>
                </a:extLst>
              </p:cNvPr>
              <p:cNvSpPr/>
              <p:nvPr/>
            </p:nvSpPr>
            <p:spPr bwMode="auto">
              <a:xfrm>
                <a:off x="3421880" y="5610901"/>
                <a:ext cx="147494" cy="442486"/>
              </a:xfrm>
              <a:custGeom>
                <a:avLst/>
                <a:gdLst>
                  <a:gd name="T0" fmla="*/ 9 w 50"/>
                  <a:gd name="T1" fmla="*/ 23 h 149"/>
                  <a:gd name="T2" fmla="*/ 13 w 50"/>
                  <a:gd name="T3" fmla="*/ 23 h 149"/>
                  <a:gd name="T4" fmla="*/ 23 w 50"/>
                  <a:gd name="T5" fmla="*/ 0 h 149"/>
                  <a:gd name="T6" fmla="*/ 29 w 50"/>
                  <a:gd name="T7" fmla="*/ 0 h 149"/>
                  <a:gd name="T8" fmla="*/ 36 w 50"/>
                  <a:gd name="T9" fmla="*/ 23 h 149"/>
                  <a:gd name="T10" fmla="*/ 42 w 50"/>
                  <a:gd name="T11" fmla="*/ 23 h 149"/>
                  <a:gd name="T12" fmla="*/ 42 w 50"/>
                  <a:gd name="T13" fmla="*/ 36 h 149"/>
                  <a:gd name="T14" fmla="*/ 44 w 50"/>
                  <a:gd name="T15" fmla="*/ 42 h 149"/>
                  <a:gd name="T16" fmla="*/ 50 w 50"/>
                  <a:gd name="T17" fmla="*/ 42 h 149"/>
                  <a:gd name="T18" fmla="*/ 50 w 50"/>
                  <a:gd name="T19" fmla="*/ 149 h 149"/>
                  <a:gd name="T20" fmla="*/ 0 w 50"/>
                  <a:gd name="T21" fmla="*/ 149 h 149"/>
                  <a:gd name="T22" fmla="*/ 0 w 50"/>
                  <a:gd name="T23" fmla="*/ 42 h 149"/>
                  <a:gd name="T24" fmla="*/ 8 w 50"/>
                  <a:gd name="T25" fmla="*/ 42 h 149"/>
                  <a:gd name="T26" fmla="*/ 9 w 50"/>
                  <a:gd name="T27" fmla="*/ 36 h 149"/>
                  <a:gd name="T28" fmla="*/ 9 w 50"/>
                  <a:gd name="T29" fmla="*/ 23 h 149"/>
                  <a:gd name="T30" fmla="*/ 9 w 50"/>
                  <a:gd name="T31" fmla="*/ 23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149">
                    <a:moveTo>
                      <a:pt x="9" y="23"/>
                    </a:moveTo>
                    <a:lnTo>
                      <a:pt x="13" y="23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36" y="23"/>
                    </a:lnTo>
                    <a:lnTo>
                      <a:pt x="42" y="23"/>
                    </a:lnTo>
                    <a:lnTo>
                      <a:pt x="42" y="36"/>
                    </a:lnTo>
                    <a:lnTo>
                      <a:pt x="44" y="42"/>
                    </a:lnTo>
                    <a:lnTo>
                      <a:pt x="50" y="42"/>
                    </a:lnTo>
                    <a:lnTo>
                      <a:pt x="50" y="149"/>
                    </a:lnTo>
                    <a:lnTo>
                      <a:pt x="0" y="149"/>
                    </a:lnTo>
                    <a:lnTo>
                      <a:pt x="0" y="42"/>
                    </a:lnTo>
                    <a:lnTo>
                      <a:pt x="8" y="42"/>
                    </a:lnTo>
                    <a:lnTo>
                      <a:pt x="9" y="36"/>
                    </a:lnTo>
                    <a:lnTo>
                      <a:pt x="9" y="23"/>
                    </a:lnTo>
                    <a:lnTo>
                      <a:pt x="9" y="2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5" name="íşļíḋé">
                <a:extLst>
                  <a:ext uri="{FF2B5EF4-FFF2-40B4-BE49-F238E27FC236}">
                    <a16:creationId xmlns:a16="http://schemas.microsoft.com/office/drawing/2014/main" xmlns="" id="{9E6764D9-D710-4793-BFC3-46EF8DC2F95B}"/>
                  </a:ext>
                </a:extLst>
              </p:cNvPr>
              <p:cNvSpPr/>
              <p:nvPr/>
            </p:nvSpPr>
            <p:spPr bwMode="auto">
              <a:xfrm>
                <a:off x="3646071" y="5964889"/>
                <a:ext cx="82597" cy="88498"/>
              </a:xfrm>
              <a:custGeom>
                <a:avLst/>
                <a:gdLst>
                  <a:gd name="T0" fmla="*/ 0 w 28"/>
                  <a:gd name="T1" fmla="*/ 0 h 31"/>
                  <a:gd name="T2" fmla="*/ 28 w 28"/>
                  <a:gd name="T3" fmla="*/ 0 h 31"/>
                  <a:gd name="T4" fmla="*/ 28 w 28"/>
                  <a:gd name="T5" fmla="*/ 31 h 31"/>
                  <a:gd name="T6" fmla="*/ 0 w 28"/>
                  <a:gd name="T7" fmla="*/ 31 h 31"/>
                  <a:gd name="T8" fmla="*/ 0 w 28"/>
                  <a:gd name="T9" fmla="*/ 0 h 31"/>
                  <a:gd name="T10" fmla="*/ 0 w 28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31">
                    <a:moveTo>
                      <a:pt x="0" y="0"/>
                    </a:moveTo>
                    <a:lnTo>
                      <a:pt x="28" y="0"/>
                    </a:lnTo>
                    <a:lnTo>
                      <a:pt x="28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6" name="išľîďê">
                <a:extLst>
                  <a:ext uri="{FF2B5EF4-FFF2-40B4-BE49-F238E27FC236}">
                    <a16:creationId xmlns:a16="http://schemas.microsoft.com/office/drawing/2014/main" xmlns="" id="{E6CF3C0B-2942-49F7-8D7A-E95ECBE157A1}"/>
                  </a:ext>
                </a:extLst>
              </p:cNvPr>
              <p:cNvSpPr/>
              <p:nvPr/>
            </p:nvSpPr>
            <p:spPr bwMode="auto">
              <a:xfrm>
                <a:off x="3675572" y="5021474"/>
                <a:ext cx="778773" cy="1031913"/>
              </a:xfrm>
              <a:custGeom>
                <a:avLst/>
                <a:gdLst>
                  <a:gd name="T0" fmla="*/ 124 w 266"/>
                  <a:gd name="T1" fmla="*/ 0 h 476"/>
                  <a:gd name="T2" fmla="*/ 203 w 266"/>
                  <a:gd name="T3" fmla="*/ 0 h 476"/>
                  <a:gd name="T4" fmla="*/ 203 w 266"/>
                  <a:gd name="T5" fmla="*/ 5 h 476"/>
                  <a:gd name="T6" fmla="*/ 209 w 266"/>
                  <a:gd name="T7" fmla="*/ 5 h 476"/>
                  <a:gd name="T8" fmla="*/ 209 w 266"/>
                  <a:gd name="T9" fmla="*/ 9 h 476"/>
                  <a:gd name="T10" fmla="*/ 214 w 266"/>
                  <a:gd name="T11" fmla="*/ 9 h 476"/>
                  <a:gd name="T12" fmla="*/ 214 w 266"/>
                  <a:gd name="T13" fmla="*/ 17 h 476"/>
                  <a:gd name="T14" fmla="*/ 222 w 266"/>
                  <a:gd name="T15" fmla="*/ 17 h 476"/>
                  <a:gd name="T16" fmla="*/ 222 w 266"/>
                  <a:gd name="T17" fmla="*/ 430 h 476"/>
                  <a:gd name="T18" fmla="*/ 230 w 266"/>
                  <a:gd name="T19" fmla="*/ 430 h 476"/>
                  <a:gd name="T20" fmla="*/ 230 w 266"/>
                  <a:gd name="T21" fmla="*/ 453 h 476"/>
                  <a:gd name="T22" fmla="*/ 230 w 266"/>
                  <a:gd name="T23" fmla="*/ 462 h 476"/>
                  <a:gd name="T24" fmla="*/ 266 w 266"/>
                  <a:gd name="T25" fmla="*/ 462 h 476"/>
                  <a:gd name="T26" fmla="*/ 266 w 266"/>
                  <a:gd name="T27" fmla="*/ 476 h 476"/>
                  <a:gd name="T28" fmla="*/ 230 w 266"/>
                  <a:gd name="T29" fmla="*/ 476 h 476"/>
                  <a:gd name="T30" fmla="*/ 222 w 266"/>
                  <a:gd name="T31" fmla="*/ 476 h 476"/>
                  <a:gd name="T32" fmla="*/ 199 w 266"/>
                  <a:gd name="T33" fmla="*/ 476 h 476"/>
                  <a:gd name="T34" fmla="*/ 124 w 266"/>
                  <a:gd name="T35" fmla="*/ 476 h 476"/>
                  <a:gd name="T36" fmla="*/ 48 w 266"/>
                  <a:gd name="T37" fmla="*/ 476 h 476"/>
                  <a:gd name="T38" fmla="*/ 0 w 266"/>
                  <a:gd name="T39" fmla="*/ 476 h 476"/>
                  <a:gd name="T40" fmla="*/ 0 w 266"/>
                  <a:gd name="T41" fmla="*/ 453 h 476"/>
                  <a:gd name="T42" fmla="*/ 0 w 266"/>
                  <a:gd name="T43" fmla="*/ 411 h 476"/>
                  <a:gd name="T44" fmla="*/ 10 w 266"/>
                  <a:gd name="T45" fmla="*/ 411 h 476"/>
                  <a:gd name="T46" fmla="*/ 10 w 266"/>
                  <a:gd name="T47" fmla="*/ 166 h 476"/>
                  <a:gd name="T48" fmla="*/ 17 w 266"/>
                  <a:gd name="T49" fmla="*/ 166 h 476"/>
                  <a:gd name="T50" fmla="*/ 17 w 266"/>
                  <a:gd name="T51" fmla="*/ 155 h 476"/>
                  <a:gd name="T52" fmla="*/ 23 w 266"/>
                  <a:gd name="T53" fmla="*/ 155 h 476"/>
                  <a:gd name="T54" fmla="*/ 23 w 266"/>
                  <a:gd name="T55" fmla="*/ 143 h 476"/>
                  <a:gd name="T56" fmla="*/ 25 w 266"/>
                  <a:gd name="T57" fmla="*/ 143 h 476"/>
                  <a:gd name="T58" fmla="*/ 44 w 266"/>
                  <a:gd name="T59" fmla="*/ 111 h 476"/>
                  <a:gd name="T60" fmla="*/ 46 w 266"/>
                  <a:gd name="T61" fmla="*/ 111 h 476"/>
                  <a:gd name="T62" fmla="*/ 48 w 266"/>
                  <a:gd name="T63" fmla="*/ 111 h 476"/>
                  <a:gd name="T64" fmla="*/ 48 w 266"/>
                  <a:gd name="T65" fmla="*/ 76 h 476"/>
                  <a:gd name="T66" fmla="*/ 50 w 266"/>
                  <a:gd name="T67" fmla="*/ 76 h 476"/>
                  <a:gd name="T68" fmla="*/ 50 w 266"/>
                  <a:gd name="T69" fmla="*/ 113 h 476"/>
                  <a:gd name="T70" fmla="*/ 69 w 266"/>
                  <a:gd name="T71" fmla="*/ 143 h 476"/>
                  <a:gd name="T72" fmla="*/ 71 w 266"/>
                  <a:gd name="T73" fmla="*/ 143 h 476"/>
                  <a:gd name="T74" fmla="*/ 71 w 266"/>
                  <a:gd name="T75" fmla="*/ 155 h 476"/>
                  <a:gd name="T76" fmla="*/ 75 w 266"/>
                  <a:gd name="T77" fmla="*/ 155 h 476"/>
                  <a:gd name="T78" fmla="*/ 75 w 266"/>
                  <a:gd name="T79" fmla="*/ 166 h 476"/>
                  <a:gd name="T80" fmla="*/ 82 w 266"/>
                  <a:gd name="T81" fmla="*/ 166 h 476"/>
                  <a:gd name="T82" fmla="*/ 82 w 266"/>
                  <a:gd name="T83" fmla="*/ 453 h 476"/>
                  <a:gd name="T84" fmla="*/ 124 w 266"/>
                  <a:gd name="T85" fmla="*/ 453 h 476"/>
                  <a:gd name="T86" fmla="*/ 124 w 266"/>
                  <a:gd name="T87" fmla="*/ 23 h 476"/>
                  <a:gd name="T88" fmla="*/ 124 w 266"/>
                  <a:gd name="T89" fmla="*/ 17 h 476"/>
                  <a:gd name="T90" fmla="*/ 124 w 266"/>
                  <a:gd name="T91" fmla="*/ 17 h 476"/>
                  <a:gd name="T92" fmla="*/ 124 w 266"/>
                  <a:gd name="T93" fmla="*/ 11 h 476"/>
                  <a:gd name="T94" fmla="*/ 124 w 266"/>
                  <a:gd name="T95" fmla="*/ 9 h 476"/>
                  <a:gd name="T96" fmla="*/ 124 w 266"/>
                  <a:gd name="T97" fmla="*/ 5 h 476"/>
                  <a:gd name="T98" fmla="*/ 124 w 266"/>
                  <a:gd name="T99" fmla="*/ 0 h 476"/>
                  <a:gd name="T100" fmla="*/ 124 w 266"/>
                  <a:gd name="T101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6" h="476">
                    <a:moveTo>
                      <a:pt x="124" y="0"/>
                    </a:moveTo>
                    <a:lnTo>
                      <a:pt x="203" y="0"/>
                    </a:lnTo>
                    <a:lnTo>
                      <a:pt x="203" y="5"/>
                    </a:lnTo>
                    <a:lnTo>
                      <a:pt x="209" y="5"/>
                    </a:lnTo>
                    <a:lnTo>
                      <a:pt x="209" y="9"/>
                    </a:lnTo>
                    <a:lnTo>
                      <a:pt x="214" y="9"/>
                    </a:lnTo>
                    <a:lnTo>
                      <a:pt x="214" y="17"/>
                    </a:lnTo>
                    <a:lnTo>
                      <a:pt x="222" y="17"/>
                    </a:lnTo>
                    <a:lnTo>
                      <a:pt x="222" y="430"/>
                    </a:lnTo>
                    <a:lnTo>
                      <a:pt x="230" y="430"/>
                    </a:lnTo>
                    <a:lnTo>
                      <a:pt x="230" y="453"/>
                    </a:lnTo>
                    <a:lnTo>
                      <a:pt x="230" y="462"/>
                    </a:lnTo>
                    <a:lnTo>
                      <a:pt x="266" y="462"/>
                    </a:lnTo>
                    <a:lnTo>
                      <a:pt x="266" y="476"/>
                    </a:lnTo>
                    <a:lnTo>
                      <a:pt x="230" y="476"/>
                    </a:lnTo>
                    <a:lnTo>
                      <a:pt x="222" y="476"/>
                    </a:lnTo>
                    <a:lnTo>
                      <a:pt x="199" y="476"/>
                    </a:lnTo>
                    <a:lnTo>
                      <a:pt x="124" y="476"/>
                    </a:lnTo>
                    <a:lnTo>
                      <a:pt x="48" y="476"/>
                    </a:lnTo>
                    <a:lnTo>
                      <a:pt x="0" y="476"/>
                    </a:lnTo>
                    <a:lnTo>
                      <a:pt x="0" y="453"/>
                    </a:lnTo>
                    <a:lnTo>
                      <a:pt x="0" y="411"/>
                    </a:lnTo>
                    <a:lnTo>
                      <a:pt x="10" y="411"/>
                    </a:lnTo>
                    <a:lnTo>
                      <a:pt x="10" y="166"/>
                    </a:lnTo>
                    <a:lnTo>
                      <a:pt x="17" y="166"/>
                    </a:lnTo>
                    <a:lnTo>
                      <a:pt x="17" y="155"/>
                    </a:lnTo>
                    <a:lnTo>
                      <a:pt x="23" y="155"/>
                    </a:lnTo>
                    <a:lnTo>
                      <a:pt x="23" y="143"/>
                    </a:lnTo>
                    <a:lnTo>
                      <a:pt x="25" y="143"/>
                    </a:lnTo>
                    <a:lnTo>
                      <a:pt x="44" y="111"/>
                    </a:lnTo>
                    <a:lnTo>
                      <a:pt x="46" y="111"/>
                    </a:lnTo>
                    <a:lnTo>
                      <a:pt x="48" y="111"/>
                    </a:lnTo>
                    <a:lnTo>
                      <a:pt x="48" y="76"/>
                    </a:lnTo>
                    <a:lnTo>
                      <a:pt x="50" y="76"/>
                    </a:lnTo>
                    <a:lnTo>
                      <a:pt x="50" y="113"/>
                    </a:lnTo>
                    <a:lnTo>
                      <a:pt x="69" y="143"/>
                    </a:lnTo>
                    <a:lnTo>
                      <a:pt x="71" y="143"/>
                    </a:lnTo>
                    <a:lnTo>
                      <a:pt x="71" y="155"/>
                    </a:lnTo>
                    <a:lnTo>
                      <a:pt x="75" y="155"/>
                    </a:lnTo>
                    <a:lnTo>
                      <a:pt x="75" y="166"/>
                    </a:lnTo>
                    <a:lnTo>
                      <a:pt x="82" y="166"/>
                    </a:lnTo>
                    <a:lnTo>
                      <a:pt x="82" y="453"/>
                    </a:lnTo>
                    <a:lnTo>
                      <a:pt x="124" y="453"/>
                    </a:lnTo>
                    <a:lnTo>
                      <a:pt x="124" y="23"/>
                    </a:lnTo>
                    <a:lnTo>
                      <a:pt x="124" y="17"/>
                    </a:lnTo>
                    <a:lnTo>
                      <a:pt x="124" y="17"/>
                    </a:lnTo>
                    <a:lnTo>
                      <a:pt x="124" y="11"/>
                    </a:lnTo>
                    <a:lnTo>
                      <a:pt x="124" y="9"/>
                    </a:lnTo>
                    <a:lnTo>
                      <a:pt x="124" y="5"/>
                    </a:lnTo>
                    <a:lnTo>
                      <a:pt x="124" y="0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7" name="ïŝ1íḋé">
                <a:extLst>
                  <a:ext uri="{FF2B5EF4-FFF2-40B4-BE49-F238E27FC236}">
                    <a16:creationId xmlns:a16="http://schemas.microsoft.com/office/drawing/2014/main" xmlns="" id="{0D0016C5-0A97-4982-A428-BD5199D39A88}"/>
                  </a:ext>
                </a:extLst>
              </p:cNvPr>
              <p:cNvSpPr/>
              <p:nvPr/>
            </p:nvSpPr>
            <p:spPr bwMode="auto">
              <a:xfrm>
                <a:off x="4383548" y="5622700"/>
                <a:ext cx="306789" cy="430687"/>
              </a:xfrm>
              <a:custGeom>
                <a:avLst/>
                <a:gdLst>
                  <a:gd name="T0" fmla="*/ 48 w 103"/>
                  <a:gd name="T1" fmla="*/ 112 h 145"/>
                  <a:gd name="T2" fmla="*/ 103 w 103"/>
                  <a:gd name="T3" fmla="*/ 112 h 145"/>
                  <a:gd name="T4" fmla="*/ 103 w 103"/>
                  <a:gd name="T5" fmla="*/ 145 h 145"/>
                  <a:gd name="T6" fmla="*/ 48 w 103"/>
                  <a:gd name="T7" fmla="*/ 145 h 145"/>
                  <a:gd name="T8" fmla="*/ 23 w 103"/>
                  <a:gd name="T9" fmla="*/ 145 h 145"/>
                  <a:gd name="T10" fmla="*/ 0 w 103"/>
                  <a:gd name="T11" fmla="*/ 145 h 145"/>
                  <a:gd name="T12" fmla="*/ 0 w 103"/>
                  <a:gd name="T13" fmla="*/ 11 h 145"/>
                  <a:gd name="T14" fmla="*/ 6 w 103"/>
                  <a:gd name="T15" fmla="*/ 11 h 145"/>
                  <a:gd name="T16" fmla="*/ 6 w 103"/>
                  <a:gd name="T17" fmla="*/ 0 h 145"/>
                  <a:gd name="T18" fmla="*/ 34 w 103"/>
                  <a:gd name="T19" fmla="*/ 0 h 145"/>
                  <a:gd name="T20" fmla="*/ 34 w 103"/>
                  <a:gd name="T21" fmla="*/ 11 h 145"/>
                  <a:gd name="T22" fmla="*/ 48 w 103"/>
                  <a:gd name="T23" fmla="*/ 11 h 145"/>
                  <a:gd name="T24" fmla="*/ 48 w 103"/>
                  <a:gd name="T25" fmla="*/ 112 h 145"/>
                  <a:gd name="T26" fmla="*/ 48 w 103"/>
                  <a:gd name="T27" fmla="*/ 11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" h="145">
                    <a:moveTo>
                      <a:pt x="48" y="112"/>
                    </a:moveTo>
                    <a:lnTo>
                      <a:pt x="103" y="112"/>
                    </a:lnTo>
                    <a:lnTo>
                      <a:pt x="103" y="145"/>
                    </a:lnTo>
                    <a:lnTo>
                      <a:pt x="48" y="145"/>
                    </a:lnTo>
                    <a:lnTo>
                      <a:pt x="23" y="145"/>
                    </a:lnTo>
                    <a:lnTo>
                      <a:pt x="0" y="145"/>
                    </a:lnTo>
                    <a:lnTo>
                      <a:pt x="0" y="11"/>
                    </a:lnTo>
                    <a:lnTo>
                      <a:pt x="6" y="11"/>
                    </a:lnTo>
                    <a:lnTo>
                      <a:pt x="6" y="0"/>
                    </a:lnTo>
                    <a:lnTo>
                      <a:pt x="34" y="0"/>
                    </a:lnTo>
                    <a:lnTo>
                      <a:pt x="34" y="11"/>
                    </a:lnTo>
                    <a:lnTo>
                      <a:pt x="48" y="11"/>
                    </a:lnTo>
                    <a:lnTo>
                      <a:pt x="48" y="112"/>
                    </a:lnTo>
                    <a:lnTo>
                      <a:pt x="48" y="112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8" name="íşḻiďè">
                <a:extLst>
                  <a:ext uri="{FF2B5EF4-FFF2-40B4-BE49-F238E27FC236}">
                    <a16:creationId xmlns:a16="http://schemas.microsoft.com/office/drawing/2014/main" xmlns="" id="{5EB7F65E-DC7E-4EDB-A289-0806437AC38E}"/>
                  </a:ext>
                </a:extLst>
              </p:cNvPr>
              <p:cNvSpPr/>
              <p:nvPr/>
            </p:nvSpPr>
            <p:spPr bwMode="auto">
              <a:xfrm>
                <a:off x="4908627" y="5634500"/>
                <a:ext cx="365788" cy="418888"/>
              </a:xfrm>
              <a:custGeom>
                <a:avLst/>
                <a:gdLst>
                  <a:gd name="T0" fmla="*/ 0 w 124"/>
                  <a:gd name="T1" fmla="*/ 0 h 142"/>
                  <a:gd name="T2" fmla="*/ 124 w 124"/>
                  <a:gd name="T3" fmla="*/ 0 h 142"/>
                  <a:gd name="T4" fmla="*/ 124 w 124"/>
                  <a:gd name="T5" fmla="*/ 142 h 142"/>
                  <a:gd name="T6" fmla="*/ 0 w 124"/>
                  <a:gd name="T7" fmla="*/ 142 h 142"/>
                  <a:gd name="T8" fmla="*/ 0 w 124"/>
                  <a:gd name="T9" fmla="*/ 0 h 142"/>
                  <a:gd name="T10" fmla="*/ 0 w 124"/>
                  <a:gd name="T1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42">
                    <a:moveTo>
                      <a:pt x="0" y="0"/>
                    </a:moveTo>
                    <a:lnTo>
                      <a:pt x="124" y="0"/>
                    </a:lnTo>
                    <a:lnTo>
                      <a:pt x="124" y="142"/>
                    </a:lnTo>
                    <a:lnTo>
                      <a:pt x="0" y="14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9" name="iSḻíḑe">
                <a:extLst>
                  <a:ext uri="{FF2B5EF4-FFF2-40B4-BE49-F238E27FC236}">
                    <a16:creationId xmlns:a16="http://schemas.microsoft.com/office/drawing/2014/main" xmlns="" id="{AE37ABC9-0905-4C20-8E5D-641D6200547E}"/>
                  </a:ext>
                </a:extLst>
              </p:cNvPr>
              <p:cNvSpPr/>
              <p:nvPr/>
            </p:nvSpPr>
            <p:spPr bwMode="auto">
              <a:xfrm>
                <a:off x="5303915" y="5410309"/>
                <a:ext cx="873170" cy="643080"/>
              </a:xfrm>
              <a:custGeom>
                <a:avLst/>
                <a:gdLst>
                  <a:gd name="T0" fmla="*/ 84 w 296"/>
                  <a:gd name="T1" fmla="*/ 193 h 218"/>
                  <a:gd name="T2" fmla="*/ 94 w 296"/>
                  <a:gd name="T3" fmla="*/ 193 h 218"/>
                  <a:gd name="T4" fmla="*/ 94 w 296"/>
                  <a:gd name="T5" fmla="*/ 199 h 218"/>
                  <a:gd name="T6" fmla="*/ 113 w 296"/>
                  <a:gd name="T7" fmla="*/ 199 h 218"/>
                  <a:gd name="T8" fmla="*/ 113 w 296"/>
                  <a:gd name="T9" fmla="*/ 206 h 218"/>
                  <a:gd name="T10" fmla="*/ 160 w 296"/>
                  <a:gd name="T11" fmla="*/ 206 h 218"/>
                  <a:gd name="T12" fmla="*/ 160 w 296"/>
                  <a:gd name="T13" fmla="*/ 9 h 218"/>
                  <a:gd name="T14" fmla="*/ 178 w 296"/>
                  <a:gd name="T15" fmla="*/ 9 h 218"/>
                  <a:gd name="T16" fmla="*/ 178 w 296"/>
                  <a:gd name="T17" fmla="*/ 0 h 218"/>
                  <a:gd name="T18" fmla="*/ 218 w 296"/>
                  <a:gd name="T19" fmla="*/ 0 h 218"/>
                  <a:gd name="T20" fmla="*/ 218 w 296"/>
                  <a:gd name="T21" fmla="*/ 9 h 218"/>
                  <a:gd name="T22" fmla="*/ 231 w 296"/>
                  <a:gd name="T23" fmla="*/ 9 h 218"/>
                  <a:gd name="T24" fmla="*/ 231 w 296"/>
                  <a:gd name="T25" fmla="*/ 206 h 218"/>
                  <a:gd name="T26" fmla="*/ 245 w 296"/>
                  <a:gd name="T27" fmla="*/ 206 h 218"/>
                  <a:gd name="T28" fmla="*/ 245 w 296"/>
                  <a:gd name="T29" fmla="*/ 214 h 218"/>
                  <a:gd name="T30" fmla="*/ 296 w 296"/>
                  <a:gd name="T31" fmla="*/ 214 h 218"/>
                  <a:gd name="T32" fmla="*/ 296 w 296"/>
                  <a:gd name="T33" fmla="*/ 218 h 218"/>
                  <a:gd name="T34" fmla="*/ 245 w 296"/>
                  <a:gd name="T35" fmla="*/ 218 h 218"/>
                  <a:gd name="T36" fmla="*/ 231 w 296"/>
                  <a:gd name="T37" fmla="*/ 218 h 218"/>
                  <a:gd name="T38" fmla="*/ 160 w 296"/>
                  <a:gd name="T39" fmla="*/ 218 h 218"/>
                  <a:gd name="T40" fmla="*/ 130 w 296"/>
                  <a:gd name="T41" fmla="*/ 218 h 218"/>
                  <a:gd name="T42" fmla="*/ 84 w 296"/>
                  <a:gd name="T43" fmla="*/ 218 h 218"/>
                  <a:gd name="T44" fmla="*/ 80 w 296"/>
                  <a:gd name="T45" fmla="*/ 218 h 218"/>
                  <a:gd name="T46" fmla="*/ 50 w 296"/>
                  <a:gd name="T47" fmla="*/ 218 h 218"/>
                  <a:gd name="T48" fmla="*/ 0 w 296"/>
                  <a:gd name="T49" fmla="*/ 218 h 218"/>
                  <a:gd name="T50" fmla="*/ 0 w 296"/>
                  <a:gd name="T51" fmla="*/ 4 h 218"/>
                  <a:gd name="T52" fmla="*/ 50 w 296"/>
                  <a:gd name="T53" fmla="*/ 4 h 218"/>
                  <a:gd name="T54" fmla="*/ 50 w 296"/>
                  <a:gd name="T55" fmla="*/ 25 h 218"/>
                  <a:gd name="T56" fmla="*/ 84 w 296"/>
                  <a:gd name="T57" fmla="*/ 25 h 218"/>
                  <a:gd name="T58" fmla="*/ 84 w 296"/>
                  <a:gd name="T59" fmla="*/ 193 h 218"/>
                  <a:gd name="T60" fmla="*/ 84 w 296"/>
                  <a:gd name="T61" fmla="*/ 19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96" h="218">
                    <a:moveTo>
                      <a:pt x="84" y="193"/>
                    </a:moveTo>
                    <a:lnTo>
                      <a:pt x="94" y="193"/>
                    </a:lnTo>
                    <a:lnTo>
                      <a:pt x="94" y="199"/>
                    </a:lnTo>
                    <a:lnTo>
                      <a:pt x="113" y="199"/>
                    </a:lnTo>
                    <a:lnTo>
                      <a:pt x="113" y="206"/>
                    </a:lnTo>
                    <a:lnTo>
                      <a:pt x="160" y="206"/>
                    </a:lnTo>
                    <a:lnTo>
                      <a:pt x="160" y="9"/>
                    </a:lnTo>
                    <a:lnTo>
                      <a:pt x="178" y="9"/>
                    </a:lnTo>
                    <a:lnTo>
                      <a:pt x="178" y="0"/>
                    </a:lnTo>
                    <a:lnTo>
                      <a:pt x="218" y="0"/>
                    </a:lnTo>
                    <a:lnTo>
                      <a:pt x="218" y="9"/>
                    </a:lnTo>
                    <a:lnTo>
                      <a:pt x="231" y="9"/>
                    </a:lnTo>
                    <a:lnTo>
                      <a:pt x="231" y="206"/>
                    </a:lnTo>
                    <a:lnTo>
                      <a:pt x="245" y="206"/>
                    </a:lnTo>
                    <a:lnTo>
                      <a:pt x="245" y="214"/>
                    </a:lnTo>
                    <a:lnTo>
                      <a:pt x="296" y="214"/>
                    </a:lnTo>
                    <a:lnTo>
                      <a:pt x="296" y="218"/>
                    </a:lnTo>
                    <a:lnTo>
                      <a:pt x="245" y="218"/>
                    </a:lnTo>
                    <a:lnTo>
                      <a:pt x="231" y="218"/>
                    </a:lnTo>
                    <a:lnTo>
                      <a:pt x="160" y="218"/>
                    </a:lnTo>
                    <a:lnTo>
                      <a:pt x="130" y="218"/>
                    </a:lnTo>
                    <a:lnTo>
                      <a:pt x="84" y="218"/>
                    </a:lnTo>
                    <a:lnTo>
                      <a:pt x="80" y="218"/>
                    </a:lnTo>
                    <a:lnTo>
                      <a:pt x="50" y="218"/>
                    </a:lnTo>
                    <a:lnTo>
                      <a:pt x="0" y="218"/>
                    </a:lnTo>
                    <a:lnTo>
                      <a:pt x="0" y="4"/>
                    </a:lnTo>
                    <a:lnTo>
                      <a:pt x="50" y="4"/>
                    </a:lnTo>
                    <a:lnTo>
                      <a:pt x="50" y="25"/>
                    </a:lnTo>
                    <a:lnTo>
                      <a:pt x="84" y="25"/>
                    </a:lnTo>
                    <a:lnTo>
                      <a:pt x="84" y="193"/>
                    </a:lnTo>
                    <a:lnTo>
                      <a:pt x="84" y="19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0" name="íSļíḑê">
                <a:extLst>
                  <a:ext uri="{FF2B5EF4-FFF2-40B4-BE49-F238E27FC236}">
                    <a16:creationId xmlns:a16="http://schemas.microsoft.com/office/drawing/2014/main" xmlns="" id="{DE9774AF-E0F0-401C-83B4-90F87521CB94}"/>
                  </a:ext>
                </a:extLst>
              </p:cNvPr>
              <p:cNvSpPr/>
              <p:nvPr/>
            </p:nvSpPr>
            <p:spPr bwMode="auto">
              <a:xfrm>
                <a:off x="35399" y="5882292"/>
                <a:ext cx="377587" cy="171096"/>
              </a:xfrm>
              <a:custGeom>
                <a:avLst/>
                <a:gdLst>
                  <a:gd name="T0" fmla="*/ 0 w 129"/>
                  <a:gd name="T1" fmla="*/ 0 h 58"/>
                  <a:gd name="T2" fmla="*/ 129 w 129"/>
                  <a:gd name="T3" fmla="*/ 0 h 58"/>
                  <a:gd name="T4" fmla="*/ 129 w 129"/>
                  <a:gd name="T5" fmla="*/ 58 h 58"/>
                  <a:gd name="T6" fmla="*/ 0 w 129"/>
                  <a:gd name="T7" fmla="*/ 58 h 58"/>
                  <a:gd name="T8" fmla="*/ 0 w 129"/>
                  <a:gd name="T9" fmla="*/ 0 h 58"/>
                  <a:gd name="T10" fmla="*/ 0 w 129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58">
                    <a:moveTo>
                      <a:pt x="0" y="0"/>
                    </a:moveTo>
                    <a:lnTo>
                      <a:pt x="129" y="0"/>
                    </a:lnTo>
                    <a:lnTo>
                      <a:pt x="129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51" name="íšlïḑè">
                <a:extLst>
                  <a:ext uri="{FF2B5EF4-FFF2-40B4-BE49-F238E27FC236}">
                    <a16:creationId xmlns:a16="http://schemas.microsoft.com/office/drawing/2014/main" xmlns="" id="{782B5F10-A2F9-4948-81A7-F42B65423E93}"/>
                  </a:ext>
                </a:extLst>
              </p:cNvPr>
              <p:cNvSpPr/>
              <p:nvPr/>
            </p:nvSpPr>
            <p:spPr bwMode="auto">
              <a:xfrm>
                <a:off x="2796502" y="4887064"/>
                <a:ext cx="595877" cy="1166323"/>
              </a:xfrm>
              <a:custGeom>
                <a:avLst/>
                <a:gdLst>
                  <a:gd name="T0" fmla="*/ 145 w 200"/>
                  <a:gd name="T1" fmla="*/ 446 h 538"/>
                  <a:gd name="T2" fmla="*/ 195 w 200"/>
                  <a:gd name="T3" fmla="*/ 446 h 538"/>
                  <a:gd name="T4" fmla="*/ 195 w 200"/>
                  <a:gd name="T5" fmla="*/ 456 h 538"/>
                  <a:gd name="T6" fmla="*/ 200 w 200"/>
                  <a:gd name="T7" fmla="*/ 456 h 538"/>
                  <a:gd name="T8" fmla="*/ 200 w 200"/>
                  <a:gd name="T9" fmla="*/ 538 h 538"/>
                  <a:gd name="T10" fmla="*/ 145 w 200"/>
                  <a:gd name="T11" fmla="*/ 538 h 538"/>
                  <a:gd name="T12" fmla="*/ 95 w 200"/>
                  <a:gd name="T13" fmla="*/ 538 h 538"/>
                  <a:gd name="T14" fmla="*/ 46 w 200"/>
                  <a:gd name="T15" fmla="*/ 538 h 538"/>
                  <a:gd name="T16" fmla="*/ 34 w 200"/>
                  <a:gd name="T17" fmla="*/ 538 h 538"/>
                  <a:gd name="T18" fmla="*/ 0 w 200"/>
                  <a:gd name="T19" fmla="*/ 538 h 538"/>
                  <a:gd name="T20" fmla="*/ 0 w 200"/>
                  <a:gd name="T21" fmla="*/ 482 h 538"/>
                  <a:gd name="T22" fmla="*/ 34 w 200"/>
                  <a:gd name="T23" fmla="*/ 482 h 538"/>
                  <a:gd name="T24" fmla="*/ 34 w 200"/>
                  <a:gd name="T25" fmla="*/ 287 h 538"/>
                  <a:gd name="T26" fmla="*/ 55 w 200"/>
                  <a:gd name="T27" fmla="*/ 287 h 538"/>
                  <a:gd name="T28" fmla="*/ 55 w 200"/>
                  <a:gd name="T29" fmla="*/ 152 h 538"/>
                  <a:gd name="T30" fmla="*/ 55 w 200"/>
                  <a:gd name="T31" fmla="*/ 146 h 538"/>
                  <a:gd name="T32" fmla="*/ 67 w 200"/>
                  <a:gd name="T33" fmla="*/ 146 h 538"/>
                  <a:gd name="T34" fmla="*/ 67 w 200"/>
                  <a:gd name="T35" fmla="*/ 64 h 538"/>
                  <a:gd name="T36" fmla="*/ 72 w 200"/>
                  <a:gd name="T37" fmla="*/ 64 h 538"/>
                  <a:gd name="T38" fmla="*/ 74 w 200"/>
                  <a:gd name="T39" fmla="*/ 31 h 538"/>
                  <a:gd name="T40" fmla="*/ 76 w 200"/>
                  <a:gd name="T41" fmla="*/ 64 h 538"/>
                  <a:gd name="T42" fmla="*/ 84 w 200"/>
                  <a:gd name="T43" fmla="*/ 64 h 538"/>
                  <a:gd name="T44" fmla="*/ 86 w 200"/>
                  <a:gd name="T45" fmla="*/ 0 h 538"/>
                  <a:gd name="T46" fmla="*/ 88 w 200"/>
                  <a:gd name="T47" fmla="*/ 64 h 538"/>
                  <a:gd name="T48" fmla="*/ 99 w 200"/>
                  <a:gd name="T49" fmla="*/ 64 h 538"/>
                  <a:gd name="T50" fmla="*/ 99 w 200"/>
                  <a:gd name="T51" fmla="*/ 64 h 538"/>
                  <a:gd name="T52" fmla="*/ 95 w 200"/>
                  <a:gd name="T53" fmla="*/ 64 h 538"/>
                  <a:gd name="T54" fmla="*/ 97 w 200"/>
                  <a:gd name="T55" fmla="*/ 23 h 538"/>
                  <a:gd name="T56" fmla="*/ 99 w 200"/>
                  <a:gd name="T57" fmla="*/ 60 h 538"/>
                  <a:gd name="T58" fmla="*/ 109 w 200"/>
                  <a:gd name="T59" fmla="*/ 60 h 538"/>
                  <a:gd name="T60" fmla="*/ 109 w 200"/>
                  <a:gd name="T61" fmla="*/ 52 h 538"/>
                  <a:gd name="T62" fmla="*/ 111 w 200"/>
                  <a:gd name="T63" fmla="*/ 64 h 538"/>
                  <a:gd name="T64" fmla="*/ 109 w 200"/>
                  <a:gd name="T65" fmla="*/ 64 h 538"/>
                  <a:gd name="T66" fmla="*/ 109 w 200"/>
                  <a:gd name="T67" fmla="*/ 64 h 538"/>
                  <a:gd name="T68" fmla="*/ 111 w 200"/>
                  <a:gd name="T69" fmla="*/ 64 h 538"/>
                  <a:gd name="T70" fmla="*/ 111 w 200"/>
                  <a:gd name="T71" fmla="*/ 146 h 538"/>
                  <a:gd name="T72" fmla="*/ 120 w 200"/>
                  <a:gd name="T73" fmla="*/ 146 h 538"/>
                  <a:gd name="T74" fmla="*/ 120 w 200"/>
                  <a:gd name="T75" fmla="*/ 152 h 538"/>
                  <a:gd name="T76" fmla="*/ 128 w 200"/>
                  <a:gd name="T77" fmla="*/ 152 h 538"/>
                  <a:gd name="T78" fmla="*/ 128 w 200"/>
                  <a:gd name="T79" fmla="*/ 287 h 538"/>
                  <a:gd name="T80" fmla="*/ 145 w 200"/>
                  <a:gd name="T81" fmla="*/ 287 h 538"/>
                  <a:gd name="T82" fmla="*/ 145 w 200"/>
                  <a:gd name="T83" fmla="*/ 446 h 538"/>
                  <a:gd name="T84" fmla="*/ 145 w 200"/>
                  <a:gd name="T85" fmla="*/ 446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0" h="538">
                    <a:moveTo>
                      <a:pt x="145" y="446"/>
                    </a:moveTo>
                    <a:lnTo>
                      <a:pt x="195" y="446"/>
                    </a:lnTo>
                    <a:lnTo>
                      <a:pt x="195" y="456"/>
                    </a:lnTo>
                    <a:lnTo>
                      <a:pt x="200" y="456"/>
                    </a:lnTo>
                    <a:lnTo>
                      <a:pt x="200" y="538"/>
                    </a:lnTo>
                    <a:lnTo>
                      <a:pt x="145" y="538"/>
                    </a:lnTo>
                    <a:lnTo>
                      <a:pt x="95" y="538"/>
                    </a:lnTo>
                    <a:lnTo>
                      <a:pt x="46" y="538"/>
                    </a:lnTo>
                    <a:lnTo>
                      <a:pt x="34" y="538"/>
                    </a:lnTo>
                    <a:lnTo>
                      <a:pt x="0" y="538"/>
                    </a:lnTo>
                    <a:lnTo>
                      <a:pt x="0" y="482"/>
                    </a:lnTo>
                    <a:lnTo>
                      <a:pt x="34" y="482"/>
                    </a:lnTo>
                    <a:lnTo>
                      <a:pt x="34" y="287"/>
                    </a:lnTo>
                    <a:lnTo>
                      <a:pt x="55" y="287"/>
                    </a:lnTo>
                    <a:lnTo>
                      <a:pt x="55" y="152"/>
                    </a:lnTo>
                    <a:lnTo>
                      <a:pt x="55" y="146"/>
                    </a:lnTo>
                    <a:lnTo>
                      <a:pt x="67" y="146"/>
                    </a:lnTo>
                    <a:lnTo>
                      <a:pt x="67" y="64"/>
                    </a:lnTo>
                    <a:lnTo>
                      <a:pt x="72" y="64"/>
                    </a:lnTo>
                    <a:lnTo>
                      <a:pt x="74" y="31"/>
                    </a:lnTo>
                    <a:lnTo>
                      <a:pt x="76" y="64"/>
                    </a:lnTo>
                    <a:lnTo>
                      <a:pt x="84" y="64"/>
                    </a:lnTo>
                    <a:lnTo>
                      <a:pt x="86" y="0"/>
                    </a:lnTo>
                    <a:lnTo>
                      <a:pt x="88" y="64"/>
                    </a:lnTo>
                    <a:lnTo>
                      <a:pt x="99" y="64"/>
                    </a:lnTo>
                    <a:lnTo>
                      <a:pt x="99" y="64"/>
                    </a:lnTo>
                    <a:lnTo>
                      <a:pt x="95" y="64"/>
                    </a:lnTo>
                    <a:lnTo>
                      <a:pt x="97" y="23"/>
                    </a:lnTo>
                    <a:lnTo>
                      <a:pt x="99" y="60"/>
                    </a:lnTo>
                    <a:lnTo>
                      <a:pt x="109" y="60"/>
                    </a:lnTo>
                    <a:lnTo>
                      <a:pt x="109" y="52"/>
                    </a:lnTo>
                    <a:lnTo>
                      <a:pt x="111" y="64"/>
                    </a:lnTo>
                    <a:lnTo>
                      <a:pt x="109" y="64"/>
                    </a:lnTo>
                    <a:lnTo>
                      <a:pt x="109" y="64"/>
                    </a:lnTo>
                    <a:lnTo>
                      <a:pt x="111" y="64"/>
                    </a:lnTo>
                    <a:lnTo>
                      <a:pt x="111" y="146"/>
                    </a:lnTo>
                    <a:lnTo>
                      <a:pt x="120" y="146"/>
                    </a:lnTo>
                    <a:lnTo>
                      <a:pt x="120" y="152"/>
                    </a:lnTo>
                    <a:lnTo>
                      <a:pt x="128" y="152"/>
                    </a:lnTo>
                    <a:lnTo>
                      <a:pt x="128" y="287"/>
                    </a:lnTo>
                    <a:lnTo>
                      <a:pt x="145" y="287"/>
                    </a:lnTo>
                    <a:lnTo>
                      <a:pt x="145" y="446"/>
                    </a:lnTo>
                    <a:lnTo>
                      <a:pt x="145" y="44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2" name="íṧ1îďê">
                <a:extLst>
                  <a:ext uri="{FF2B5EF4-FFF2-40B4-BE49-F238E27FC236}">
                    <a16:creationId xmlns:a16="http://schemas.microsoft.com/office/drawing/2014/main" xmlns="" id="{909F3ED3-6893-416D-97D7-0B6FEB144D98}"/>
                  </a:ext>
                </a:extLst>
              </p:cNvPr>
              <p:cNvSpPr/>
              <p:nvPr/>
            </p:nvSpPr>
            <p:spPr bwMode="auto">
              <a:xfrm>
                <a:off x="4708034" y="6006189"/>
                <a:ext cx="631276" cy="47199"/>
              </a:xfrm>
              <a:custGeom>
                <a:avLst/>
                <a:gdLst>
                  <a:gd name="T0" fmla="*/ 0 w 212"/>
                  <a:gd name="T1" fmla="*/ 0 h 15"/>
                  <a:gd name="T2" fmla="*/ 212 w 212"/>
                  <a:gd name="T3" fmla="*/ 0 h 15"/>
                  <a:gd name="T4" fmla="*/ 212 w 212"/>
                  <a:gd name="T5" fmla="*/ 15 h 15"/>
                  <a:gd name="T6" fmla="*/ 0 w 212"/>
                  <a:gd name="T7" fmla="*/ 15 h 15"/>
                  <a:gd name="T8" fmla="*/ 0 w 212"/>
                  <a:gd name="T9" fmla="*/ 0 h 15"/>
                  <a:gd name="T10" fmla="*/ 0 w 212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15">
                    <a:moveTo>
                      <a:pt x="0" y="0"/>
                    </a:moveTo>
                    <a:lnTo>
                      <a:pt x="212" y="0"/>
                    </a:lnTo>
                    <a:lnTo>
                      <a:pt x="212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53" name="í$1îḋe">
                <a:extLst>
                  <a:ext uri="{FF2B5EF4-FFF2-40B4-BE49-F238E27FC236}">
                    <a16:creationId xmlns:a16="http://schemas.microsoft.com/office/drawing/2014/main" xmlns="" id="{6BB5CE9B-60EA-4725-8EA6-FE462DB15E28}"/>
                  </a:ext>
                </a:extLst>
              </p:cNvPr>
              <p:cNvSpPr/>
              <p:nvPr/>
            </p:nvSpPr>
            <p:spPr bwMode="auto">
              <a:xfrm>
                <a:off x="0" y="5982589"/>
                <a:ext cx="9144000" cy="316525"/>
              </a:xfrm>
              <a:custGeom>
                <a:avLst/>
                <a:gdLst>
                  <a:gd name="T0" fmla="*/ 132 w 2098"/>
                  <a:gd name="T1" fmla="*/ 21 h 101"/>
                  <a:gd name="T2" fmla="*/ 138 w 2098"/>
                  <a:gd name="T3" fmla="*/ 0 h 101"/>
                  <a:gd name="T4" fmla="*/ 281 w 2098"/>
                  <a:gd name="T5" fmla="*/ 21 h 101"/>
                  <a:gd name="T6" fmla="*/ 289 w 2098"/>
                  <a:gd name="T7" fmla="*/ 0 h 101"/>
                  <a:gd name="T8" fmla="*/ 675 w 2098"/>
                  <a:gd name="T9" fmla="*/ 21 h 101"/>
                  <a:gd name="T10" fmla="*/ 685 w 2098"/>
                  <a:gd name="T11" fmla="*/ 0 h 101"/>
                  <a:gd name="T12" fmla="*/ 706 w 2098"/>
                  <a:gd name="T13" fmla="*/ 21 h 101"/>
                  <a:gd name="T14" fmla="*/ 710 w 2098"/>
                  <a:gd name="T15" fmla="*/ 0 h 101"/>
                  <a:gd name="T16" fmla="*/ 819 w 2098"/>
                  <a:gd name="T17" fmla="*/ 21 h 101"/>
                  <a:gd name="T18" fmla="*/ 824 w 2098"/>
                  <a:gd name="T19" fmla="*/ 0 h 101"/>
                  <a:gd name="T20" fmla="*/ 889 w 2098"/>
                  <a:gd name="T21" fmla="*/ 21 h 101"/>
                  <a:gd name="T22" fmla="*/ 895 w 2098"/>
                  <a:gd name="T23" fmla="*/ 0 h 101"/>
                  <a:gd name="T24" fmla="*/ 979 w 2098"/>
                  <a:gd name="T25" fmla="*/ 21 h 101"/>
                  <a:gd name="T26" fmla="*/ 987 w 2098"/>
                  <a:gd name="T27" fmla="*/ 0 h 101"/>
                  <a:gd name="T28" fmla="*/ 1222 w 2098"/>
                  <a:gd name="T29" fmla="*/ 21 h 101"/>
                  <a:gd name="T30" fmla="*/ 1228 w 2098"/>
                  <a:gd name="T31" fmla="*/ 0 h 101"/>
                  <a:gd name="T32" fmla="*/ 1257 w 2098"/>
                  <a:gd name="T33" fmla="*/ 21 h 101"/>
                  <a:gd name="T34" fmla="*/ 1260 w 2098"/>
                  <a:gd name="T35" fmla="*/ 4 h 101"/>
                  <a:gd name="T36" fmla="*/ 1352 w 2098"/>
                  <a:gd name="T37" fmla="*/ 0 h 101"/>
                  <a:gd name="T38" fmla="*/ 1362 w 2098"/>
                  <a:gd name="T39" fmla="*/ 4 h 101"/>
                  <a:gd name="T40" fmla="*/ 1446 w 2098"/>
                  <a:gd name="T41" fmla="*/ 0 h 101"/>
                  <a:gd name="T42" fmla="*/ 1446 w 2098"/>
                  <a:gd name="T43" fmla="*/ 11 h 101"/>
                  <a:gd name="T44" fmla="*/ 1477 w 2098"/>
                  <a:gd name="T45" fmla="*/ 21 h 101"/>
                  <a:gd name="T46" fmla="*/ 1478 w 2098"/>
                  <a:gd name="T47" fmla="*/ 0 h 101"/>
                  <a:gd name="T48" fmla="*/ 1582 w 2098"/>
                  <a:gd name="T49" fmla="*/ 21 h 101"/>
                  <a:gd name="T50" fmla="*/ 1610 w 2098"/>
                  <a:gd name="T51" fmla="*/ 0 h 101"/>
                  <a:gd name="T52" fmla="*/ 1783 w 2098"/>
                  <a:gd name="T53" fmla="*/ 21 h 101"/>
                  <a:gd name="T54" fmla="*/ 1792 w 2098"/>
                  <a:gd name="T55" fmla="*/ 0 h 101"/>
                  <a:gd name="T56" fmla="*/ 1884 w 2098"/>
                  <a:gd name="T57" fmla="*/ 4 h 101"/>
                  <a:gd name="T58" fmla="*/ 1903 w 2098"/>
                  <a:gd name="T59" fmla="*/ 11 h 101"/>
                  <a:gd name="T60" fmla="*/ 1928 w 2098"/>
                  <a:gd name="T61" fmla="*/ 0 h 101"/>
                  <a:gd name="T62" fmla="*/ 2029 w 2098"/>
                  <a:gd name="T63" fmla="*/ 11 h 101"/>
                  <a:gd name="T64" fmla="*/ 2037 w 2098"/>
                  <a:gd name="T65" fmla="*/ 19 h 101"/>
                  <a:gd name="T66" fmla="*/ 2046 w 2098"/>
                  <a:gd name="T67" fmla="*/ 4 h 101"/>
                  <a:gd name="T68" fmla="*/ 2081 w 2098"/>
                  <a:gd name="T69" fmla="*/ 19 h 101"/>
                  <a:gd name="T70" fmla="*/ 2087 w 2098"/>
                  <a:gd name="T71" fmla="*/ 21 h 101"/>
                  <a:gd name="T72" fmla="*/ 2098 w 2098"/>
                  <a:gd name="T73" fmla="*/ 57 h 101"/>
                  <a:gd name="T74" fmla="*/ 2098 w 2098"/>
                  <a:gd name="T75" fmla="*/ 101 h 101"/>
                  <a:gd name="T76" fmla="*/ 0 w 2098"/>
                  <a:gd name="T77" fmla="*/ 101 h 101"/>
                  <a:gd name="T78" fmla="*/ 0 w 2098"/>
                  <a:gd name="T79" fmla="*/ 57 h 101"/>
                  <a:gd name="T80" fmla="*/ 4 w 2098"/>
                  <a:gd name="T81" fmla="*/ 21 h 101"/>
                  <a:gd name="T82" fmla="*/ 132 w 2098"/>
                  <a:gd name="T8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98" h="101">
                    <a:moveTo>
                      <a:pt x="132" y="0"/>
                    </a:moveTo>
                    <a:lnTo>
                      <a:pt x="132" y="21"/>
                    </a:lnTo>
                    <a:lnTo>
                      <a:pt x="138" y="21"/>
                    </a:lnTo>
                    <a:lnTo>
                      <a:pt x="138" y="0"/>
                    </a:lnTo>
                    <a:lnTo>
                      <a:pt x="281" y="0"/>
                    </a:lnTo>
                    <a:lnTo>
                      <a:pt x="281" y="21"/>
                    </a:lnTo>
                    <a:lnTo>
                      <a:pt x="289" y="21"/>
                    </a:lnTo>
                    <a:lnTo>
                      <a:pt x="289" y="0"/>
                    </a:lnTo>
                    <a:lnTo>
                      <a:pt x="675" y="0"/>
                    </a:lnTo>
                    <a:lnTo>
                      <a:pt x="675" y="21"/>
                    </a:lnTo>
                    <a:lnTo>
                      <a:pt x="685" y="21"/>
                    </a:lnTo>
                    <a:lnTo>
                      <a:pt x="685" y="0"/>
                    </a:lnTo>
                    <a:lnTo>
                      <a:pt x="706" y="0"/>
                    </a:lnTo>
                    <a:lnTo>
                      <a:pt x="706" y="21"/>
                    </a:lnTo>
                    <a:lnTo>
                      <a:pt x="710" y="21"/>
                    </a:lnTo>
                    <a:lnTo>
                      <a:pt x="710" y="0"/>
                    </a:lnTo>
                    <a:lnTo>
                      <a:pt x="819" y="0"/>
                    </a:lnTo>
                    <a:lnTo>
                      <a:pt x="819" y="21"/>
                    </a:lnTo>
                    <a:lnTo>
                      <a:pt x="824" y="21"/>
                    </a:lnTo>
                    <a:lnTo>
                      <a:pt x="824" y="0"/>
                    </a:lnTo>
                    <a:lnTo>
                      <a:pt x="889" y="0"/>
                    </a:lnTo>
                    <a:lnTo>
                      <a:pt x="889" y="21"/>
                    </a:lnTo>
                    <a:lnTo>
                      <a:pt x="895" y="21"/>
                    </a:lnTo>
                    <a:lnTo>
                      <a:pt x="895" y="0"/>
                    </a:lnTo>
                    <a:lnTo>
                      <a:pt x="979" y="0"/>
                    </a:lnTo>
                    <a:lnTo>
                      <a:pt x="979" y="21"/>
                    </a:lnTo>
                    <a:lnTo>
                      <a:pt x="987" y="21"/>
                    </a:lnTo>
                    <a:lnTo>
                      <a:pt x="987" y="0"/>
                    </a:lnTo>
                    <a:lnTo>
                      <a:pt x="1222" y="0"/>
                    </a:lnTo>
                    <a:lnTo>
                      <a:pt x="1222" y="21"/>
                    </a:lnTo>
                    <a:lnTo>
                      <a:pt x="1228" y="21"/>
                    </a:lnTo>
                    <a:lnTo>
                      <a:pt x="1228" y="0"/>
                    </a:lnTo>
                    <a:lnTo>
                      <a:pt x="1257" y="0"/>
                    </a:lnTo>
                    <a:lnTo>
                      <a:pt x="1257" y="21"/>
                    </a:lnTo>
                    <a:lnTo>
                      <a:pt x="1260" y="21"/>
                    </a:lnTo>
                    <a:lnTo>
                      <a:pt x="1260" y="4"/>
                    </a:lnTo>
                    <a:lnTo>
                      <a:pt x="1260" y="0"/>
                    </a:lnTo>
                    <a:lnTo>
                      <a:pt x="1352" y="0"/>
                    </a:lnTo>
                    <a:lnTo>
                      <a:pt x="1352" y="4"/>
                    </a:lnTo>
                    <a:lnTo>
                      <a:pt x="1362" y="4"/>
                    </a:lnTo>
                    <a:lnTo>
                      <a:pt x="1362" y="0"/>
                    </a:lnTo>
                    <a:lnTo>
                      <a:pt x="1446" y="0"/>
                    </a:lnTo>
                    <a:lnTo>
                      <a:pt x="1446" y="4"/>
                    </a:lnTo>
                    <a:lnTo>
                      <a:pt x="1446" y="11"/>
                    </a:lnTo>
                    <a:lnTo>
                      <a:pt x="1477" y="11"/>
                    </a:lnTo>
                    <a:lnTo>
                      <a:pt x="1477" y="21"/>
                    </a:lnTo>
                    <a:lnTo>
                      <a:pt x="1478" y="21"/>
                    </a:lnTo>
                    <a:lnTo>
                      <a:pt x="1478" y="0"/>
                    </a:lnTo>
                    <a:lnTo>
                      <a:pt x="1582" y="0"/>
                    </a:lnTo>
                    <a:lnTo>
                      <a:pt x="1582" y="21"/>
                    </a:lnTo>
                    <a:lnTo>
                      <a:pt x="1610" y="21"/>
                    </a:lnTo>
                    <a:lnTo>
                      <a:pt x="1610" y="0"/>
                    </a:lnTo>
                    <a:lnTo>
                      <a:pt x="1783" y="0"/>
                    </a:lnTo>
                    <a:lnTo>
                      <a:pt x="1783" y="21"/>
                    </a:lnTo>
                    <a:lnTo>
                      <a:pt x="1792" y="21"/>
                    </a:lnTo>
                    <a:lnTo>
                      <a:pt x="1792" y="0"/>
                    </a:lnTo>
                    <a:lnTo>
                      <a:pt x="1884" y="0"/>
                    </a:lnTo>
                    <a:lnTo>
                      <a:pt x="1884" y="4"/>
                    </a:lnTo>
                    <a:lnTo>
                      <a:pt x="1903" y="4"/>
                    </a:lnTo>
                    <a:lnTo>
                      <a:pt x="1903" y="11"/>
                    </a:lnTo>
                    <a:lnTo>
                      <a:pt x="1928" y="11"/>
                    </a:lnTo>
                    <a:lnTo>
                      <a:pt x="1928" y="0"/>
                    </a:lnTo>
                    <a:lnTo>
                      <a:pt x="2029" y="0"/>
                    </a:lnTo>
                    <a:lnTo>
                      <a:pt x="2029" y="11"/>
                    </a:lnTo>
                    <a:lnTo>
                      <a:pt x="2037" y="11"/>
                    </a:lnTo>
                    <a:lnTo>
                      <a:pt x="2037" y="19"/>
                    </a:lnTo>
                    <a:lnTo>
                      <a:pt x="2046" y="19"/>
                    </a:lnTo>
                    <a:lnTo>
                      <a:pt x="2046" y="4"/>
                    </a:lnTo>
                    <a:lnTo>
                      <a:pt x="2081" y="4"/>
                    </a:lnTo>
                    <a:lnTo>
                      <a:pt x="2081" y="19"/>
                    </a:lnTo>
                    <a:lnTo>
                      <a:pt x="2087" y="19"/>
                    </a:lnTo>
                    <a:lnTo>
                      <a:pt x="2087" y="21"/>
                    </a:lnTo>
                    <a:lnTo>
                      <a:pt x="2098" y="21"/>
                    </a:lnTo>
                    <a:lnTo>
                      <a:pt x="2098" y="57"/>
                    </a:lnTo>
                    <a:lnTo>
                      <a:pt x="2098" y="57"/>
                    </a:lnTo>
                    <a:lnTo>
                      <a:pt x="2098" y="101"/>
                    </a:lnTo>
                    <a:lnTo>
                      <a:pt x="2098" y="101"/>
                    </a:lnTo>
                    <a:lnTo>
                      <a:pt x="0" y="101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21"/>
                    </a:lnTo>
                    <a:lnTo>
                      <a:pt x="4" y="21"/>
                    </a:lnTo>
                    <a:lnTo>
                      <a:pt x="4" y="0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4" name="íSḻíde">
                <a:extLst>
                  <a:ext uri="{FF2B5EF4-FFF2-40B4-BE49-F238E27FC236}">
                    <a16:creationId xmlns:a16="http://schemas.microsoft.com/office/drawing/2014/main" xmlns="" id="{46F3D608-921E-4ED7-8DB7-CDA03DC7E9D7}"/>
                  </a:ext>
                </a:extLst>
              </p:cNvPr>
              <p:cNvSpPr/>
              <p:nvPr/>
            </p:nvSpPr>
            <p:spPr bwMode="auto">
              <a:xfrm>
                <a:off x="6503219" y="4891127"/>
                <a:ext cx="306789" cy="1162261"/>
              </a:xfrm>
              <a:custGeom>
                <a:avLst/>
                <a:gdLst>
                  <a:gd name="T0" fmla="*/ 42 w 105"/>
                  <a:gd name="T1" fmla="*/ 17 h 394"/>
                  <a:gd name="T2" fmla="*/ 92 w 105"/>
                  <a:gd name="T3" fmla="*/ 0 h 394"/>
                  <a:gd name="T4" fmla="*/ 102 w 105"/>
                  <a:gd name="T5" fmla="*/ 0 h 394"/>
                  <a:gd name="T6" fmla="*/ 102 w 105"/>
                  <a:gd name="T7" fmla="*/ 29 h 394"/>
                  <a:gd name="T8" fmla="*/ 105 w 105"/>
                  <a:gd name="T9" fmla="*/ 29 h 394"/>
                  <a:gd name="T10" fmla="*/ 105 w 105"/>
                  <a:gd name="T11" fmla="*/ 122 h 394"/>
                  <a:gd name="T12" fmla="*/ 105 w 105"/>
                  <a:gd name="T13" fmla="*/ 155 h 394"/>
                  <a:gd name="T14" fmla="*/ 105 w 105"/>
                  <a:gd name="T15" fmla="*/ 205 h 394"/>
                  <a:gd name="T16" fmla="*/ 105 w 105"/>
                  <a:gd name="T17" fmla="*/ 218 h 394"/>
                  <a:gd name="T18" fmla="*/ 105 w 105"/>
                  <a:gd name="T19" fmla="*/ 298 h 394"/>
                  <a:gd name="T20" fmla="*/ 105 w 105"/>
                  <a:gd name="T21" fmla="*/ 331 h 394"/>
                  <a:gd name="T22" fmla="*/ 105 w 105"/>
                  <a:gd name="T23" fmla="*/ 394 h 394"/>
                  <a:gd name="T24" fmla="*/ 0 w 105"/>
                  <a:gd name="T25" fmla="*/ 394 h 394"/>
                  <a:gd name="T26" fmla="*/ 0 w 105"/>
                  <a:gd name="T27" fmla="*/ 218 h 394"/>
                  <a:gd name="T28" fmla="*/ 10 w 105"/>
                  <a:gd name="T29" fmla="*/ 218 h 394"/>
                  <a:gd name="T30" fmla="*/ 10 w 105"/>
                  <a:gd name="T31" fmla="*/ 155 h 394"/>
                  <a:gd name="T32" fmla="*/ 21 w 105"/>
                  <a:gd name="T33" fmla="*/ 155 h 394"/>
                  <a:gd name="T34" fmla="*/ 21 w 105"/>
                  <a:gd name="T35" fmla="*/ 122 h 394"/>
                  <a:gd name="T36" fmla="*/ 39 w 105"/>
                  <a:gd name="T37" fmla="*/ 122 h 394"/>
                  <a:gd name="T38" fmla="*/ 39 w 105"/>
                  <a:gd name="T39" fmla="*/ 29 h 394"/>
                  <a:gd name="T40" fmla="*/ 42 w 105"/>
                  <a:gd name="T41" fmla="*/ 29 h 394"/>
                  <a:gd name="T42" fmla="*/ 42 w 105"/>
                  <a:gd name="T43" fmla="*/ 17 h 394"/>
                  <a:gd name="T44" fmla="*/ 42 w 105"/>
                  <a:gd name="T45" fmla="*/ 17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394">
                    <a:moveTo>
                      <a:pt x="42" y="17"/>
                    </a:moveTo>
                    <a:lnTo>
                      <a:pt x="92" y="0"/>
                    </a:lnTo>
                    <a:lnTo>
                      <a:pt x="102" y="0"/>
                    </a:lnTo>
                    <a:lnTo>
                      <a:pt x="102" y="29"/>
                    </a:lnTo>
                    <a:lnTo>
                      <a:pt x="105" y="29"/>
                    </a:lnTo>
                    <a:lnTo>
                      <a:pt x="105" y="122"/>
                    </a:lnTo>
                    <a:lnTo>
                      <a:pt x="105" y="155"/>
                    </a:lnTo>
                    <a:lnTo>
                      <a:pt x="105" y="205"/>
                    </a:lnTo>
                    <a:lnTo>
                      <a:pt x="105" y="218"/>
                    </a:lnTo>
                    <a:lnTo>
                      <a:pt x="105" y="298"/>
                    </a:lnTo>
                    <a:lnTo>
                      <a:pt x="105" y="331"/>
                    </a:lnTo>
                    <a:lnTo>
                      <a:pt x="105" y="394"/>
                    </a:lnTo>
                    <a:lnTo>
                      <a:pt x="0" y="394"/>
                    </a:lnTo>
                    <a:lnTo>
                      <a:pt x="0" y="218"/>
                    </a:lnTo>
                    <a:lnTo>
                      <a:pt x="10" y="218"/>
                    </a:lnTo>
                    <a:lnTo>
                      <a:pt x="10" y="155"/>
                    </a:lnTo>
                    <a:lnTo>
                      <a:pt x="21" y="155"/>
                    </a:lnTo>
                    <a:lnTo>
                      <a:pt x="21" y="122"/>
                    </a:lnTo>
                    <a:lnTo>
                      <a:pt x="39" y="122"/>
                    </a:lnTo>
                    <a:lnTo>
                      <a:pt x="39" y="29"/>
                    </a:lnTo>
                    <a:lnTo>
                      <a:pt x="42" y="29"/>
                    </a:lnTo>
                    <a:lnTo>
                      <a:pt x="42" y="17"/>
                    </a:lnTo>
                    <a:lnTo>
                      <a:pt x="42" y="1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5" name="îṣlíḋê">
                <a:extLst>
                  <a:ext uri="{FF2B5EF4-FFF2-40B4-BE49-F238E27FC236}">
                    <a16:creationId xmlns:a16="http://schemas.microsoft.com/office/drawing/2014/main" xmlns="" id="{2E5FE962-5800-4449-83F9-E575475BE90F}"/>
                  </a:ext>
                </a:extLst>
              </p:cNvPr>
              <p:cNvSpPr/>
              <p:nvPr/>
            </p:nvSpPr>
            <p:spPr bwMode="auto">
              <a:xfrm>
                <a:off x="6981101" y="5251015"/>
                <a:ext cx="1103260" cy="802372"/>
              </a:xfrm>
              <a:custGeom>
                <a:avLst/>
                <a:gdLst>
                  <a:gd name="T0" fmla="*/ 109 w 375"/>
                  <a:gd name="T1" fmla="*/ 163 h 272"/>
                  <a:gd name="T2" fmla="*/ 138 w 375"/>
                  <a:gd name="T3" fmla="*/ 151 h 272"/>
                  <a:gd name="T4" fmla="*/ 145 w 375"/>
                  <a:gd name="T5" fmla="*/ 140 h 272"/>
                  <a:gd name="T6" fmla="*/ 147 w 375"/>
                  <a:gd name="T7" fmla="*/ 140 h 272"/>
                  <a:gd name="T8" fmla="*/ 155 w 375"/>
                  <a:gd name="T9" fmla="*/ 151 h 272"/>
                  <a:gd name="T10" fmla="*/ 183 w 375"/>
                  <a:gd name="T11" fmla="*/ 163 h 272"/>
                  <a:gd name="T12" fmla="*/ 183 w 375"/>
                  <a:gd name="T13" fmla="*/ 169 h 272"/>
                  <a:gd name="T14" fmla="*/ 178 w 375"/>
                  <a:gd name="T15" fmla="*/ 169 h 272"/>
                  <a:gd name="T16" fmla="*/ 178 w 375"/>
                  <a:gd name="T17" fmla="*/ 190 h 272"/>
                  <a:gd name="T18" fmla="*/ 358 w 375"/>
                  <a:gd name="T19" fmla="*/ 190 h 272"/>
                  <a:gd name="T20" fmla="*/ 358 w 375"/>
                  <a:gd name="T21" fmla="*/ 199 h 272"/>
                  <a:gd name="T22" fmla="*/ 375 w 375"/>
                  <a:gd name="T23" fmla="*/ 199 h 272"/>
                  <a:gd name="T24" fmla="*/ 375 w 375"/>
                  <a:gd name="T25" fmla="*/ 272 h 272"/>
                  <a:gd name="T26" fmla="*/ 0 w 375"/>
                  <a:gd name="T27" fmla="*/ 272 h 272"/>
                  <a:gd name="T28" fmla="*/ 0 w 375"/>
                  <a:gd name="T29" fmla="*/ 199 h 272"/>
                  <a:gd name="T30" fmla="*/ 17 w 375"/>
                  <a:gd name="T31" fmla="*/ 199 h 272"/>
                  <a:gd name="T32" fmla="*/ 17 w 375"/>
                  <a:gd name="T33" fmla="*/ 190 h 272"/>
                  <a:gd name="T34" fmla="*/ 27 w 375"/>
                  <a:gd name="T35" fmla="*/ 190 h 272"/>
                  <a:gd name="T36" fmla="*/ 27 w 375"/>
                  <a:gd name="T37" fmla="*/ 71 h 272"/>
                  <a:gd name="T38" fmla="*/ 30 w 375"/>
                  <a:gd name="T39" fmla="*/ 71 h 272"/>
                  <a:gd name="T40" fmla="*/ 30 w 375"/>
                  <a:gd name="T41" fmla="*/ 50 h 272"/>
                  <a:gd name="T42" fmla="*/ 34 w 375"/>
                  <a:gd name="T43" fmla="*/ 50 h 272"/>
                  <a:gd name="T44" fmla="*/ 34 w 375"/>
                  <a:gd name="T45" fmla="*/ 27 h 272"/>
                  <a:gd name="T46" fmla="*/ 38 w 375"/>
                  <a:gd name="T47" fmla="*/ 27 h 272"/>
                  <a:gd name="T48" fmla="*/ 38 w 375"/>
                  <a:gd name="T49" fmla="*/ 18 h 272"/>
                  <a:gd name="T50" fmla="*/ 42 w 375"/>
                  <a:gd name="T51" fmla="*/ 18 h 272"/>
                  <a:gd name="T52" fmla="*/ 51 w 375"/>
                  <a:gd name="T53" fmla="*/ 0 h 272"/>
                  <a:gd name="T54" fmla="*/ 55 w 375"/>
                  <a:gd name="T55" fmla="*/ 0 h 272"/>
                  <a:gd name="T56" fmla="*/ 65 w 375"/>
                  <a:gd name="T57" fmla="*/ 18 h 272"/>
                  <a:gd name="T58" fmla="*/ 69 w 375"/>
                  <a:gd name="T59" fmla="*/ 18 h 272"/>
                  <a:gd name="T60" fmla="*/ 69 w 375"/>
                  <a:gd name="T61" fmla="*/ 27 h 272"/>
                  <a:gd name="T62" fmla="*/ 73 w 375"/>
                  <a:gd name="T63" fmla="*/ 27 h 272"/>
                  <a:gd name="T64" fmla="*/ 73 w 375"/>
                  <a:gd name="T65" fmla="*/ 50 h 272"/>
                  <a:gd name="T66" fmla="*/ 76 w 375"/>
                  <a:gd name="T67" fmla="*/ 50 h 272"/>
                  <a:gd name="T68" fmla="*/ 76 w 375"/>
                  <a:gd name="T69" fmla="*/ 71 h 272"/>
                  <a:gd name="T70" fmla="*/ 80 w 375"/>
                  <a:gd name="T71" fmla="*/ 71 h 272"/>
                  <a:gd name="T72" fmla="*/ 80 w 375"/>
                  <a:gd name="T73" fmla="*/ 190 h 272"/>
                  <a:gd name="T74" fmla="*/ 115 w 375"/>
                  <a:gd name="T75" fmla="*/ 190 h 272"/>
                  <a:gd name="T76" fmla="*/ 115 w 375"/>
                  <a:gd name="T77" fmla="*/ 169 h 272"/>
                  <a:gd name="T78" fmla="*/ 109 w 375"/>
                  <a:gd name="T79" fmla="*/ 169 h 272"/>
                  <a:gd name="T80" fmla="*/ 109 w 375"/>
                  <a:gd name="T81" fmla="*/ 163 h 272"/>
                  <a:gd name="T82" fmla="*/ 109 w 375"/>
                  <a:gd name="T83" fmla="*/ 16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5" h="272">
                    <a:moveTo>
                      <a:pt x="109" y="163"/>
                    </a:moveTo>
                    <a:lnTo>
                      <a:pt x="138" y="151"/>
                    </a:lnTo>
                    <a:lnTo>
                      <a:pt x="145" y="140"/>
                    </a:lnTo>
                    <a:lnTo>
                      <a:pt x="147" y="140"/>
                    </a:lnTo>
                    <a:lnTo>
                      <a:pt x="155" y="151"/>
                    </a:lnTo>
                    <a:lnTo>
                      <a:pt x="183" y="163"/>
                    </a:lnTo>
                    <a:lnTo>
                      <a:pt x="183" y="169"/>
                    </a:lnTo>
                    <a:lnTo>
                      <a:pt x="178" y="169"/>
                    </a:lnTo>
                    <a:lnTo>
                      <a:pt x="178" y="190"/>
                    </a:lnTo>
                    <a:lnTo>
                      <a:pt x="358" y="190"/>
                    </a:lnTo>
                    <a:lnTo>
                      <a:pt x="358" y="199"/>
                    </a:lnTo>
                    <a:lnTo>
                      <a:pt x="375" y="199"/>
                    </a:lnTo>
                    <a:lnTo>
                      <a:pt x="375" y="272"/>
                    </a:lnTo>
                    <a:lnTo>
                      <a:pt x="0" y="272"/>
                    </a:lnTo>
                    <a:lnTo>
                      <a:pt x="0" y="199"/>
                    </a:lnTo>
                    <a:lnTo>
                      <a:pt x="17" y="199"/>
                    </a:lnTo>
                    <a:lnTo>
                      <a:pt x="17" y="190"/>
                    </a:lnTo>
                    <a:lnTo>
                      <a:pt x="27" y="190"/>
                    </a:lnTo>
                    <a:lnTo>
                      <a:pt x="27" y="71"/>
                    </a:lnTo>
                    <a:lnTo>
                      <a:pt x="30" y="71"/>
                    </a:lnTo>
                    <a:lnTo>
                      <a:pt x="30" y="50"/>
                    </a:lnTo>
                    <a:lnTo>
                      <a:pt x="34" y="50"/>
                    </a:lnTo>
                    <a:lnTo>
                      <a:pt x="34" y="27"/>
                    </a:lnTo>
                    <a:lnTo>
                      <a:pt x="38" y="27"/>
                    </a:lnTo>
                    <a:lnTo>
                      <a:pt x="38" y="18"/>
                    </a:lnTo>
                    <a:lnTo>
                      <a:pt x="42" y="18"/>
                    </a:lnTo>
                    <a:lnTo>
                      <a:pt x="51" y="0"/>
                    </a:lnTo>
                    <a:lnTo>
                      <a:pt x="55" y="0"/>
                    </a:lnTo>
                    <a:lnTo>
                      <a:pt x="65" y="18"/>
                    </a:lnTo>
                    <a:lnTo>
                      <a:pt x="69" y="18"/>
                    </a:lnTo>
                    <a:lnTo>
                      <a:pt x="69" y="27"/>
                    </a:lnTo>
                    <a:lnTo>
                      <a:pt x="73" y="27"/>
                    </a:lnTo>
                    <a:lnTo>
                      <a:pt x="73" y="50"/>
                    </a:lnTo>
                    <a:lnTo>
                      <a:pt x="76" y="50"/>
                    </a:lnTo>
                    <a:lnTo>
                      <a:pt x="76" y="71"/>
                    </a:lnTo>
                    <a:lnTo>
                      <a:pt x="80" y="71"/>
                    </a:lnTo>
                    <a:lnTo>
                      <a:pt x="80" y="190"/>
                    </a:lnTo>
                    <a:lnTo>
                      <a:pt x="115" y="190"/>
                    </a:lnTo>
                    <a:lnTo>
                      <a:pt x="115" y="169"/>
                    </a:lnTo>
                    <a:lnTo>
                      <a:pt x="109" y="169"/>
                    </a:lnTo>
                    <a:lnTo>
                      <a:pt x="109" y="163"/>
                    </a:lnTo>
                    <a:lnTo>
                      <a:pt x="109" y="16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6" name="íŝlíďè">
                <a:extLst>
                  <a:ext uri="{FF2B5EF4-FFF2-40B4-BE49-F238E27FC236}">
                    <a16:creationId xmlns:a16="http://schemas.microsoft.com/office/drawing/2014/main" xmlns="" id="{FDE0DDC9-AAAC-48AA-8863-7694E071182F}"/>
                  </a:ext>
                </a:extLst>
              </p:cNvPr>
              <p:cNvSpPr/>
              <p:nvPr/>
            </p:nvSpPr>
            <p:spPr bwMode="auto">
              <a:xfrm>
                <a:off x="8113861" y="5852794"/>
                <a:ext cx="106196" cy="200593"/>
              </a:xfrm>
              <a:custGeom>
                <a:avLst/>
                <a:gdLst>
                  <a:gd name="T0" fmla="*/ 0 w 37"/>
                  <a:gd name="T1" fmla="*/ 0 h 67"/>
                  <a:gd name="T2" fmla="*/ 37 w 37"/>
                  <a:gd name="T3" fmla="*/ 0 h 67"/>
                  <a:gd name="T4" fmla="*/ 37 w 37"/>
                  <a:gd name="T5" fmla="*/ 67 h 67"/>
                  <a:gd name="T6" fmla="*/ 0 w 37"/>
                  <a:gd name="T7" fmla="*/ 67 h 67"/>
                  <a:gd name="T8" fmla="*/ 0 w 37"/>
                  <a:gd name="T9" fmla="*/ 0 h 67"/>
                  <a:gd name="T10" fmla="*/ 0 w 3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67">
                    <a:moveTo>
                      <a:pt x="0" y="0"/>
                    </a:moveTo>
                    <a:lnTo>
                      <a:pt x="37" y="0"/>
                    </a:lnTo>
                    <a:lnTo>
                      <a:pt x="37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/>
              <a:p>
                <a:endParaRPr lang="en-US"/>
              </a:p>
            </p:txBody>
          </p:sp>
          <p:sp>
            <p:nvSpPr>
              <p:cNvPr id="57" name="îṣľíďe">
                <a:extLst>
                  <a:ext uri="{FF2B5EF4-FFF2-40B4-BE49-F238E27FC236}">
                    <a16:creationId xmlns:a16="http://schemas.microsoft.com/office/drawing/2014/main" xmlns="" id="{46A0940B-A758-4706-BBDA-6025066F2616}"/>
                  </a:ext>
                </a:extLst>
              </p:cNvPr>
              <p:cNvSpPr/>
              <p:nvPr/>
            </p:nvSpPr>
            <p:spPr bwMode="auto">
              <a:xfrm>
                <a:off x="8190561" y="5905891"/>
                <a:ext cx="318589" cy="147496"/>
              </a:xfrm>
              <a:custGeom>
                <a:avLst/>
                <a:gdLst>
                  <a:gd name="T0" fmla="*/ 63 w 109"/>
                  <a:gd name="T1" fmla="*/ 0 h 50"/>
                  <a:gd name="T2" fmla="*/ 109 w 109"/>
                  <a:gd name="T3" fmla="*/ 0 h 50"/>
                  <a:gd name="T4" fmla="*/ 109 w 109"/>
                  <a:gd name="T5" fmla="*/ 25 h 50"/>
                  <a:gd name="T6" fmla="*/ 109 w 109"/>
                  <a:gd name="T7" fmla="*/ 50 h 50"/>
                  <a:gd name="T8" fmla="*/ 63 w 109"/>
                  <a:gd name="T9" fmla="*/ 50 h 50"/>
                  <a:gd name="T10" fmla="*/ 0 w 109"/>
                  <a:gd name="T11" fmla="*/ 50 h 50"/>
                  <a:gd name="T12" fmla="*/ 0 w 109"/>
                  <a:gd name="T13" fmla="*/ 25 h 50"/>
                  <a:gd name="T14" fmla="*/ 63 w 109"/>
                  <a:gd name="T15" fmla="*/ 25 h 50"/>
                  <a:gd name="T16" fmla="*/ 63 w 109"/>
                  <a:gd name="T17" fmla="*/ 0 h 50"/>
                  <a:gd name="T18" fmla="*/ 63 w 109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50">
                    <a:moveTo>
                      <a:pt x="63" y="0"/>
                    </a:moveTo>
                    <a:lnTo>
                      <a:pt x="109" y="0"/>
                    </a:lnTo>
                    <a:lnTo>
                      <a:pt x="109" y="25"/>
                    </a:lnTo>
                    <a:lnTo>
                      <a:pt x="109" y="50"/>
                    </a:lnTo>
                    <a:lnTo>
                      <a:pt x="63" y="50"/>
                    </a:lnTo>
                    <a:lnTo>
                      <a:pt x="0" y="50"/>
                    </a:lnTo>
                    <a:lnTo>
                      <a:pt x="0" y="25"/>
                    </a:lnTo>
                    <a:lnTo>
                      <a:pt x="63" y="25"/>
                    </a:lnTo>
                    <a:lnTo>
                      <a:pt x="63" y="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en-US"/>
              </a:p>
            </p:txBody>
          </p:sp>
          <p:sp>
            <p:nvSpPr>
              <p:cNvPr id="58" name="iṥ1iďè">
                <a:extLst>
                  <a:ext uri="{FF2B5EF4-FFF2-40B4-BE49-F238E27FC236}">
                    <a16:creationId xmlns:a16="http://schemas.microsoft.com/office/drawing/2014/main" xmlns="" id="{779EA871-85C4-448D-A27A-204D0B532C8F}"/>
                  </a:ext>
                </a:extLst>
              </p:cNvPr>
              <p:cNvSpPr/>
              <p:nvPr/>
            </p:nvSpPr>
            <p:spPr bwMode="auto">
              <a:xfrm>
                <a:off x="8420651" y="5522406"/>
                <a:ext cx="277288" cy="530981"/>
              </a:xfrm>
              <a:custGeom>
                <a:avLst/>
                <a:gdLst>
                  <a:gd name="T0" fmla="*/ 30 w 93"/>
                  <a:gd name="T1" fmla="*/ 27 h 180"/>
                  <a:gd name="T2" fmla="*/ 44 w 93"/>
                  <a:gd name="T3" fmla="*/ 0 h 180"/>
                  <a:gd name="T4" fmla="*/ 49 w 93"/>
                  <a:gd name="T5" fmla="*/ 0 h 180"/>
                  <a:gd name="T6" fmla="*/ 63 w 93"/>
                  <a:gd name="T7" fmla="*/ 27 h 180"/>
                  <a:gd name="T8" fmla="*/ 68 w 93"/>
                  <a:gd name="T9" fmla="*/ 27 h 180"/>
                  <a:gd name="T10" fmla="*/ 68 w 93"/>
                  <a:gd name="T11" fmla="*/ 59 h 180"/>
                  <a:gd name="T12" fmla="*/ 93 w 93"/>
                  <a:gd name="T13" fmla="*/ 59 h 180"/>
                  <a:gd name="T14" fmla="*/ 93 w 93"/>
                  <a:gd name="T15" fmla="*/ 180 h 180"/>
                  <a:gd name="T16" fmla="*/ 0 w 93"/>
                  <a:gd name="T17" fmla="*/ 180 h 180"/>
                  <a:gd name="T18" fmla="*/ 0 w 93"/>
                  <a:gd name="T19" fmla="*/ 59 h 180"/>
                  <a:gd name="T20" fmla="*/ 24 w 93"/>
                  <a:gd name="T21" fmla="*/ 59 h 180"/>
                  <a:gd name="T22" fmla="*/ 24 w 93"/>
                  <a:gd name="T23" fmla="*/ 27 h 180"/>
                  <a:gd name="T24" fmla="*/ 30 w 93"/>
                  <a:gd name="T25" fmla="*/ 27 h 180"/>
                  <a:gd name="T26" fmla="*/ 30 w 93"/>
                  <a:gd name="T27" fmla="*/ 2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180">
                    <a:moveTo>
                      <a:pt x="30" y="27"/>
                    </a:moveTo>
                    <a:lnTo>
                      <a:pt x="44" y="0"/>
                    </a:lnTo>
                    <a:lnTo>
                      <a:pt x="49" y="0"/>
                    </a:lnTo>
                    <a:lnTo>
                      <a:pt x="63" y="27"/>
                    </a:lnTo>
                    <a:lnTo>
                      <a:pt x="68" y="27"/>
                    </a:lnTo>
                    <a:lnTo>
                      <a:pt x="68" y="59"/>
                    </a:lnTo>
                    <a:lnTo>
                      <a:pt x="93" y="59"/>
                    </a:lnTo>
                    <a:lnTo>
                      <a:pt x="93" y="180"/>
                    </a:lnTo>
                    <a:lnTo>
                      <a:pt x="0" y="180"/>
                    </a:lnTo>
                    <a:lnTo>
                      <a:pt x="0" y="59"/>
                    </a:lnTo>
                    <a:lnTo>
                      <a:pt x="24" y="59"/>
                    </a:lnTo>
                    <a:lnTo>
                      <a:pt x="24" y="27"/>
                    </a:lnTo>
                    <a:lnTo>
                      <a:pt x="30" y="27"/>
                    </a:lnTo>
                    <a:lnTo>
                      <a:pt x="30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9" name="iṣḷíďè">
                <a:extLst>
                  <a:ext uri="{FF2B5EF4-FFF2-40B4-BE49-F238E27FC236}">
                    <a16:creationId xmlns:a16="http://schemas.microsoft.com/office/drawing/2014/main" xmlns="" id="{4F2007B9-451A-4903-88D9-7922274607D7}"/>
                  </a:ext>
                </a:extLst>
              </p:cNvPr>
              <p:cNvSpPr/>
              <p:nvPr/>
            </p:nvSpPr>
            <p:spPr bwMode="auto">
              <a:xfrm>
                <a:off x="8733341" y="5882292"/>
                <a:ext cx="117995" cy="171096"/>
              </a:xfrm>
              <a:custGeom>
                <a:avLst/>
                <a:gdLst>
                  <a:gd name="T0" fmla="*/ 0 w 40"/>
                  <a:gd name="T1" fmla="*/ 0 h 58"/>
                  <a:gd name="T2" fmla="*/ 40 w 40"/>
                  <a:gd name="T3" fmla="*/ 0 h 58"/>
                  <a:gd name="T4" fmla="*/ 40 w 40"/>
                  <a:gd name="T5" fmla="*/ 58 h 58"/>
                  <a:gd name="T6" fmla="*/ 0 w 40"/>
                  <a:gd name="T7" fmla="*/ 58 h 58"/>
                  <a:gd name="T8" fmla="*/ 0 w 40"/>
                  <a:gd name="T9" fmla="*/ 0 h 58"/>
                  <a:gd name="T10" fmla="*/ 0 w 40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8">
                    <a:moveTo>
                      <a:pt x="0" y="0"/>
                    </a:moveTo>
                    <a:lnTo>
                      <a:pt x="40" y="0"/>
                    </a:lnTo>
                    <a:lnTo>
                      <a:pt x="40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60" name="ïsḷïdê">
                <a:extLst>
                  <a:ext uri="{FF2B5EF4-FFF2-40B4-BE49-F238E27FC236}">
                    <a16:creationId xmlns:a16="http://schemas.microsoft.com/office/drawing/2014/main" xmlns="" id="{439BBE89-4257-475B-83C8-DE1DA689A6EF}"/>
                  </a:ext>
                </a:extLst>
              </p:cNvPr>
              <p:cNvSpPr/>
              <p:nvPr/>
            </p:nvSpPr>
            <p:spPr bwMode="auto">
              <a:xfrm>
                <a:off x="8869035" y="5823294"/>
                <a:ext cx="112094" cy="230094"/>
              </a:xfrm>
              <a:custGeom>
                <a:avLst/>
                <a:gdLst>
                  <a:gd name="T0" fmla="*/ 0 w 38"/>
                  <a:gd name="T1" fmla="*/ 0 h 79"/>
                  <a:gd name="T2" fmla="*/ 38 w 38"/>
                  <a:gd name="T3" fmla="*/ 0 h 79"/>
                  <a:gd name="T4" fmla="*/ 38 w 38"/>
                  <a:gd name="T5" fmla="*/ 79 h 79"/>
                  <a:gd name="T6" fmla="*/ 0 w 38"/>
                  <a:gd name="T7" fmla="*/ 79 h 79"/>
                  <a:gd name="T8" fmla="*/ 0 w 38"/>
                  <a:gd name="T9" fmla="*/ 0 h 79"/>
                  <a:gd name="T10" fmla="*/ 0 w 38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79">
                    <a:moveTo>
                      <a:pt x="0" y="0"/>
                    </a:moveTo>
                    <a:lnTo>
                      <a:pt x="38" y="0"/>
                    </a:lnTo>
                    <a:lnTo>
                      <a:pt x="38" y="79"/>
                    </a:lnTo>
                    <a:lnTo>
                      <a:pt x="0" y="7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61" name="işľíḋe">
                <a:extLst>
                  <a:ext uri="{FF2B5EF4-FFF2-40B4-BE49-F238E27FC236}">
                    <a16:creationId xmlns:a16="http://schemas.microsoft.com/office/drawing/2014/main" xmlns="" id="{DB21AA46-A780-4DC2-A666-7D632E44A364}"/>
                  </a:ext>
                </a:extLst>
              </p:cNvPr>
              <p:cNvSpPr/>
              <p:nvPr/>
            </p:nvSpPr>
            <p:spPr bwMode="auto">
              <a:xfrm>
                <a:off x="6107932" y="5882292"/>
                <a:ext cx="377587" cy="171096"/>
              </a:xfrm>
              <a:custGeom>
                <a:avLst/>
                <a:gdLst>
                  <a:gd name="T0" fmla="*/ 0 w 129"/>
                  <a:gd name="T1" fmla="*/ 0 h 58"/>
                  <a:gd name="T2" fmla="*/ 129 w 129"/>
                  <a:gd name="T3" fmla="*/ 0 h 58"/>
                  <a:gd name="T4" fmla="*/ 129 w 129"/>
                  <a:gd name="T5" fmla="*/ 58 h 58"/>
                  <a:gd name="T6" fmla="*/ 0 w 129"/>
                  <a:gd name="T7" fmla="*/ 58 h 58"/>
                  <a:gd name="T8" fmla="*/ 0 w 129"/>
                  <a:gd name="T9" fmla="*/ 0 h 58"/>
                  <a:gd name="T10" fmla="*/ 0 w 129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58">
                    <a:moveTo>
                      <a:pt x="0" y="0"/>
                    </a:moveTo>
                    <a:lnTo>
                      <a:pt x="129" y="0"/>
                    </a:lnTo>
                    <a:lnTo>
                      <a:pt x="129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62" name="îslïdé">
                <a:extLst>
                  <a:ext uri="{FF2B5EF4-FFF2-40B4-BE49-F238E27FC236}">
                    <a16:creationId xmlns:a16="http://schemas.microsoft.com/office/drawing/2014/main" xmlns="" id="{0B19B61D-27AB-4C4D-9AC5-BD85FFBB0642}"/>
                  </a:ext>
                </a:extLst>
              </p:cNvPr>
              <p:cNvSpPr/>
              <p:nvPr/>
            </p:nvSpPr>
            <p:spPr bwMode="auto">
              <a:xfrm>
                <a:off x="8454305" y="4466341"/>
                <a:ext cx="595877" cy="1587046"/>
              </a:xfrm>
              <a:custGeom>
                <a:avLst/>
                <a:gdLst>
                  <a:gd name="T0" fmla="*/ 145 w 200"/>
                  <a:gd name="T1" fmla="*/ 446 h 538"/>
                  <a:gd name="T2" fmla="*/ 195 w 200"/>
                  <a:gd name="T3" fmla="*/ 446 h 538"/>
                  <a:gd name="T4" fmla="*/ 195 w 200"/>
                  <a:gd name="T5" fmla="*/ 456 h 538"/>
                  <a:gd name="T6" fmla="*/ 200 w 200"/>
                  <a:gd name="T7" fmla="*/ 456 h 538"/>
                  <a:gd name="T8" fmla="*/ 200 w 200"/>
                  <a:gd name="T9" fmla="*/ 538 h 538"/>
                  <a:gd name="T10" fmla="*/ 145 w 200"/>
                  <a:gd name="T11" fmla="*/ 538 h 538"/>
                  <a:gd name="T12" fmla="*/ 95 w 200"/>
                  <a:gd name="T13" fmla="*/ 538 h 538"/>
                  <a:gd name="T14" fmla="*/ 46 w 200"/>
                  <a:gd name="T15" fmla="*/ 538 h 538"/>
                  <a:gd name="T16" fmla="*/ 34 w 200"/>
                  <a:gd name="T17" fmla="*/ 538 h 538"/>
                  <a:gd name="T18" fmla="*/ 0 w 200"/>
                  <a:gd name="T19" fmla="*/ 538 h 538"/>
                  <a:gd name="T20" fmla="*/ 0 w 200"/>
                  <a:gd name="T21" fmla="*/ 482 h 538"/>
                  <a:gd name="T22" fmla="*/ 34 w 200"/>
                  <a:gd name="T23" fmla="*/ 482 h 538"/>
                  <a:gd name="T24" fmla="*/ 34 w 200"/>
                  <a:gd name="T25" fmla="*/ 287 h 538"/>
                  <a:gd name="T26" fmla="*/ 55 w 200"/>
                  <a:gd name="T27" fmla="*/ 287 h 538"/>
                  <a:gd name="T28" fmla="*/ 55 w 200"/>
                  <a:gd name="T29" fmla="*/ 152 h 538"/>
                  <a:gd name="T30" fmla="*/ 55 w 200"/>
                  <a:gd name="T31" fmla="*/ 146 h 538"/>
                  <a:gd name="T32" fmla="*/ 67 w 200"/>
                  <a:gd name="T33" fmla="*/ 146 h 538"/>
                  <a:gd name="T34" fmla="*/ 67 w 200"/>
                  <a:gd name="T35" fmla="*/ 64 h 538"/>
                  <a:gd name="T36" fmla="*/ 72 w 200"/>
                  <a:gd name="T37" fmla="*/ 64 h 538"/>
                  <a:gd name="T38" fmla="*/ 74 w 200"/>
                  <a:gd name="T39" fmla="*/ 31 h 538"/>
                  <a:gd name="T40" fmla="*/ 76 w 200"/>
                  <a:gd name="T41" fmla="*/ 64 h 538"/>
                  <a:gd name="T42" fmla="*/ 84 w 200"/>
                  <a:gd name="T43" fmla="*/ 64 h 538"/>
                  <a:gd name="T44" fmla="*/ 86 w 200"/>
                  <a:gd name="T45" fmla="*/ 0 h 538"/>
                  <a:gd name="T46" fmla="*/ 88 w 200"/>
                  <a:gd name="T47" fmla="*/ 64 h 538"/>
                  <a:gd name="T48" fmla="*/ 99 w 200"/>
                  <a:gd name="T49" fmla="*/ 64 h 538"/>
                  <a:gd name="T50" fmla="*/ 99 w 200"/>
                  <a:gd name="T51" fmla="*/ 64 h 538"/>
                  <a:gd name="T52" fmla="*/ 95 w 200"/>
                  <a:gd name="T53" fmla="*/ 64 h 538"/>
                  <a:gd name="T54" fmla="*/ 97 w 200"/>
                  <a:gd name="T55" fmla="*/ 23 h 538"/>
                  <a:gd name="T56" fmla="*/ 99 w 200"/>
                  <a:gd name="T57" fmla="*/ 60 h 538"/>
                  <a:gd name="T58" fmla="*/ 109 w 200"/>
                  <a:gd name="T59" fmla="*/ 60 h 538"/>
                  <a:gd name="T60" fmla="*/ 109 w 200"/>
                  <a:gd name="T61" fmla="*/ 52 h 538"/>
                  <a:gd name="T62" fmla="*/ 111 w 200"/>
                  <a:gd name="T63" fmla="*/ 64 h 538"/>
                  <a:gd name="T64" fmla="*/ 109 w 200"/>
                  <a:gd name="T65" fmla="*/ 64 h 538"/>
                  <a:gd name="T66" fmla="*/ 109 w 200"/>
                  <a:gd name="T67" fmla="*/ 64 h 538"/>
                  <a:gd name="T68" fmla="*/ 111 w 200"/>
                  <a:gd name="T69" fmla="*/ 64 h 538"/>
                  <a:gd name="T70" fmla="*/ 111 w 200"/>
                  <a:gd name="T71" fmla="*/ 146 h 538"/>
                  <a:gd name="T72" fmla="*/ 120 w 200"/>
                  <a:gd name="T73" fmla="*/ 146 h 538"/>
                  <a:gd name="T74" fmla="*/ 120 w 200"/>
                  <a:gd name="T75" fmla="*/ 152 h 538"/>
                  <a:gd name="T76" fmla="*/ 128 w 200"/>
                  <a:gd name="T77" fmla="*/ 152 h 538"/>
                  <a:gd name="T78" fmla="*/ 128 w 200"/>
                  <a:gd name="T79" fmla="*/ 287 h 538"/>
                  <a:gd name="T80" fmla="*/ 145 w 200"/>
                  <a:gd name="T81" fmla="*/ 287 h 538"/>
                  <a:gd name="T82" fmla="*/ 145 w 200"/>
                  <a:gd name="T83" fmla="*/ 446 h 538"/>
                  <a:gd name="T84" fmla="*/ 145 w 200"/>
                  <a:gd name="T85" fmla="*/ 446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0" h="538">
                    <a:moveTo>
                      <a:pt x="145" y="446"/>
                    </a:moveTo>
                    <a:lnTo>
                      <a:pt x="195" y="446"/>
                    </a:lnTo>
                    <a:lnTo>
                      <a:pt x="195" y="456"/>
                    </a:lnTo>
                    <a:lnTo>
                      <a:pt x="200" y="456"/>
                    </a:lnTo>
                    <a:lnTo>
                      <a:pt x="200" y="538"/>
                    </a:lnTo>
                    <a:lnTo>
                      <a:pt x="145" y="538"/>
                    </a:lnTo>
                    <a:lnTo>
                      <a:pt x="95" y="538"/>
                    </a:lnTo>
                    <a:lnTo>
                      <a:pt x="46" y="538"/>
                    </a:lnTo>
                    <a:lnTo>
                      <a:pt x="34" y="538"/>
                    </a:lnTo>
                    <a:lnTo>
                      <a:pt x="0" y="538"/>
                    </a:lnTo>
                    <a:lnTo>
                      <a:pt x="0" y="482"/>
                    </a:lnTo>
                    <a:lnTo>
                      <a:pt x="34" y="482"/>
                    </a:lnTo>
                    <a:lnTo>
                      <a:pt x="34" y="287"/>
                    </a:lnTo>
                    <a:lnTo>
                      <a:pt x="55" y="287"/>
                    </a:lnTo>
                    <a:lnTo>
                      <a:pt x="55" y="152"/>
                    </a:lnTo>
                    <a:lnTo>
                      <a:pt x="55" y="146"/>
                    </a:lnTo>
                    <a:lnTo>
                      <a:pt x="67" y="146"/>
                    </a:lnTo>
                    <a:lnTo>
                      <a:pt x="67" y="64"/>
                    </a:lnTo>
                    <a:lnTo>
                      <a:pt x="72" y="64"/>
                    </a:lnTo>
                    <a:lnTo>
                      <a:pt x="74" y="31"/>
                    </a:lnTo>
                    <a:lnTo>
                      <a:pt x="76" y="64"/>
                    </a:lnTo>
                    <a:lnTo>
                      <a:pt x="84" y="64"/>
                    </a:lnTo>
                    <a:lnTo>
                      <a:pt x="86" y="0"/>
                    </a:lnTo>
                    <a:lnTo>
                      <a:pt x="88" y="64"/>
                    </a:lnTo>
                    <a:lnTo>
                      <a:pt x="99" y="64"/>
                    </a:lnTo>
                    <a:lnTo>
                      <a:pt x="99" y="64"/>
                    </a:lnTo>
                    <a:lnTo>
                      <a:pt x="95" y="64"/>
                    </a:lnTo>
                    <a:lnTo>
                      <a:pt x="97" y="23"/>
                    </a:lnTo>
                    <a:lnTo>
                      <a:pt x="99" y="60"/>
                    </a:lnTo>
                    <a:lnTo>
                      <a:pt x="109" y="60"/>
                    </a:lnTo>
                    <a:lnTo>
                      <a:pt x="109" y="52"/>
                    </a:lnTo>
                    <a:lnTo>
                      <a:pt x="111" y="64"/>
                    </a:lnTo>
                    <a:lnTo>
                      <a:pt x="109" y="64"/>
                    </a:lnTo>
                    <a:lnTo>
                      <a:pt x="109" y="64"/>
                    </a:lnTo>
                    <a:lnTo>
                      <a:pt x="111" y="64"/>
                    </a:lnTo>
                    <a:lnTo>
                      <a:pt x="111" y="146"/>
                    </a:lnTo>
                    <a:lnTo>
                      <a:pt x="120" y="146"/>
                    </a:lnTo>
                    <a:lnTo>
                      <a:pt x="120" y="152"/>
                    </a:lnTo>
                    <a:lnTo>
                      <a:pt x="128" y="152"/>
                    </a:lnTo>
                    <a:lnTo>
                      <a:pt x="128" y="287"/>
                    </a:lnTo>
                    <a:lnTo>
                      <a:pt x="145" y="287"/>
                    </a:lnTo>
                    <a:lnTo>
                      <a:pt x="145" y="446"/>
                    </a:lnTo>
                    <a:lnTo>
                      <a:pt x="145" y="44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63" name="îš1ïdé">
                <a:extLst>
                  <a:ext uri="{FF2B5EF4-FFF2-40B4-BE49-F238E27FC236}">
                    <a16:creationId xmlns:a16="http://schemas.microsoft.com/office/drawing/2014/main" xmlns="" id="{3319DF93-8FAA-4BFA-9DC8-3FD6815E6C00}"/>
                  </a:ext>
                </a:extLst>
              </p:cNvPr>
              <p:cNvSpPr/>
              <p:nvPr/>
            </p:nvSpPr>
            <p:spPr bwMode="auto">
              <a:xfrm>
                <a:off x="3813013" y="5050424"/>
                <a:ext cx="5330987" cy="1020666"/>
              </a:xfrm>
              <a:custGeom>
                <a:avLst/>
                <a:gdLst>
                  <a:gd name="T0" fmla="*/ 2006 w 2031"/>
                  <a:gd name="T1" fmla="*/ 347 h 347"/>
                  <a:gd name="T2" fmla="*/ 2031 w 2031"/>
                  <a:gd name="T3" fmla="*/ 347 h 347"/>
                  <a:gd name="T4" fmla="*/ 2018 w 2031"/>
                  <a:gd name="T5" fmla="*/ 306 h 347"/>
                  <a:gd name="T6" fmla="*/ 2006 w 2031"/>
                  <a:gd name="T7" fmla="*/ 324 h 347"/>
                  <a:gd name="T8" fmla="*/ 1972 w 2031"/>
                  <a:gd name="T9" fmla="*/ 293 h 347"/>
                  <a:gd name="T10" fmla="*/ 1972 w 2031"/>
                  <a:gd name="T11" fmla="*/ 347 h 347"/>
                  <a:gd name="T12" fmla="*/ 13 w 2031"/>
                  <a:gd name="T13" fmla="*/ 176 h 347"/>
                  <a:gd name="T14" fmla="*/ 13 w 2031"/>
                  <a:gd name="T15" fmla="*/ 347 h 347"/>
                  <a:gd name="T16" fmla="*/ 73 w 2031"/>
                  <a:gd name="T17" fmla="*/ 176 h 347"/>
                  <a:gd name="T18" fmla="*/ 65 w 2031"/>
                  <a:gd name="T19" fmla="*/ 159 h 347"/>
                  <a:gd name="T20" fmla="*/ 8 w 2031"/>
                  <a:gd name="T21" fmla="*/ 159 h 347"/>
                  <a:gd name="T22" fmla="*/ 235 w 2031"/>
                  <a:gd name="T23" fmla="*/ 347 h 347"/>
                  <a:gd name="T24" fmla="*/ 174 w 2031"/>
                  <a:gd name="T25" fmla="*/ 347 h 347"/>
                  <a:gd name="T26" fmla="*/ 413 w 2031"/>
                  <a:gd name="T27" fmla="*/ 129 h 347"/>
                  <a:gd name="T28" fmla="*/ 388 w 2031"/>
                  <a:gd name="T29" fmla="*/ 134 h 347"/>
                  <a:gd name="T30" fmla="*/ 362 w 2031"/>
                  <a:gd name="T31" fmla="*/ 347 h 347"/>
                  <a:gd name="T32" fmla="*/ 442 w 2031"/>
                  <a:gd name="T33" fmla="*/ 347 h 347"/>
                  <a:gd name="T34" fmla="*/ 438 w 2031"/>
                  <a:gd name="T35" fmla="*/ 150 h 347"/>
                  <a:gd name="T36" fmla="*/ 413 w 2031"/>
                  <a:gd name="T37" fmla="*/ 134 h 347"/>
                  <a:gd name="T38" fmla="*/ 547 w 2031"/>
                  <a:gd name="T39" fmla="*/ 138 h 347"/>
                  <a:gd name="T40" fmla="*/ 484 w 2031"/>
                  <a:gd name="T41" fmla="*/ 347 h 347"/>
                  <a:gd name="T42" fmla="*/ 601 w 2031"/>
                  <a:gd name="T43" fmla="*/ 220 h 347"/>
                  <a:gd name="T44" fmla="*/ 559 w 2031"/>
                  <a:gd name="T45" fmla="*/ 205 h 347"/>
                  <a:gd name="T46" fmla="*/ 583 w 2031"/>
                  <a:gd name="T47" fmla="*/ 347 h 347"/>
                  <a:gd name="T48" fmla="*/ 666 w 2031"/>
                  <a:gd name="T49" fmla="*/ 347 h 347"/>
                  <a:gd name="T50" fmla="*/ 641 w 2031"/>
                  <a:gd name="T51" fmla="*/ 347 h 347"/>
                  <a:gd name="T52" fmla="*/ 719 w 2031"/>
                  <a:gd name="T53" fmla="*/ 347 h 347"/>
                  <a:gd name="T54" fmla="*/ 694 w 2031"/>
                  <a:gd name="T55" fmla="*/ 347 h 347"/>
                  <a:gd name="T56" fmla="*/ 763 w 2031"/>
                  <a:gd name="T57" fmla="*/ 347 h 347"/>
                  <a:gd name="T58" fmla="*/ 725 w 2031"/>
                  <a:gd name="T59" fmla="*/ 347 h 347"/>
                  <a:gd name="T60" fmla="*/ 876 w 2031"/>
                  <a:gd name="T61" fmla="*/ 347 h 347"/>
                  <a:gd name="T62" fmla="*/ 838 w 2031"/>
                  <a:gd name="T63" fmla="*/ 347 h 347"/>
                  <a:gd name="T64" fmla="*/ 972 w 2031"/>
                  <a:gd name="T65" fmla="*/ 347 h 347"/>
                  <a:gd name="T66" fmla="*/ 939 w 2031"/>
                  <a:gd name="T67" fmla="*/ 347 h 347"/>
                  <a:gd name="T68" fmla="*/ 1086 w 2031"/>
                  <a:gd name="T69" fmla="*/ 347 h 347"/>
                  <a:gd name="T70" fmla="*/ 1012 w 2031"/>
                  <a:gd name="T71" fmla="*/ 347 h 347"/>
                  <a:gd name="T72" fmla="*/ 1217 w 2031"/>
                  <a:gd name="T73" fmla="*/ 347 h 347"/>
                  <a:gd name="T74" fmla="*/ 1199 w 2031"/>
                  <a:gd name="T75" fmla="*/ 6 h 347"/>
                  <a:gd name="T76" fmla="*/ 1142 w 2031"/>
                  <a:gd name="T77" fmla="*/ 347 h 347"/>
                  <a:gd name="T78" fmla="*/ 1477 w 2031"/>
                  <a:gd name="T79" fmla="*/ 289 h 347"/>
                  <a:gd name="T80" fmla="*/ 1431 w 2031"/>
                  <a:gd name="T81" fmla="*/ 289 h 347"/>
                  <a:gd name="T82" fmla="*/ 1480 w 2031"/>
                  <a:gd name="T83" fmla="*/ 347 h 347"/>
                  <a:gd name="T84" fmla="*/ 1477 w 2031"/>
                  <a:gd name="T85" fmla="*/ 289 h 347"/>
                  <a:gd name="T86" fmla="*/ 1528 w 2031"/>
                  <a:gd name="T87" fmla="*/ 253 h 347"/>
                  <a:gd name="T88" fmla="*/ 1502 w 2031"/>
                  <a:gd name="T89" fmla="*/ 347 h 347"/>
                  <a:gd name="T90" fmla="*/ 1565 w 2031"/>
                  <a:gd name="T91" fmla="*/ 285 h 347"/>
                  <a:gd name="T92" fmla="*/ 1632 w 2031"/>
                  <a:gd name="T93" fmla="*/ 347 h 347"/>
                  <a:gd name="T94" fmla="*/ 1628 w 2031"/>
                  <a:gd name="T95" fmla="*/ 155 h 347"/>
                  <a:gd name="T96" fmla="*/ 1618 w 2031"/>
                  <a:gd name="T97" fmla="*/ 155 h 347"/>
                  <a:gd name="T98" fmla="*/ 1607 w 2031"/>
                  <a:gd name="T99" fmla="*/ 163 h 347"/>
                  <a:gd name="T100" fmla="*/ 1601 w 2031"/>
                  <a:gd name="T101" fmla="*/ 153 h 347"/>
                  <a:gd name="T102" fmla="*/ 1595 w 2031"/>
                  <a:gd name="T103" fmla="*/ 163 h 347"/>
                  <a:gd name="T104" fmla="*/ 1584 w 2031"/>
                  <a:gd name="T105" fmla="*/ 155 h 347"/>
                  <a:gd name="T106" fmla="*/ 1574 w 2031"/>
                  <a:gd name="T107" fmla="*/ 155 h 347"/>
                  <a:gd name="T108" fmla="*/ 1568 w 2031"/>
                  <a:gd name="T109" fmla="*/ 347 h 347"/>
                  <a:gd name="T110" fmla="*/ 1750 w 2031"/>
                  <a:gd name="T111" fmla="*/ 129 h 347"/>
                  <a:gd name="T112" fmla="*/ 1683 w 2031"/>
                  <a:gd name="T113" fmla="*/ 180 h 347"/>
                  <a:gd name="T114" fmla="*/ 1756 w 2031"/>
                  <a:gd name="T115" fmla="*/ 180 h 347"/>
                  <a:gd name="T116" fmla="*/ 1894 w 2031"/>
                  <a:gd name="T117" fmla="*/ 308 h 347"/>
                  <a:gd name="T118" fmla="*/ 1873 w 2031"/>
                  <a:gd name="T119" fmla="*/ 308 h 347"/>
                  <a:gd name="T120" fmla="*/ 1848 w 2031"/>
                  <a:gd name="T121" fmla="*/ 285 h 347"/>
                  <a:gd name="T122" fmla="*/ 1840 w 2031"/>
                  <a:gd name="T123" fmla="*/ 335 h 347"/>
                  <a:gd name="T124" fmla="*/ 1894 w 2031"/>
                  <a:gd name="T125" fmla="*/ 308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1" h="347">
                    <a:moveTo>
                      <a:pt x="1972" y="347"/>
                    </a:moveTo>
                    <a:lnTo>
                      <a:pt x="2001" y="347"/>
                    </a:lnTo>
                    <a:lnTo>
                      <a:pt x="2006" y="347"/>
                    </a:lnTo>
                    <a:lnTo>
                      <a:pt x="2018" y="347"/>
                    </a:lnTo>
                    <a:lnTo>
                      <a:pt x="2022" y="347"/>
                    </a:lnTo>
                    <a:lnTo>
                      <a:pt x="2031" y="347"/>
                    </a:lnTo>
                    <a:lnTo>
                      <a:pt x="2031" y="314"/>
                    </a:lnTo>
                    <a:lnTo>
                      <a:pt x="2018" y="314"/>
                    </a:lnTo>
                    <a:lnTo>
                      <a:pt x="2018" y="306"/>
                    </a:lnTo>
                    <a:lnTo>
                      <a:pt x="2006" y="306"/>
                    </a:lnTo>
                    <a:lnTo>
                      <a:pt x="2006" y="314"/>
                    </a:lnTo>
                    <a:lnTo>
                      <a:pt x="2006" y="324"/>
                    </a:lnTo>
                    <a:lnTo>
                      <a:pt x="2001" y="324"/>
                    </a:lnTo>
                    <a:lnTo>
                      <a:pt x="2001" y="293"/>
                    </a:lnTo>
                    <a:lnTo>
                      <a:pt x="1972" y="293"/>
                    </a:lnTo>
                    <a:lnTo>
                      <a:pt x="1972" y="324"/>
                    </a:lnTo>
                    <a:lnTo>
                      <a:pt x="1972" y="347"/>
                    </a:lnTo>
                    <a:lnTo>
                      <a:pt x="1972" y="347"/>
                    </a:lnTo>
                    <a:close/>
                    <a:moveTo>
                      <a:pt x="8" y="159"/>
                    </a:moveTo>
                    <a:lnTo>
                      <a:pt x="13" y="159"/>
                    </a:lnTo>
                    <a:lnTo>
                      <a:pt x="13" y="176"/>
                    </a:lnTo>
                    <a:lnTo>
                      <a:pt x="0" y="176"/>
                    </a:lnTo>
                    <a:lnTo>
                      <a:pt x="0" y="347"/>
                    </a:lnTo>
                    <a:lnTo>
                      <a:pt x="13" y="347"/>
                    </a:lnTo>
                    <a:lnTo>
                      <a:pt x="59" y="347"/>
                    </a:lnTo>
                    <a:lnTo>
                      <a:pt x="73" y="347"/>
                    </a:lnTo>
                    <a:lnTo>
                      <a:pt x="73" y="176"/>
                    </a:lnTo>
                    <a:lnTo>
                      <a:pt x="59" y="176"/>
                    </a:lnTo>
                    <a:lnTo>
                      <a:pt x="59" y="159"/>
                    </a:lnTo>
                    <a:lnTo>
                      <a:pt x="65" y="159"/>
                    </a:lnTo>
                    <a:lnTo>
                      <a:pt x="65" y="153"/>
                    </a:lnTo>
                    <a:lnTo>
                      <a:pt x="8" y="153"/>
                    </a:lnTo>
                    <a:lnTo>
                      <a:pt x="8" y="159"/>
                    </a:lnTo>
                    <a:lnTo>
                      <a:pt x="8" y="159"/>
                    </a:lnTo>
                    <a:close/>
                    <a:moveTo>
                      <a:pt x="174" y="347"/>
                    </a:moveTo>
                    <a:lnTo>
                      <a:pt x="235" y="347"/>
                    </a:lnTo>
                    <a:lnTo>
                      <a:pt x="235" y="79"/>
                    </a:lnTo>
                    <a:lnTo>
                      <a:pt x="174" y="79"/>
                    </a:lnTo>
                    <a:lnTo>
                      <a:pt x="174" y="347"/>
                    </a:lnTo>
                    <a:lnTo>
                      <a:pt x="174" y="347"/>
                    </a:lnTo>
                    <a:close/>
                    <a:moveTo>
                      <a:pt x="413" y="134"/>
                    </a:moveTo>
                    <a:lnTo>
                      <a:pt x="413" y="129"/>
                    </a:lnTo>
                    <a:lnTo>
                      <a:pt x="406" y="129"/>
                    </a:lnTo>
                    <a:lnTo>
                      <a:pt x="406" y="134"/>
                    </a:lnTo>
                    <a:lnTo>
                      <a:pt x="388" y="134"/>
                    </a:lnTo>
                    <a:lnTo>
                      <a:pt x="388" y="150"/>
                    </a:lnTo>
                    <a:lnTo>
                      <a:pt x="362" y="150"/>
                    </a:lnTo>
                    <a:lnTo>
                      <a:pt x="362" y="347"/>
                    </a:lnTo>
                    <a:lnTo>
                      <a:pt x="367" y="347"/>
                    </a:lnTo>
                    <a:lnTo>
                      <a:pt x="438" y="347"/>
                    </a:lnTo>
                    <a:lnTo>
                      <a:pt x="442" y="347"/>
                    </a:lnTo>
                    <a:lnTo>
                      <a:pt x="442" y="167"/>
                    </a:lnTo>
                    <a:lnTo>
                      <a:pt x="438" y="167"/>
                    </a:lnTo>
                    <a:lnTo>
                      <a:pt x="438" y="150"/>
                    </a:lnTo>
                    <a:lnTo>
                      <a:pt x="413" y="150"/>
                    </a:lnTo>
                    <a:lnTo>
                      <a:pt x="413" y="134"/>
                    </a:lnTo>
                    <a:lnTo>
                      <a:pt x="413" y="134"/>
                    </a:lnTo>
                    <a:close/>
                    <a:moveTo>
                      <a:pt x="484" y="347"/>
                    </a:moveTo>
                    <a:lnTo>
                      <a:pt x="547" y="347"/>
                    </a:lnTo>
                    <a:lnTo>
                      <a:pt x="547" y="138"/>
                    </a:lnTo>
                    <a:lnTo>
                      <a:pt x="484" y="138"/>
                    </a:lnTo>
                    <a:lnTo>
                      <a:pt x="484" y="347"/>
                    </a:lnTo>
                    <a:lnTo>
                      <a:pt x="484" y="347"/>
                    </a:lnTo>
                    <a:close/>
                    <a:moveTo>
                      <a:pt x="583" y="347"/>
                    </a:moveTo>
                    <a:lnTo>
                      <a:pt x="601" y="347"/>
                    </a:lnTo>
                    <a:lnTo>
                      <a:pt x="601" y="220"/>
                    </a:lnTo>
                    <a:lnTo>
                      <a:pt x="583" y="220"/>
                    </a:lnTo>
                    <a:lnTo>
                      <a:pt x="583" y="205"/>
                    </a:lnTo>
                    <a:lnTo>
                      <a:pt x="559" y="205"/>
                    </a:lnTo>
                    <a:lnTo>
                      <a:pt x="559" y="220"/>
                    </a:lnTo>
                    <a:lnTo>
                      <a:pt x="559" y="347"/>
                    </a:lnTo>
                    <a:lnTo>
                      <a:pt x="583" y="347"/>
                    </a:lnTo>
                    <a:lnTo>
                      <a:pt x="583" y="347"/>
                    </a:lnTo>
                    <a:close/>
                    <a:moveTo>
                      <a:pt x="641" y="347"/>
                    </a:moveTo>
                    <a:lnTo>
                      <a:pt x="666" y="347"/>
                    </a:lnTo>
                    <a:lnTo>
                      <a:pt x="666" y="236"/>
                    </a:lnTo>
                    <a:lnTo>
                      <a:pt x="641" y="236"/>
                    </a:lnTo>
                    <a:lnTo>
                      <a:pt x="641" y="347"/>
                    </a:lnTo>
                    <a:lnTo>
                      <a:pt x="641" y="347"/>
                    </a:lnTo>
                    <a:close/>
                    <a:moveTo>
                      <a:pt x="694" y="347"/>
                    </a:moveTo>
                    <a:lnTo>
                      <a:pt x="719" y="347"/>
                    </a:lnTo>
                    <a:lnTo>
                      <a:pt x="719" y="280"/>
                    </a:lnTo>
                    <a:lnTo>
                      <a:pt x="694" y="280"/>
                    </a:lnTo>
                    <a:lnTo>
                      <a:pt x="694" y="347"/>
                    </a:lnTo>
                    <a:lnTo>
                      <a:pt x="694" y="347"/>
                    </a:lnTo>
                    <a:close/>
                    <a:moveTo>
                      <a:pt x="725" y="347"/>
                    </a:moveTo>
                    <a:lnTo>
                      <a:pt x="763" y="347"/>
                    </a:lnTo>
                    <a:lnTo>
                      <a:pt x="763" y="92"/>
                    </a:lnTo>
                    <a:lnTo>
                      <a:pt x="725" y="92"/>
                    </a:lnTo>
                    <a:lnTo>
                      <a:pt x="725" y="347"/>
                    </a:lnTo>
                    <a:lnTo>
                      <a:pt x="725" y="347"/>
                    </a:lnTo>
                    <a:close/>
                    <a:moveTo>
                      <a:pt x="838" y="347"/>
                    </a:moveTo>
                    <a:lnTo>
                      <a:pt x="876" y="347"/>
                    </a:lnTo>
                    <a:lnTo>
                      <a:pt x="876" y="257"/>
                    </a:lnTo>
                    <a:lnTo>
                      <a:pt x="838" y="257"/>
                    </a:lnTo>
                    <a:lnTo>
                      <a:pt x="838" y="347"/>
                    </a:lnTo>
                    <a:lnTo>
                      <a:pt x="838" y="347"/>
                    </a:lnTo>
                    <a:close/>
                    <a:moveTo>
                      <a:pt x="939" y="347"/>
                    </a:moveTo>
                    <a:lnTo>
                      <a:pt x="972" y="347"/>
                    </a:lnTo>
                    <a:lnTo>
                      <a:pt x="972" y="236"/>
                    </a:lnTo>
                    <a:lnTo>
                      <a:pt x="939" y="236"/>
                    </a:lnTo>
                    <a:lnTo>
                      <a:pt x="939" y="347"/>
                    </a:lnTo>
                    <a:lnTo>
                      <a:pt x="939" y="347"/>
                    </a:lnTo>
                    <a:close/>
                    <a:moveTo>
                      <a:pt x="1012" y="347"/>
                    </a:moveTo>
                    <a:lnTo>
                      <a:pt x="1086" y="347"/>
                    </a:lnTo>
                    <a:lnTo>
                      <a:pt x="1086" y="0"/>
                    </a:lnTo>
                    <a:lnTo>
                      <a:pt x="1012" y="0"/>
                    </a:lnTo>
                    <a:lnTo>
                      <a:pt x="1012" y="347"/>
                    </a:lnTo>
                    <a:lnTo>
                      <a:pt x="1012" y="347"/>
                    </a:lnTo>
                    <a:close/>
                    <a:moveTo>
                      <a:pt x="1199" y="347"/>
                    </a:moveTo>
                    <a:lnTo>
                      <a:pt x="1217" y="347"/>
                    </a:lnTo>
                    <a:lnTo>
                      <a:pt x="1217" y="276"/>
                    </a:lnTo>
                    <a:lnTo>
                      <a:pt x="1199" y="276"/>
                    </a:lnTo>
                    <a:lnTo>
                      <a:pt x="1199" y="6"/>
                    </a:lnTo>
                    <a:lnTo>
                      <a:pt x="1125" y="6"/>
                    </a:lnTo>
                    <a:lnTo>
                      <a:pt x="1125" y="347"/>
                    </a:lnTo>
                    <a:lnTo>
                      <a:pt x="1142" y="347"/>
                    </a:lnTo>
                    <a:lnTo>
                      <a:pt x="1199" y="347"/>
                    </a:lnTo>
                    <a:lnTo>
                      <a:pt x="1199" y="347"/>
                    </a:lnTo>
                    <a:close/>
                    <a:moveTo>
                      <a:pt x="1477" y="289"/>
                    </a:moveTo>
                    <a:lnTo>
                      <a:pt x="1477" y="146"/>
                    </a:lnTo>
                    <a:lnTo>
                      <a:pt x="1431" y="146"/>
                    </a:lnTo>
                    <a:lnTo>
                      <a:pt x="1431" y="289"/>
                    </a:lnTo>
                    <a:lnTo>
                      <a:pt x="1417" y="289"/>
                    </a:lnTo>
                    <a:lnTo>
                      <a:pt x="1417" y="347"/>
                    </a:lnTo>
                    <a:lnTo>
                      <a:pt x="1480" y="347"/>
                    </a:lnTo>
                    <a:lnTo>
                      <a:pt x="1480" y="289"/>
                    </a:lnTo>
                    <a:lnTo>
                      <a:pt x="1477" y="289"/>
                    </a:lnTo>
                    <a:lnTo>
                      <a:pt x="1477" y="289"/>
                    </a:lnTo>
                    <a:close/>
                    <a:moveTo>
                      <a:pt x="1565" y="285"/>
                    </a:moveTo>
                    <a:lnTo>
                      <a:pt x="1565" y="253"/>
                    </a:lnTo>
                    <a:lnTo>
                      <a:pt x="1528" y="253"/>
                    </a:lnTo>
                    <a:lnTo>
                      <a:pt x="1528" y="285"/>
                    </a:lnTo>
                    <a:lnTo>
                      <a:pt x="1502" y="285"/>
                    </a:lnTo>
                    <a:lnTo>
                      <a:pt x="1502" y="347"/>
                    </a:lnTo>
                    <a:lnTo>
                      <a:pt x="1565" y="347"/>
                    </a:lnTo>
                    <a:lnTo>
                      <a:pt x="1565" y="314"/>
                    </a:lnTo>
                    <a:lnTo>
                      <a:pt x="1565" y="285"/>
                    </a:lnTo>
                    <a:lnTo>
                      <a:pt x="1565" y="285"/>
                    </a:lnTo>
                    <a:close/>
                    <a:moveTo>
                      <a:pt x="1568" y="347"/>
                    </a:moveTo>
                    <a:lnTo>
                      <a:pt x="1632" y="347"/>
                    </a:lnTo>
                    <a:lnTo>
                      <a:pt x="1632" y="163"/>
                    </a:lnTo>
                    <a:lnTo>
                      <a:pt x="1628" y="163"/>
                    </a:lnTo>
                    <a:lnTo>
                      <a:pt x="1628" y="155"/>
                    </a:lnTo>
                    <a:lnTo>
                      <a:pt x="1626" y="155"/>
                    </a:lnTo>
                    <a:lnTo>
                      <a:pt x="1622" y="153"/>
                    </a:lnTo>
                    <a:lnTo>
                      <a:pt x="1618" y="155"/>
                    </a:lnTo>
                    <a:lnTo>
                      <a:pt x="1616" y="155"/>
                    </a:lnTo>
                    <a:lnTo>
                      <a:pt x="1616" y="163"/>
                    </a:lnTo>
                    <a:lnTo>
                      <a:pt x="1607" y="163"/>
                    </a:lnTo>
                    <a:lnTo>
                      <a:pt x="1607" y="155"/>
                    </a:lnTo>
                    <a:lnTo>
                      <a:pt x="1605" y="155"/>
                    </a:lnTo>
                    <a:lnTo>
                      <a:pt x="1601" y="153"/>
                    </a:lnTo>
                    <a:lnTo>
                      <a:pt x="1597" y="155"/>
                    </a:lnTo>
                    <a:lnTo>
                      <a:pt x="1595" y="155"/>
                    </a:lnTo>
                    <a:lnTo>
                      <a:pt x="1595" y="163"/>
                    </a:lnTo>
                    <a:lnTo>
                      <a:pt x="1586" y="163"/>
                    </a:lnTo>
                    <a:lnTo>
                      <a:pt x="1586" y="155"/>
                    </a:lnTo>
                    <a:lnTo>
                      <a:pt x="1584" y="155"/>
                    </a:lnTo>
                    <a:lnTo>
                      <a:pt x="1580" y="153"/>
                    </a:lnTo>
                    <a:lnTo>
                      <a:pt x="1576" y="155"/>
                    </a:lnTo>
                    <a:lnTo>
                      <a:pt x="1574" y="155"/>
                    </a:lnTo>
                    <a:lnTo>
                      <a:pt x="1574" y="163"/>
                    </a:lnTo>
                    <a:lnTo>
                      <a:pt x="1568" y="163"/>
                    </a:lnTo>
                    <a:lnTo>
                      <a:pt x="1568" y="347"/>
                    </a:lnTo>
                    <a:lnTo>
                      <a:pt x="1568" y="347"/>
                    </a:lnTo>
                    <a:close/>
                    <a:moveTo>
                      <a:pt x="1750" y="180"/>
                    </a:moveTo>
                    <a:lnTo>
                      <a:pt x="1750" y="129"/>
                    </a:lnTo>
                    <a:lnTo>
                      <a:pt x="1704" y="129"/>
                    </a:lnTo>
                    <a:lnTo>
                      <a:pt x="1704" y="180"/>
                    </a:lnTo>
                    <a:lnTo>
                      <a:pt x="1683" y="180"/>
                    </a:lnTo>
                    <a:lnTo>
                      <a:pt x="1683" y="347"/>
                    </a:lnTo>
                    <a:lnTo>
                      <a:pt x="1756" y="347"/>
                    </a:lnTo>
                    <a:lnTo>
                      <a:pt x="1756" y="180"/>
                    </a:lnTo>
                    <a:lnTo>
                      <a:pt x="1750" y="180"/>
                    </a:lnTo>
                    <a:lnTo>
                      <a:pt x="1750" y="180"/>
                    </a:lnTo>
                    <a:close/>
                    <a:moveTo>
                      <a:pt x="1894" y="308"/>
                    </a:moveTo>
                    <a:lnTo>
                      <a:pt x="1894" y="278"/>
                    </a:lnTo>
                    <a:lnTo>
                      <a:pt x="1873" y="278"/>
                    </a:lnTo>
                    <a:lnTo>
                      <a:pt x="1873" y="308"/>
                    </a:lnTo>
                    <a:lnTo>
                      <a:pt x="1869" y="308"/>
                    </a:lnTo>
                    <a:lnTo>
                      <a:pt x="1869" y="285"/>
                    </a:lnTo>
                    <a:lnTo>
                      <a:pt x="1848" y="285"/>
                    </a:lnTo>
                    <a:lnTo>
                      <a:pt x="1848" y="308"/>
                    </a:lnTo>
                    <a:lnTo>
                      <a:pt x="1840" y="308"/>
                    </a:lnTo>
                    <a:lnTo>
                      <a:pt x="1840" y="335"/>
                    </a:lnTo>
                    <a:lnTo>
                      <a:pt x="1911" y="335"/>
                    </a:lnTo>
                    <a:lnTo>
                      <a:pt x="1911" y="308"/>
                    </a:lnTo>
                    <a:lnTo>
                      <a:pt x="1894" y="308"/>
                    </a:lnTo>
                    <a:lnTo>
                      <a:pt x="1894" y="30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0371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8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D8091AB-6A69-4EA2-8309-454F8BA5AB8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8" y="1130300"/>
            <a:ext cx="10845802" cy="5013325"/>
            <a:chOff x="673098" y="1130300"/>
            <a:chExt cx="10845802" cy="5013325"/>
          </a:xfrm>
        </p:grpSpPr>
        <p:grpSp>
          <p:nvGrpSpPr>
            <p:cNvPr id="3" name="îṡļiḑé">
              <a:extLst>
                <a:ext uri="{FF2B5EF4-FFF2-40B4-BE49-F238E27FC236}">
                  <a16:creationId xmlns:a16="http://schemas.microsoft.com/office/drawing/2014/main" xmlns="" id="{18E33728-71F0-4191-9208-C9158DCB082F}"/>
                </a:ext>
              </a:extLst>
            </p:cNvPr>
            <p:cNvGrpSpPr/>
            <p:nvPr/>
          </p:nvGrpSpPr>
          <p:grpSpPr>
            <a:xfrm>
              <a:off x="903677" y="2528900"/>
              <a:ext cx="1989945" cy="2255182"/>
              <a:chOff x="803412" y="2607659"/>
              <a:chExt cx="2376755" cy="2693549"/>
            </a:xfrm>
          </p:grpSpPr>
          <p:sp>
            <p:nvSpPr>
              <p:cNvPr id="24" name="îšḷïḍe">
                <a:extLst>
                  <a:ext uri="{FF2B5EF4-FFF2-40B4-BE49-F238E27FC236}">
                    <a16:creationId xmlns:a16="http://schemas.microsoft.com/office/drawing/2014/main" xmlns="" id="{8B22DCD0-8269-4DAD-A606-278E3B9FD467}"/>
                  </a:ext>
                </a:extLst>
              </p:cNvPr>
              <p:cNvSpPr/>
              <p:nvPr/>
            </p:nvSpPr>
            <p:spPr bwMode="auto">
              <a:xfrm>
                <a:off x="803412" y="2924453"/>
                <a:ext cx="2376755" cy="2376755"/>
              </a:xfrm>
              <a:prstGeom prst="ellipse">
                <a:avLst/>
              </a:prstGeom>
              <a:solidFill>
                <a:schemeClr val="bg1"/>
              </a:solidFill>
              <a:ln w="69850" cap="flat" cmpd="sng" algn="ctr">
                <a:solidFill>
                  <a:schemeClr val="accent1">
                    <a:lumMod val="100000"/>
                    <a:alpha val="22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işḷiḓe">
                <a:extLst>
                  <a:ext uri="{FF2B5EF4-FFF2-40B4-BE49-F238E27FC236}">
                    <a16:creationId xmlns:a16="http://schemas.microsoft.com/office/drawing/2014/main" xmlns="" id="{B16DB3BC-60E3-4498-AF40-33C438B16E2F}"/>
                  </a:ext>
                </a:extLst>
              </p:cNvPr>
              <p:cNvSpPr/>
              <p:nvPr/>
            </p:nvSpPr>
            <p:spPr bwMode="auto">
              <a:xfrm>
                <a:off x="904182" y="3025223"/>
                <a:ext cx="2175215" cy="2175215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iṡ1îḑé">
                <a:extLst>
                  <a:ext uri="{FF2B5EF4-FFF2-40B4-BE49-F238E27FC236}">
                    <a16:creationId xmlns:a16="http://schemas.microsoft.com/office/drawing/2014/main" xmlns="" id="{C2A48972-43FD-4022-8AEE-B0F640E28C99}"/>
                  </a:ext>
                </a:extLst>
              </p:cNvPr>
              <p:cNvSpPr/>
              <p:nvPr/>
            </p:nvSpPr>
            <p:spPr bwMode="auto">
              <a:xfrm>
                <a:off x="1674996" y="2607659"/>
                <a:ext cx="633588" cy="633587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pPr algn="ctr"/>
                <a:r>
                  <a:rPr lang="en-US" altLang="zh-CN" sz="3200">
                    <a:latin typeface="Impact" panose="020B0806030902050204" pitchFamily="34" charset="0"/>
                  </a:rPr>
                  <a:t>1</a:t>
                </a:r>
              </a:p>
            </p:txBody>
          </p:sp>
        </p:grpSp>
        <p:grpSp>
          <p:nvGrpSpPr>
            <p:cNvPr id="4" name="íṩliḍê">
              <a:extLst>
                <a:ext uri="{FF2B5EF4-FFF2-40B4-BE49-F238E27FC236}">
                  <a16:creationId xmlns:a16="http://schemas.microsoft.com/office/drawing/2014/main" xmlns="" id="{0A4C590B-1A1C-485A-BE24-140C62B2E037}"/>
                </a:ext>
              </a:extLst>
            </p:cNvPr>
            <p:cNvGrpSpPr/>
            <p:nvPr/>
          </p:nvGrpSpPr>
          <p:grpSpPr>
            <a:xfrm>
              <a:off x="3701911" y="2528900"/>
              <a:ext cx="1989945" cy="2255182"/>
              <a:chOff x="3545458" y="2607659"/>
              <a:chExt cx="2376755" cy="2693549"/>
            </a:xfrm>
          </p:grpSpPr>
          <p:sp>
            <p:nvSpPr>
              <p:cNvPr id="21" name="îṩļïḓê">
                <a:extLst>
                  <a:ext uri="{FF2B5EF4-FFF2-40B4-BE49-F238E27FC236}">
                    <a16:creationId xmlns:a16="http://schemas.microsoft.com/office/drawing/2014/main" xmlns="" id="{C14A5A6E-0EA4-4CC1-B492-5171705D4D21}"/>
                  </a:ext>
                </a:extLst>
              </p:cNvPr>
              <p:cNvSpPr/>
              <p:nvPr/>
            </p:nvSpPr>
            <p:spPr bwMode="auto">
              <a:xfrm>
                <a:off x="3545458" y="2924453"/>
                <a:ext cx="2376755" cy="2376755"/>
              </a:xfrm>
              <a:prstGeom prst="ellipse">
                <a:avLst/>
              </a:prstGeom>
              <a:solidFill>
                <a:schemeClr val="bg1"/>
              </a:solidFill>
              <a:ln w="69850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îṣḷîḓé">
                <a:extLst>
                  <a:ext uri="{FF2B5EF4-FFF2-40B4-BE49-F238E27FC236}">
                    <a16:creationId xmlns:a16="http://schemas.microsoft.com/office/drawing/2014/main" xmlns="" id="{B3CAB3A8-23A1-4A90-B076-A7EA688DB2EF}"/>
                  </a:ext>
                </a:extLst>
              </p:cNvPr>
              <p:cNvSpPr/>
              <p:nvPr/>
            </p:nvSpPr>
            <p:spPr bwMode="auto">
              <a:xfrm>
                <a:off x="3646228" y="3025223"/>
                <a:ext cx="2175215" cy="217521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iṡḷíḍé">
                <a:extLst>
                  <a:ext uri="{FF2B5EF4-FFF2-40B4-BE49-F238E27FC236}">
                    <a16:creationId xmlns:a16="http://schemas.microsoft.com/office/drawing/2014/main" xmlns="" id="{429E15B5-91A3-4F5F-AF45-A7B31ABB60A8}"/>
                  </a:ext>
                </a:extLst>
              </p:cNvPr>
              <p:cNvSpPr/>
              <p:nvPr/>
            </p:nvSpPr>
            <p:spPr bwMode="auto">
              <a:xfrm>
                <a:off x="4427809" y="2607659"/>
                <a:ext cx="633588" cy="633587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bg1">
                    <a:lumMod val="6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pPr algn="ctr"/>
                <a:r>
                  <a:rPr lang="en-US" altLang="zh-CN" sz="3200" dirty="0">
                    <a:latin typeface="Impact" panose="020B0806030902050204" pitchFamily="34" charset="0"/>
                  </a:rPr>
                  <a:t>2</a:t>
                </a:r>
              </a:p>
            </p:txBody>
          </p:sp>
        </p:grpSp>
        <p:grpSp>
          <p:nvGrpSpPr>
            <p:cNvPr id="5" name="îSḻîḑè">
              <a:extLst>
                <a:ext uri="{FF2B5EF4-FFF2-40B4-BE49-F238E27FC236}">
                  <a16:creationId xmlns:a16="http://schemas.microsoft.com/office/drawing/2014/main" xmlns="" id="{BCDDB180-8C37-4F37-8169-B53395EABF63}"/>
                </a:ext>
              </a:extLst>
            </p:cNvPr>
            <p:cNvGrpSpPr/>
            <p:nvPr/>
          </p:nvGrpSpPr>
          <p:grpSpPr>
            <a:xfrm>
              <a:off x="6500145" y="2528900"/>
              <a:ext cx="1989945" cy="2255182"/>
              <a:chOff x="6287504" y="2607659"/>
              <a:chExt cx="2376755" cy="2693549"/>
            </a:xfrm>
          </p:grpSpPr>
          <p:sp>
            <p:nvSpPr>
              <p:cNvPr id="18" name="ïṣḷíḓê">
                <a:extLst>
                  <a:ext uri="{FF2B5EF4-FFF2-40B4-BE49-F238E27FC236}">
                    <a16:creationId xmlns:a16="http://schemas.microsoft.com/office/drawing/2014/main" xmlns="" id="{C63F0A3E-20FE-441C-B10A-2E2E3C20F926}"/>
                  </a:ext>
                </a:extLst>
              </p:cNvPr>
              <p:cNvSpPr/>
              <p:nvPr/>
            </p:nvSpPr>
            <p:spPr bwMode="auto">
              <a:xfrm>
                <a:off x="6287504" y="2924453"/>
                <a:ext cx="2376755" cy="2376755"/>
              </a:xfrm>
              <a:prstGeom prst="ellipse">
                <a:avLst/>
              </a:prstGeom>
              <a:solidFill>
                <a:schemeClr val="bg1"/>
              </a:solidFill>
              <a:ln w="69850" cap="flat" cmpd="sng" algn="ctr">
                <a:solidFill>
                  <a:schemeClr val="accent1">
                    <a:lumMod val="75000"/>
                    <a:alpha val="22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íšliḍè">
                <a:extLst>
                  <a:ext uri="{FF2B5EF4-FFF2-40B4-BE49-F238E27FC236}">
                    <a16:creationId xmlns:a16="http://schemas.microsoft.com/office/drawing/2014/main" xmlns="" id="{F896F391-D663-4BCB-A855-E6052319ECFA}"/>
                  </a:ext>
                </a:extLst>
              </p:cNvPr>
              <p:cNvSpPr/>
              <p:nvPr/>
            </p:nvSpPr>
            <p:spPr bwMode="auto">
              <a:xfrm>
                <a:off x="6388274" y="3025223"/>
                <a:ext cx="2175215" cy="2175215"/>
              </a:xfrm>
              <a:prstGeom prst="ellipse">
                <a:avLst/>
              </a:prstGeom>
              <a:solidFill>
                <a:schemeClr val="accent1"/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ïṡḻîďe">
                <a:extLst>
                  <a:ext uri="{FF2B5EF4-FFF2-40B4-BE49-F238E27FC236}">
                    <a16:creationId xmlns:a16="http://schemas.microsoft.com/office/drawing/2014/main" xmlns="" id="{16BA0600-72D2-4FAF-BF45-340BBEE884D1}"/>
                  </a:ext>
                </a:extLst>
              </p:cNvPr>
              <p:cNvSpPr/>
              <p:nvPr/>
            </p:nvSpPr>
            <p:spPr bwMode="auto">
              <a:xfrm>
                <a:off x="7159087" y="2607659"/>
                <a:ext cx="633588" cy="633587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pPr algn="ctr"/>
                <a:r>
                  <a:rPr lang="en-US" altLang="zh-CN" sz="3200" dirty="0">
                    <a:latin typeface="Impact" panose="020B0806030902050204" pitchFamily="34" charset="0"/>
                  </a:rPr>
                  <a:t>3</a:t>
                </a:r>
              </a:p>
            </p:txBody>
          </p:sp>
        </p:grpSp>
        <p:grpSp>
          <p:nvGrpSpPr>
            <p:cNvPr id="6" name="ïŝliḋê">
              <a:extLst>
                <a:ext uri="{FF2B5EF4-FFF2-40B4-BE49-F238E27FC236}">
                  <a16:creationId xmlns:a16="http://schemas.microsoft.com/office/drawing/2014/main" xmlns="" id="{39E0F5AF-C4E5-4927-9C3B-7F093C30B66E}"/>
                </a:ext>
              </a:extLst>
            </p:cNvPr>
            <p:cNvGrpSpPr/>
            <p:nvPr/>
          </p:nvGrpSpPr>
          <p:grpSpPr>
            <a:xfrm>
              <a:off x="9298378" y="2528900"/>
              <a:ext cx="1989945" cy="2255182"/>
              <a:chOff x="9029549" y="2607659"/>
              <a:chExt cx="2376755" cy="2693549"/>
            </a:xfrm>
          </p:grpSpPr>
          <p:sp>
            <p:nvSpPr>
              <p:cNvPr id="15" name="iŝ1ïḍê">
                <a:extLst>
                  <a:ext uri="{FF2B5EF4-FFF2-40B4-BE49-F238E27FC236}">
                    <a16:creationId xmlns:a16="http://schemas.microsoft.com/office/drawing/2014/main" xmlns="" id="{E4F2A13E-55D3-4ACD-9BC0-449227124C34}"/>
                  </a:ext>
                </a:extLst>
              </p:cNvPr>
              <p:cNvSpPr/>
              <p:nvPr/>
            </p:nvSpPr>
            <p:spPr bwMode="auto">
              <a:xfrm>
                <a:off x="9029549" y="2924453"/>
                <a:ext cx="2376755" cy="2376755"/>
              </a:xfrm>
              <a:prstGeom prst="ellipse">
                <a:avLst/>
              </a:prstGeom>
              <a:solidFill>
                <a:schemeClr val="bg1"/>
              </a:solidFill>
              <a:ln w="69850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íṥliḓè">
                <a:extLst>
                  <a:ext uri="{FF2B5EF4-FFF2-40B4-BE49-F238E27FC236}">
                    <a16:creationId xmlns:a16="http://schemas.microsoft.com/office/drawing/2014/main" xmlns="" id="{63903667-D5BD-455D-B53F-EA4456CF92AC}"/>
                  </a:ext>
                </a:extLst>
              </p:cNvPr>
              <p:cNvSpPr/>
              <p:nvPr/>
            </p:nvSpPr>
            <p:spPr bwMode="auto">
              <a:xfrm>
                <a:off x="9130319" y="3025223"/>
                <a:ext cx="2175215" cy="217521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íṥḻîḓê">
                <a:extLst>
                  <a:ext uri="{FF2B5EF4-FFF2-40B4-BE49-F238E27FC236}">
                    <a16:creationId xmlns:a16="http://schemas.microsoft.com/office/drawing/2014/main" xmlns="" id="{8781298E-CCA4-4AC9-A1D8-F822F6204D2B}"/>
                  </a:ext>
                </a:extLst>
              </p:cNvPr>
              <p:cNvSpPr/>
              <p:nvPr/>
            </p:nvSpPr>
            <p:spPr bwMode="auto">
              <a:xfrm>
                <a:off x="9800364" y="2607659"/>
                <a:ext cx="633588" cy="633587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bg1">
                    <a:lumMod val="6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pPr algn="ctr"/>
                <a:r>
                  <a:rPr lang="en-US" altLang="zh-CN" sz="3200">
                    <a:latin typeface="Impact" panose="020B0806030902050204" pitchFamily="34" charset="0"/>
                  </a:rPr>
                  <a:t>4</a:t>
                </a:r>
              </a:p>
            </p:txBody>
          </p:sp>
        </p:grpSp>
        <p:sp>
          <p:nvSpPr>
            <p:cNvPr id="7" name="iṩļîḍê">
              <a:extLst>
                <a:ext uri="{FF2B5EF4-FFF2-40B4-BE49-F238E27FC236}">
                  <a16:creationId xmlns:a16="http://schemas.microsoft.com/office/drawing/2014/main" xmlns="" id="{072A82C3-4234-4B7E-9FB0-BFF44CF56123}"/>
                </a:ext>
              </a:extLst>
            </p:cNvPr>
            <p:cNvSpPr txBox="1"/>
            <p:nvPr/>
          </p:nvSpPr>
          <p:spPr>
            <a:xfrm>
              <a:off x="673098" y="1130300"/>
              <a:ext cx="10845802" cy="71048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3200" b="1" dirty="0"/>
                <a:t>Contents</a:t>
              </a:r>
            </a:p>
          </p:txBody>
        </p:sp>
        <p:sp>
          <p:nvSpPr>
            <p:cNvPr id="8" name="îṡlíḑè">
              <a:extLst>
                <a:ext uri="{FF2B5EF4-FFF2-40B4-BE49-F238E27FC236}">
                  <a16:creationId xmlns:a16="http://schemas.microsoft.com/office/drawing/2014/main" xmlns="" id="{27A2166D-BE44-42DA-B456-B65B627AA7BA}"/>
                </a:ext>
              </a:extLst>
            </p:cNvPr>
            <p:cNvSpPr/>
            <p:nvPr/>
          </p:nvSpPr>
          <p:spPr bwMode="auto">
            <a:xfrm>
              <a:off x="673100" y="5049319"/>
              <a:ext cx="2451100" cy="97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2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……</a:t>
              </a:r>
            </a:p>
          </p:txBody>
        </p:sp>
        <p:sp>
          <p:nvSpPr>
            <p:cNvPr id="9" name="îṥľîḍê">
              <a:extLst>
                <a:ext uri="{FF2B5EF4-FFF2-40B4-BE49-F238E27FC236}">
                  <a16:creationId xmlns:a16="http://schemas.microsoft.com/office/drawing/2014/main" xmlns="" id="{878B328D-B4DA-4C1A-A8CC-4FA0996CF495}"/>
                </a:ext>
              </a:extLst>
            </p:cNvPr>
            <p:cNvSpPr/>
            <p:nvPr/>
          </p:nvSpPr>
          <p:spPr bwMode="auto">
            <a:xfrm>
              <a:off x="3471333" y="5049319"/>
              <a:ext cx="2451100" cy="97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2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……</a:t>
              </a:r>
            </a:p>
          </p:txBody>
        </p:sp>
        <p:sp>
          <p:nvSpPr>
            <p:cNvPr id="10" name="íšlïdè">
              <a:extLst>
                <a:ext uri="{FF2B5EF4-FFF2-40B4-BE49-F238E27FC236}">
                  <a16:creationId xmlns:a16="http://schemas.microsoft.com/office/drawing/2014/main" xmlns="" id="{403F4775-CCBD-4E28-95AE-42A80526E558}"/>
                </a:ext>
              </a:extLst>
            </p:cNvPr>
            <p:cNvSpPr/>
            <p:nvPr/>
          </p:nvSpPr>
          <p:spPr bwMode="auto">
            <a:xfrm>
              <a:off x="6269566" y="5049319"/>
              <a:ext cx="2451100" cy="97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2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……</a:t>
              </a:r>
            </a:p>
          </p:txBody>
        </p:sp>
        <p:sp>
          <p:nvSpPr>
            <p:cNvPr id="11" name="îs1ïďê">
              <a:extLst>
                <a:ext uri="{FF2B5EF4-FFF2-40B4-BE49-F238E27FC236}">
                  <a16:creationId xmlns:a16="http://schemas.microsoft.com/office/drawing/2014/main" xmlns="" id="{617C0858-BC91-458E-A69F-B5FEB47F12DD}"/>
                </a:ext>
              </a:extLst>
            </p:cNvPr>
            <p:cNvSpPr/>
            <p:nvPr/>
          </p:nvSpPr>
          <p:spPr bwMode="auto">
            <a:xfrm>
              <a:off x="9067800" y="5049319"/>
              <a:ext cx="2451100" cy="97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2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……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4C8F3F9C-7F04-46E8-99AB-EC4C43A8A57C}"/>
                </a:ext>
              </a:extLst>
            </p:cNvPr>
            <p:cNvCxnSpPr/>
            <p:nvPr/>
          </p:nvCxnSpPr>
          <p:spPr>
            <a:xfrm>
              <a:off x="3297767" y="4699712"/>
              <a:ext cx="0" cy="144391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F62E281A-6FD9-4B19-B94E-E1FEB6922C59}"/>
                </a:ext>
              </a:extLst>
            </p:cNvPr>
            <p:cNvCxnSpPr/>
            <p:nvPr/>
          </p:nvCxnSpPr>
          <p:spPr>
            <a:xfrm>
              <a:off x="6096001" y="4699712"/>
              <a:ext cx="0" cy="144391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0AD34C8-D9D9-44A8-8BBA-A448C7F648E1}"/>
                </a:ext>
              </a:extLst>
            </p:cNvPr>
            <p:cNvCxnSpPr/>
            <p:nvPr/>
          </p:nvCxnSpPr>
          <p:spPr>
            <a:xfrm>
              <a:off x="8894234" y="4699712"/>
              <a:ext cx="0" cy="144391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7545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08EFD2-EAAB-4A40-9CA9-2847814E4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870B6DD-9C00-42C0-A9E0-40A99983E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061C451-134F-4C02-ADCD-1F319C267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611d424b-42c7-4b3f-89a1-53542a223b4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3403F1E-1F0E-46CC-BD16-434C0B10AB5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53748"/>
            <a:ext cx="10858500" cy="4956906"/>
            <a:chOff x="660400" y="1153748"/>
            <a:chExt cx="10858500" cy="4956906"/>
          </a:xfrm>
        </p:grpSpPr>
        <p:sp>
          <p:nvSpPr>
            <p:cNvPr id="6" name="ïş1ïḑè">
              <a:extLst>
                <a:ext uri="{FF2B5EF4-FFF2-40B4-BE49-F238E27FC236}">
                  <a16:creationId xmlns:a16="http://schemas.microsoft.com/office/drawing/2014/main" xmlns="" id="{93234EA0-894F-44D1-8C78-110A1A1F517A}"/>
                </a:ext>
              </a:extLst>
            </p:cNvPr>
            <p:cNvSpPr/>
            <p:nvPr/>
          </p:nvSpPr>
          <p:spPr>
            <a:xfrm>
              <a:off x="5037038" y="1153748"/>
              <a:ext cx="2872804" cy="4956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3523" y="10800"/>
                  </a:lnTo>
                  <a:lnTo>
                    <a:pt x="0" y="21600"/>
                  </a:lnTo>
                  <a:lnTo>
                    <a:pt x="8079" y="21600"/>
                  </a:lnTo>
                  <a:lnTo>
                    <a:pt x="21600" y="10800"/>
                  </a:lnTo>
                  <a:lnTo>
                    <a:pt x="80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7" name="îṡ1iḋê">
              <a:extLst>
                <a:ext uri="{FF2B5EF4-FFF2-40B4-BE49-F238E27FC236}">
                  <a16:creationId xmlns:a16="http://schemas.microsoft.com/office/drawing/2014/main" xmlns="" id="{C947D3D2-EBC5-49F9-98AD-6A0862943C2C}"/>
                </a:ext>
              </a:extLst>
            </p:cNvPr>
            <p:cNvSpPr/>
            <p:nvPr/>
          </p:nvSpPr>
          <p:spPr>
            <a:xfrm>
              <a:off x="660400" y="4205372"/>
              <a:ext cx="5672548" cy="807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1936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/>
            <a:p>
              <a:endParaRPr/>
            </a:p>
          </p:txBody>
        </p:sp>
        <p:sp>
          <p:nvSpPr>
            <p:cNvPr id="8" name="i$ḷíḍê">
              <a:extLst>
                <a:ext uri="{FF2B5EF4-FFF2-40B4-BE49-F238E27FC236}">
                  <a16:creationId xmlns:a16="http://schemas.microsoft.com/office/drawing/2014/main" xmlns="" id="{007C67B5-6087-4E3F-ADF5-885C9C72AD99}"/>
                </a:ext>
              </a:extLst>
            </p:cNvPr>
            <p:cNvSpPr/>
            <p:nvPr/>
          </p:nvSpPr>
          <p:spPr>
            <a:xfrm>
              <a:off x="660400" y="5182344"/>
              <a:ext cx="4963374" cy="807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1904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/>
            <a:p>
              <a:endParaRPr/>
            </a:p>
          </p:txBody>
        </p:sp>
        <p:sp>
          <p:nvSpPr>
            <p:cNvPr id="9" name="íṣḷïdê">
              <a:extLst>
                <a:ext uri="{FF2B5EF4-FFF2-40B4-BE49-F238E27FC236}">
                  <a16:creationId xmlns:a16="http://schemas.microsoft.com/office/drawing/2014/main" xmlns="" id="{61CCF152-9334-4ACC-BEB1-2DE25945E508}"/>
                </a:ext>
              </a:extLst>
            </p:cNvPr>
            <p:cNvSpPr/>
            <p:nvPr/>
          </p:nvSpPr>
          <p:spPr>
            <a:xfrm>
              <a:off x="660400" y="3228401"/>
              <a:ext cx="6088404" cy="807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0560" y="21600"/>
                  </a:lnTo>
                  <a:lnTo>
                    <a:pt x="21600" y="10800"/>
                  </a:lnTo>
                  <a:lnTo>
                    <a:pt x="205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/>
            <a:p>
              <a:endParaRPr/>
            </a:p>
          </p:txBody>
        </p:sp>
        <p:sp>
          <p:nvSpPr>
            <p:cNvPr id="10" name="íŝḷïdé">
              <a:extLst>
                <a:ext uri="{FF2B5EF4-FFF2-40B4-BE49-F238E27FC236}">
                  <a16:creationId xmlns:a16="http://schemas.microsoft.com/office/drawing/2014/main" xmlns="" id="{279579C5-D8C1-4A23-8F5A-95BFCF498327}"/>
                </a:ext>
              </a:extLst>
            </p:cNvPr>
            <p:cNvSpPr/>
            <p:nvPr/>
          </p:nvSpPr>
          <p:spPr>
            <a:xfrm>
              <a:off x="660400" y="2252651"/>
              <a:ext cx="5672548" cy="807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36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/>
            <a:p>
              <a:endParaRPr/>
            </a:p>
          </p:txBody>
        </p:sp>
        <p:sp>
          <p:nvSpPr>
            <p:cNvPr id="11" name="iśḻîdé">
              <a:extLst>
                <a:ext uri="{FF2B5EF4-FFF2-40B4-BE49-F238E27FC236}">
                  <a16:creationId xmlns:a16="http://schemas.microsoft.com/office/drawing/2014/main" xmlns="" id="{5B585B44-635C-438B-8EED-B3531D40D196}"/>
                </a:ext>
              </a:extLst>
            </p:cNvPr>
            <p:cNvSpPr/>
            <p:nvPr/>
          </p:nvSpPr>
          <p:spPr>
            <a:xfrm>
              <a:off x="660400" y="1274458"/>
              <a:ext cx="4963374" cy="807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0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/>
            <a:p>
              <a:endParaRPr dirty="0"/>
            </a:p>
          </p:txBody>
        </p:sp>
        <p:sp>
          <p:nvSpPr>
            <p:cNvPr id="12" name="iṥļïdé">
              <a:extLst>
                <a:ext uri="{FF2B5EF4-FFF2-40B4-BE49-F238E27FC236}">
                  <a16:creationId xmlns:a16="http://schemas.microsoft.com/office/drawing/2014/main" xmlns="" id="{9E9A2684-8FFE-4709-90ED-8131EF38AC9D}"/>
                </a:ext>
              </a:extLst>
            </p:cNvPr>
            <p:cNvSpPr/>
            <p:nvPr/>
          </p:nvSpPr>
          <p:spPr>
            <a:xfrm>
              <a:off x="8067792" y="3151853"/>
              <a:ext cx="3451108" cy="1418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Unified fonts make reading more fluent.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Theme color makes PPT more convenient to change.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13" name="iŝḻíḍé">
              <a:extLst>
                <a:ext uri="{FF2B5EF4-FFF2-40B4-BE49-F238E27FC236}">
                  <a16:creationId xmlns:a16="http://schemas.microsoft.com/office/drawing/2014/main" xmlns="" id="{B4AB7E7C-323A-41A9-8AA6-0017E59C7F85}"/>
                </a:ext>
              </a:extLst>
            </p:cNvPr>
            <p:cNvSpPr txBox="1"/>
            <p:nvPr/>
          </p:nvSpPr>
          <p:spPr bwMode="auto">
            <a:xfrm>
              <a:off x="8067792" y="2710048"/>
              <a:ext cx="345110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îŝļîḍè">
              <a:extLst>
                <a:ext uri="{FF2B5EF4-FFF2-40B4-BE49-F238E27FC236}">
                  <a16:creationId xmlns:a16="http://schemas.microsoft.com/office/drawing/2014/main" xmlns="" id="{2EBFD118-784B-46B5-A8F7-BA38172B062C}"/>
                </a:ext>
              </a:extLst>
            </p:cNvPr>
            <p:cNvSpPr/>
            <p:nvPr/>
          </p:nvSpPr>
          <p:spPr>
            <a:xfrm>
              <a:off x="5348499" y="1354320"/>
              <a:ext cx="2640318" cy="4555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3523" y="10800"/>
                  </a:lnTo>
                  <a:lnTo>
                    <a:pt x="0" y="21600"/>
                  </a:lnTo>
                  <a:lnTo>
                    <a:pt x="8079" y="21600"/>
                  </a:lnTo>
                  <a:lnTo>
                    <a:pt x="21600" y="10800"/>
                  </a:lnTo>
                  <a:lnTo>
                    <a:pt x="80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5" name="isḻiḑê">
              <a:extLst>
                <a:ext uri="{FF2B5EF4-FFF2-40B4-BE49-F238E27FC236}">
                  <a16:creationId xmlns:a16="http://schemas.microsoft.com/office/drawing/2014/main" xmlns="" id="{6987B6D3-A240-4E55-9F01-F769AF3DBEB8}"/>
                </a:ext>
              </a:extLst>
            </p:cNvPr>
            <p:cNvSpPr/>
            <p:nvPr/>
          </p:nvSpPr>
          <p:spPr bwMode="auto">
            <a:xfrm>
              <a:off x="660400" y="1314389"/>
              <a:ext cx="3759488" cy="727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îšlîďê">
              <a:extLst>
                <a:ext uri="{FF2B5EF4-FFF2-40B4-BE49-F238E27FC236}">
                  <a16:creationId xmlns:a16="http://schemas.microsoft.com/office/drawing/2014/main" xmlns="" id="{6987B6D3-A240-4E55-9F01-F769AF3DBEB8}"/>
                </a:ext>
              </a:extLst>
            </p:cNvPr>
            <p:cNvSpPr/>
            <p:nvPr/>
          </p:nvSpPr>
          <p:spPr bwMode="auto">
            <a:xfrm>
              <a:off x="660400" y="2292582"/>
              <a:ext cx="3759488" cy="727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" name="ïṩ1iḋê">
              <a:extLst>
                <a:ext uri="{FF2B5EF4-FFF2-40B4-BE49-F238E27FC236}">
                  <a16:creationId xmlns:a16="http://schemas.microsoft.com/office/drawing/2014/main" xmlns="" id="{6987B6D3-A240-4E55-9F01-F769AF3DBEB8}"/>
                </a:ext>
              </a:extLst>
            </p:cNvPr>
            <p:cNvSpPr/>
            <p:nvPr/>
          </p:nvSpPr>
          <p:spPr bwMode="auto">
            <a:xfrm>
              <a:off x="660400" y="4245303"/>
              <a:ext cx="3759488" cy="727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iṣļïḓè">
              <a:extLst>
                <a:ext uri="{FF2B5EF4-FFF2-40B4-BE49-F238E27FC236}">
                  <a16:creationId xmlns:a16="http://schemas.microsoft.com/office/drawing/2014/main" xmlns="" id="{6987B6D3-A240-4E55-9F01-F769AF3DBEB8}"/>
                </a:ext>
              </a:extLst>
            </p:cNvPr>
            <p:cNvSpPr/>
            <p:nvPr/>
          </p:nvSpPr>
          <p:spPr bwMode="auto">
            <a:xfrm>
              <a:off x="660400" y="3268332"/>
              <a:ext cx="3759488" cy="727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ïšliḋè">
              <a:extLst>
                <a:ext uri="{FF2B5EF4-FFF2-40B4-BE49-F238E27FC236}">
                  <a16:creationId xmlns:a16="http://schemas.microsoft.com/office/drawing/2014/main" xmlns="" id="{6987B6D3-A240-4E55-9F01-F769AF3DBEB8}"/>
                </a:ext>
              </a:extLst>
            </p:cNvPr>
            <p:cNvSpPr/>
            <p:nvPr/>
          </p:nvSpPr>
          <p:spPr bwMode="auto">
            <a:xfrm>
              <a:off x="660400" y="5222275"/>
              <a:ext cx="3759488" cy="727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iṥḻîḑe">
              <a:extLst>
                <a:ext uri="{FF2B5EF4-FFF2-40B4-BE49-F238E27FC236}">
                  <a16:creationId xmlns:a16="http://schemas.microsoft.com/office/drawing/2014/main" xmlns="" id="{1914F080-4BA1-4D25-ABC5-F63D36A31475}"/>
                </a:ext>
              </a:extLst>
            </p:cNvPr>
            <p:cNvSpPr/>
            <p:nvPr/>
          </p:nvSpPr>
          <p:spPr>
            <a:xfrm>
              <a:off x="4626832" y="1482587"/>
              <a:ext cx="448302" cy="391342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21" name="îsḻïde">
              <a:extLst>
                <a:ext uri="{FF2B5EF4-FFF2-40B4-BE49-F238E27FC236}">
                  <a16:creationId xmlns:a16="http://schemas.microsoft.com/office/drawing/2014/main" xmlns="" id="{5DB4FBF6-1A32-4CB2-BBA2-04831712163A}"/>
                </a:ext>
              </a:extLst>
            </p:cNvPr>
            <p:cNvSpPr/>
            <p:nvPr/>
          </p:nvSpPr>
          <p:spPr>
            <a:xfrm>
              <a:off x="4628628" y="5384136"/>
              <a:ext cx="446506" cy="404016"/>
            </a:xfrm>
            <a:custGeom>
              <a:avLst/>
              <a:gdLst>
                <a:gd name="connsiteX0" fmla="*/ 407586 w 606580"/>
                <a:gd name="connsiteY0" fmla="*/ 252695 h 548858"/>
                <a:gd name="connsiteX1" fmla="*/ 502285 w 606580"/>
                <a:gd name="connsiteY1" fmla="*/ 252695 h 548858"/>
                <a:gd name="connsiteX2" fmla="*/ 502285 w 606580"/>
                <a:gd name="connsiteY2" fmla="*/ 346759 h 548858"/>
                <a:gd name="connsiteX3" fmla="*/ 407586 w 606580"/>
                <a:gd name="connsiteY3" fmla="*/ 346759 h 548858"/>
                <a:gd name="connsiteX4" fmla="*/ 104296 w 606580"/>
                <a:gd name="connsiteY4" fmla="*/ 205698 h 548858"/>
                <a:gd name="connsiteX5" fmla="*/ 199065 w 606580"/>
                <a:gd name="connsiteY5" fmla="*/ 205698 h 548858"/>
                <a:gd name="connsiteX6" fmla="*/ 199065 w 606580"/>
                <a:gd name="connsiteY6" fmla="*/ 346758 h 548858"/>
                <a:gd name="connsiteX7" fmla="*/ 104296 w 606580"/>
                <a:gd name="connsiteY7" fmla="*/ 346758 h 548858"/>
                <a:gd name="connsiteX8" fmla="*/ 255870 w 606580"/>
                <a:gd name="connsiteY8" fmla="*/ 96040 h 548858"/>
                <a:gd name="connsiteX9" fmla="*/ 350710 w 606580"/>
                <a:gd name="connsiteY9" fmla="*/ 96040 h 548858"/>
                <a:gd name="connsiteX10" fmla="*/ 350710 w 606580"/>
                <a:gd name="connsiteY10" fmla="*/ 346759 h 548858"/>
                <a:gd name="connsiteX11" fmla="*/ 255870 w 606580"/>
                <a:gd name="connsiteY11" fmla="*/ 346759 h 548858"/>
                <a:gd name="connsiteX12" fmla="*/ 37882 w 606580"/>
                <a:gd name="connsiteY12" fmla="*/ 37913 h 548858"/>
                <a:gd name="connsiteX13" fmla="*/ 37882 w 606580"/>
                <a:gd name="connsiteY13" fmla="*/ 405363 h 548858"/>
                <a:gd name="connsiteX14" fmla="*/ 568698 w 606580"/>
                <a:gd name="connsiteY14" fmla="*/ 405363 h 548858"/>
                <a:gd name="connsiteX15" fmla="*/ 568698 w 606580"/>
                <a:gd name="connsiteY15" fmla="*/ 37913 h 548858"/>
                <a:gd name="connsiteX16" fmla="*/ 18941 w 606580"/>
                <a:gd name="connsiteY16" fmla="*/ 0 h 548858"/>
                <a:gd name="connsiteX17" fmla="*/ 587639 w 606580"/>
                <a:gd name="connsiteY17" fmla="*/ 0 h 548858"/>
                <a:gd name="connsiteX18" fmla="*/ 606580 w 606580"/>
                <a:gd name="connsiteY18" fmla="*/ 18910 h 548858"/>
                <a:gd name="connsiteX19" fmla="*/ 606580 w 606580"/>
                <a:gd name="connsiteY19" fmla="*/ 424274 h 548858"/>
                <a:gd name="connsiteX20" fmla="*/ 587639 w 606580"/>
                <a:gd name="connsiteY20" fmla="*/ 443184 h 548858"/>
                <a:gd name="connsiteX21" fmla="*/ 322278 w 606580"/>
                <a:gd name="connsiteY21" fmla="*/ 443184 h 548858"/>
                <a:gd name="connsiteX22" fmla="*/ 322278 w 606580"/>
                <a:gd name="connsiteY22" fmla="*/ 511038 h 548858"/>
                <a:gd name="connsiteX23" fmla="*/ 450223 w 606580"/>
                <a:gd name="connsiteY23" fmla="*/ 511038 h 548858"/>
                <a:gd name="connsiteX24" fmla="*/ 450223 w 606580"/>
                <a:gd name="connsiteY24" fmla="*/ 548858 h 548858"/>
                <a:gd name="connsiteX25" fmla="*/ 156357 w 606580"/>
                <a:gd name="connsiteY25" fmla="*/ 548858 h 548858"/>
                <a:gd name="connsiteX26" fmla="*/ 156357 w 606580"/>
                <a:gd name="connsiteY26" fmla="*/ 511038 h 548858"/>
                <a:gd name="connsiteX27" fmla="*/ 284302 w 606580"/>
                <a:gd name="connsiteY27" fmla="*/ 511038 h 548858"/>
                <a:gd name="connsiteX28" fmla="*/ 284302 w 606580"/>
                <a:gd name="connsiteY28" fmla="*/ 443184 h 548858"/>
                <a:gd name="connsiteX29" fmla="*/ 18941 w 606580"/>
                <a:gd name="connsiteY29" fmla="*/ 443184 h 548858"/>
                <a:gd name="connsiteX30" fmla="*/ 0 w 606580"/>
                <a:gd name="connsiteY30" fmla="*/ 424274 h 548858"/>
                <a:gd name="connsiteX31" fmla="*/ 0 w 606580"/>
                <a:gd name="connsiteY31" fmla="*/ 18910 h 548858"/>
                <a:gd name="connsiteX32" fmla="*/ 18941 w 606580"/>
                <a:gd name="connsiteY32" fmla="*/ 0 h 54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6580" h="548858">
                  <a:moveTo>
                    <a:pt x="407586" y="252695"/>
                  </a:moveTo>
                  <a:lnTo>
                    <a:pt x="502285" y="252695"/>
                  </a:lnTo>
                  <a:lnTo>
                    <a:pt x="502285" y="346759"/>
                  </a:lnTo>
                  <a:lnTo>
                    <a:pt x="407586" y="346759"/>
                  </a:lnTo>
                  <a:close/>
                  <a:moveTo>
                    <a:pt x="104296" y="205698"/>
                  </a:moveTo>
                  <a:lnTo>
                    <a:pt x="199065" y="205698"/>
                  </a:lnTo>
                  <a:lnTo>
                    <a:pt x="199065" y="346758"/>
                  </a:lnTo>
                  <a:lnTo>
                    <a:pt x="104296" y="346758"/>
                  </a:lnTo>
                  <a:close/>
                  <a:moveTo>
                    <a:pt x="255870" y="96040"/>
                  </a:moveTo>
                  <a:lnTo>
                    <a:pt x="350710" y="96040"/>
                  </a:lnTo>
                  <a:lnTo>
                    <a:pt x="350710" y="346759"/>
                  </a:lnTo>
                  <a:lnTo>
                    <a:pt x="255870" y="346759"/>
                  </a:lnTo>
                  <a:close/>
                  <a:moveTo>
                    <a:pt x="37882" y="37913"/>
                  </a:moveTo>
                  <a:lnTo>
                    <a:pt x="37882" y="405363"/>
                  </a:lnTo>
                  <a:lnTo>
                    <a:pt x="568698" y="405363"/>
                  </a:lnTo>
                  <a:lnTo>
                    <a:pt x="568698" y="37913"/>
                  </a:lnTo>
                  <a:close/>
                  <a:moveTo>
                    <a:pt x="18941" y="0"/>
                  </a:moveTo>
                  <a:lnTo>
                    <a:pt x="587639" y="0"/>
                  </a:lnTo>
                  <a:cubicBezTo>
                    <a:pt x="598038" y="0"/>
                    <a:pt x="606580" y="8528"/>
                    <a:pt x="606580" y="18910"/>
                  </a:cubicBezTo>
                  <a:lnTo>
                    <a:pt x="606580" y="424274"/>
                  </a:lnTo>
                  <a:cubicBezTo>
                    <a:pt x="606580" y="434656"/>
                    <a:pt x="598038" y="443184"/>
                    <a:pt x="587639" y="443184"/>
                  </a:cubicBezTo>
                  <a:lnTo>
                    <a:pt x="322278" y="443184"/>
                  </a:lnTo>
                  <a:lnTo>
                    <a:pt x="322278" y="511038"/>
                  </a:lnTo>
                  <a:lnTo>
                    <a:pt x="450223" y="511038"/>
                  </a:lnTo>
                  <a:lnTo>
                    <a:pt x="450223" y="548858"/>
                  </a:lnTo>
                  <a:lnTo>
                    <a:pt x="156357" y="548858"/>
                  </a:lnTo>
                  <a:lnTo>
                    <a:pt x="156357" y="511038"/>
                  </a:lnTo>
                  <a:lnTo>
                    <a:pt x="284302" y="511038"/>
                  </a:lnTo>
                  <a:lnTo>
                    <a:pt x="284302" y="443184"/>
                  </a:lnTo>
                  <a:lnTo>
                    <a:pt x="18941" y="443184"/>
                  </a:lnTo>
                  <a:cubicBezTo>
                    <a:pt x="8542" y="443184"/>
                    <a:pt x="0" y="434656"/>
                    <a:pt x="0" y="424274"/>
                  </a:cubicBezTo>
                  <a:lnTo>
                    <a:pt x="0" y="18910"/>
                  </a:lnTo>
                  <a:cubicBezTo>
                    <a:pt x="0" y="8528"/>
                    <a:pt x="8542" y="0"/>
                    <a:pt x="189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22" name="íṣḻiḑe">
              <a:extLst>
                <a:ext uri="{FF2B5EF4-FFF2-40B4-BE49-F238E27FC236}">
                  <a16:creationId xmlns:a16="http://schemas.microsoft.com/office/drawing/2014/main" xmlns="" id="{6AB76EF1-B3E5-4CA0-B01E-C662A1B17243}"/>
                </a:ext>
              </a:extLst>
            </p:cNvPr>
            <p:cNvSpPr/>
            <p:nvPr/>
          </p:nvSpPr>
          <p:spPr>
            <a:xfrm>
              <a:off x="5764760" y="3417994"/>
              <a:ext cx="435404" cy="428414"/>
            </a:xfrm>
            <a:custGeom>
              <a:avLst/>
              <a:gdLst>
                <a:gd name="connsiteX0" fmla="*/ 396980 w 599394"/>
                <a:gd name="connsiteY0" fmla="*/ 411566 h 589770"/>
                <a:gd name="connsiteX1" fmla="*/ 485009 w 599394"/>
                <a:gd name="connsiteY1" fmla="*/ 411566 h 589770"/>
                <a:gd name="connsiteX2" fmla="*/ 485009 w 599394"/>
                <a:gd name="connsiteY2" fmla="*/ 499521 h 589770"/>
                <a:gd name="connsiteX3" fmla="*/ 396980 w 599394"/>
                <a:gd name="connsiteY3" fmla="*/ 499521 h 589770"/>
                <a:gd name="connsiteX4" fmla="*/ 255424 w 599394"/>
                <a:gd name="connsiteY4" fmla="*/ 411566 h 589770"/>
                <a:gd name="connsiteX5" fmla="*/ 343453 w 599394"/>
                <a:gd name="connsiteY5" fmla="*/ 411566 h 589770"/>
                <a:gd name="connsiteX6" fmla="*/ 343453 w 599394"/>
                <a:gd name="connsiteY6" fmla="*/ 499521 h 589770"/>
                <a:gd name="connsiteX7" fmla="*/ 255424 w 599394"/>
                <a:gd name="connsiteY7" fmla="*/ 499521 h 589770"/>
                <a:gd name="connsiteX8" fmla="*/ 114311 w 599394"/>
                <a:gd name="connsiteY8" fmla="*/ 411566 h 589770"/>
                <a:gd name="connsiteX9" fmla="*/ 202414 w 599394"/>
                <a:gd name="connsiteY9" fmla="*/ 411566 h 589770"/>
                <a:gd name="connsiteX10" fmla="*/ 202414 w 599394"/>
                <a:gd name="connsiteY10" fmla="*/ 499521 h 589770"/>
                <a:gd name="connsiteX11" fmla="*/ 114311 w 599394"/>
                <a:gd name="connsiteY11" fmla="*/ 499521 h 589770"/>
                <a:gd name="connsiteX12" fmla="*/ 396980 w 599394"/>
                <a:gd name="connsiteY12" fmla="*/ 289110 h 589770"/>
                <a:gd name="connsiteX13" fmla="*/ 485009 w 599394"/>
                <a:gd name="connsiteY13" fmla="*/ 289110 h 589770"/>
                <a:gd name="connsiteX14" fmla="*/ 485009 w 599394"/>
                <a:gd name="connsiteY14" fmla="*/ 377065 h 589770"/>
                <a:gd name="connsiteX15" fmla="*/ 396980 w 599394"/>
                <a:gd name="connsiteY15" fmla="*/ 377065 h 589770"/>
                <a:gd name="connsiteX16" fmla="*/ 255424 w 599394"/>
                <a:gd name="connsiteY16" fmla="*/ 289110 h 589770"/>
                <a:gd name="connsiteX17" fmla="*/ 343453 w 599394"/>
                <a:gd name="connsiteY17" fmla="*/ 289110 h 589770"/>
                <a:gd name="connsiteX18" fmla="*/ 343453 w 599394"/>
                <a:gd name="connsiteY18" fmla="*/ 377065 h 589770"/>
                <a:gd name="connsiteX19" fmla="*/ 255424 w 599394"/>
                <a:gd name="connsiteY19" fmla="*/ 377065 h 589770"/>
                <a:gd name="connsiteX20" fmla="*/ 114311 w 599394"/>
                <a:gd name="connsiteY20" fmla="*/ 289110 h 589770"/>
                <a:gd name="connsiteX21" fmla="*/ 202414 w 599394"/>
                <a:gd name="connsiteY21" fmla="*/ 289110 h 589770"/>
                <a:gd name="connsiteX22" fmla="*/ 202414 w 599394"/>
                <a:gd name="connsiteY22" fmla="*/ 377065 h 589770"/>
                <a:gd name="connsiteX23" fmla="*/ 114311 w 599394"/>
                <a:gd name="connsiteY23" fmla="*/ 377065 h 589770"/>
                <a:gd name="connsiteX24" fmla="*/ 73311 w 599394"/>
                <a:gd name="connsiteY24" fmla="*/ 262427 h 589770"/>
                <a:gd name="connsiteX25" fmla="*/ 64089 w 599394"/>
                <a:gd name="connsiteY25" fmla="*/ 271635 h 589770"/>
                <a:gd name="connsiteX26" fmla="*/ 64089 w 599394"/>
                <a:gd name="connsiteY26" fmla="*/ 517027 h 589770"/>
                <a:gd name="connsiteX27" fmla="*/ 73311 w 599394"/>
                <a:gd name="connsiteY27" fmla="*/ 526235 h 589770"/>
                <a:gd name="connsiteX28" fmla="*/ 526083 w 599394"/>
                <a:gd name="connsiteY28" fmla="*/ 526235 h 589770"/>
                <a:gd name="connsiteX29" fmla="*/ 535305 w 599394"/>
                <a:gd name="connsiteY29" fmla="*/ 517027 h 589770"/>
                <a:gd name="connsiteX30" fmla="*/ 535305 w 599394"/>
                <a:gd name="connsiteY30" fmla="*/ 271635 h 589770"/>
                <a:gd name="connsiteX31" fmla="*/ 526083 w 599394"/>
                <a:gd name="connsiteY31" fmla="*/ 262427 h 589770"/>
                <a:gd name="connsiteX32" fmla="*/ 437558 w 599394"/>
                <a:gd name="connsiteY32" fmla="*/ 35911 h 589770"/>
                <a:gd name="connsiteX33" fmla="*/ 428336 w 599394"/>
                <a:gd name="connsiteY33" fmla="*/ 45119 h 589770"/>
                <a:gd name="connsiteX34" fmla="*/ 428336 w 599394"/>
                <a:gd name="connsiteY34" fmla="*/ 169887 h 589770"/>
                <a:gd name="connsiteX35" fmla="*/ 437558 w 599394"/>
                <a:gd name="connsiteY35" fmla="*/ 179095 h 589770"/>
                <a:gd name="connsiteX36" fmla="*/ 473982 w 599394"/>
                <a:gd name="connsiteY36" fmla="*/ 179095 h 589770"/>
                <a:gd name="connsiteX37" fmla="*/ 483204 w 599394"/>
                <a:gd name="connsiteY37" fmla="*/ 169887 h 589770"/>
                <a:gd name="connsiteX38" fmla="*/ 483204 w 599394"/>
                <a:gd name="connsiteY38" fmla="*/ 45119 h 589770"/>
                <a:gd name="connsiteX39" fmla="*/ 473982 w 599394"/>
                <a:gd name="connsiteY39" fmla="*/ 35911 h 589770"/>
                <a:gd name="connsiteX40" fmla="*/ 125412 w 599394"/>
                <a:gd name="connsiteY40" fmla="*/ 35911 h 589770"/>
                <a:gd name="connsiteX41" fmla="*/ 116190 w 599394"/>
                <a:gd name="connsiteY41" fmla="*/ 45119 h 589770"/>
                <a:gd name="connsiteX42" fmla="*/ 116190 w 599394"/>
                <a:gd name="connsiteY42" fmla="*/ 169887 h 589770"/>
                <a:gd name="connsiteX43" fmla="*/ 125412 w 599394"/>
                <a:gd name="connsiteY43" fmla="*/ 179095 h 589770"/>
                <a:gd name="connsiteX44" fmla="*/ 161836 w 599394"/>
                <a:gd name="connsiteY44" fmla="*/ 179095 h 589770"/>
                <a:gd name="connsiteX45" fmla="*/ 171058 w 599394"/>
                <a:gd name="connsiteY45" fmla="*/ 169887 h 589770"/>
                <a:gd name="connsiteX46" fmla="*/ 171058 w 599394"/>
                <a:gd name="connsiteY46" fmla="*/ 45119 h 589770"/>
                <a:gd name="connsiteX47" fmla="*/ 161836 w 599394"/>
                <a:gd name="connsiteY47" fmla="*/ 35911 h 589770"/>
                <a:gd name="connsiteX48" fmla="*/ 92676 w 599394"/>
                <a:gd name="connsiteY48" fmla="*/ 0 h 589770"/>
                <a:gd name="connsiteX49" fmla="*/ 194573 w 599394"/>
                <a:gd name="connsiteY49" fmla="*/ 0 h 589770"/>
                <a:gd name="connsiteX50" fmla="*/ 207021 w 599394"/>
                <a:gd name="connsiteY50" fmla="*/ 12431 h 589770"/>
                <a:gd name="connsiteX51" fmla="*/ 207021 w 599394"/>
                <a:gd name="connsiteY51" fmla="*/ 84713 h 589770"/>
                <a:gd name="connsiteX52" fmla="*/ 392373 w 599394"/>
                <a:gd name="connsiteY52" fmla="*/ 84713 h 589770"/>
                <a:gd name="connsiteX53" fmla="*/ 392373 w 599394"/>
                <a:gd name="connsiteY53" fmla="*/ 12431 h 589770"/>
                <a:gd name="connsiteX54" fmla="*/ 404360 w 599394"/>
                <a:gd name="connsiteY54" fmla="*/ 0 h 589770"/>
                <a:gd name="connsiteX55" fmla="*/ 506718 w 599394"/>
                <a:gd name="connsiteY55" fmla="*/ 0 h 589770"/>
                <a:gd name="connsiteX56" fmla="*/ 519167 w 599394"/>
                <a:gd name="connsiteY56" fmla="*/ 12431 h 589770"/>
                <a:gd name="connsiteX57" fmla="*/ 519167 w 599394"/>
                <a:gd name="connsiteY57" fmla="*/ 84713 h 589770"/>
                <a:gd name="connsiteX58" fmla="*/ 586945 w 599394"/>
                <a:gd name="connsiteY58" fmla="*/ 84713 h 589770"/>
                <a:gd name="connsiteX59" fmla="*/ 599394 w 599394"/>
                <a:gd name="connsiteY59" fmla="*/ 97144 h 589770"/>
                <a:gd name="connsiteX60" fmla="*/ 599394 w 599394"/>
                <a:gd name="connsiteY60" fmla="*/ 577800 h 589770"/>
                <a:gd name="connsiteX61" fmla="*/ 586945 w 599394"/>
                <a:gd name="connsiteY61" fmla="*/ 589770 h 589770"/>
                <a:gd name="connsiteX62" fmla="*/ 12449 w 599394"/>
                <a:gd name="connsiteY62" fmla="*/ 589770 h 589770"/>
                <a:gd name="connsiteX63" fmla="*/ 0 w 599394"/>
                <a:gd name="connsiteY63" fmla="*/ 577800 h 589770"/>
                <a:gd name="connsiteX64" fmla="*/ 0 w 599394"/>
                <a:gd name="connsiteY64" fmla="*/ 97144 h 589770"/>
                <a:gd name="connsiteX65" fmla="*/ 12449 w 599394"/>
                <a:gd name="connsiteY65" fmla="*/ 84713 h 589770"/>
                <a:gd name="connsiteX66" fmla="*/ 80227 w 599394"/>
                <a:gd name="connsiteY66" fmla="*/ 84713 h 589770"/>
                <a:gd name="connsiteX67" fmla="*/ 80227 w 599394"/>
                <a:gd name="connsiteY67" fmla="*/ 12431 h 589770"/>
                <a:gd name="connsiteX68" fmla="*/ 92676 w 599394"/>
                <a:gd name="connsiteY68" fmla="*/ 0 h 589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9394" h="589770">
                  <a:moveTo>
                    <a:pt x="396980" y="411566"/>
                  </a:moveTo>
                  <a:lnTo>
                    <a:pt x="485009" y="411566"/>
                  </a:lnTo>
                  <a:lnTo>
                    <a:pt x="485009" y="499521"/>
                  </a:lnTo>
                  <a:lnTo>
                    <a:pt x="396980" y="499521"/>
                  </a:lnTo>
                  <a:close/>
                  <a:moveTo>
                    <a:pt x="255424" y="411566"/>
                  </a:moveTo>
                  <a:lnTo>
                    <a:pt x="343453" y="411566"/>
                  </a:lnTo>
                  <a:lnTo>
                    <a:pt x="343453" y="499521"/>
                  </a:lnTo>
                  <a:lnTo>
                    <a:pt x="255424" y="499521"/>
                  </a:lnTo>
                  <a:close/>
                  <a:moveTo>
                    <a:pt x="114311" y="411566"/>
                  </a:moveTo>
                  <a:lnTo>
                    <a:pt x="202414" y="411566"/>
                  </a:lnTo>
                  <a:lnTo>
                    <a:pt x="202414" y="499521"/>
                  </a:lnTo>
                  <a:lnTo>
                    <a:pt x="114311" y="499521"/>
                  </a:lnTo>
                  <a:close/>
                  <a:moveTo>
                    <a:pt x="396980" y="289110"/>
                  </a:moveTo>
                  <a:lnTo>
                    <a:pt x="485009" y="289110"/>
                  </a:lnTo>
                  <a:lnTo>
                    <a:pt x="485009" y="377065"/>
                  </a:lnTo>
                  <a:lnTo>
                    <a:pt x="396980" y="377065"/>
                  </a:lnTo>
                  <a:close/>
                  <a:moveTo>
                    <a:pt x="255424" y="289110"/>
                  </a:moveTo>
                  <a:lnTo>
                    <a:pt x="343453" y="289110"/>
                  </a:lnTo>
                  <a:lnTo>
                    <a:pt x="343453" y="377065"/>
                  </a:lnTo>
                  <a:lnTo>
                    <a:pt x="255424" y="377065"/>
                  </a:lnTo>
                  <a:close/>
                  <a:moveTo>
                    <a:pt x="114311" y="289110"/>
                  </a:moveTo>
                  <a:lnTo>
                    <a:pt x="202414" y="289110"/>
                  </a:lnTo>
                  <a:lnTo>
                    <a:pt x="202414" y="377065"/>
                  </a:lnTo>
                  <a:lnTo>
                    <a:pt x="114311" y="377065"/>
                  </a:lnTo>
                  <a:close/>
                  <a:moveTo>
                    <a:pt x="73311" y="262427"/>
                  </a:moveTo>
                  <a:cubicBezTo>
                    <a:pt x="68239" y="262427"/>
                    <a:pt x="64089" y="266570"/>
                    <a:pt x="64089" y="271635"/>
                  </a:cubicBezTo>
                  <a:lnTo>
                    <a:pt x="64089" y="517027"/>
                  </a:lnTo>
                  <a:cubicBezTo>
                    <a:pt x="64089" y="522091"/>
                    <a:pt x="68239" y="526235"/>
                    <a:pt x="73311" y="526235"/>
                  </a:cubicBezTo>
                  <a:lnTo>
                    <a:pt x="526083" y="526235"/>
                  </a:lnTo>
                  <a:cubicBezTo>
                    <a:pt x="531155" y="526235"/>
                    <a:pt x="535305" y="522091"/>
                    <a:pt x="535305" y="517027"/>
                  </a:cubicBezTo>
                  <a:lnTo>
                    <a:pt x="535305" y="271635"/>
                  </a:lnTo>
                  <a:cubicBezTo>
                    <a:pt x="535305" y="266570"/>
                    <a:pt x="531155" y="262427"/>
                    <a:pt x="526083" y="262427"/>
                  </a:cubicBezTo>
                  <a:close/>
                  <a:moveTo>
                    <a:pt x="437558" y="35911"/>
                  </a:moveTo>
                  <a:cubicBezTo>
                    <a:pt x="432486" y="35911"/>
                    <a:pt x="428336" y="40055"/>
                    <a:pt x="428336" y="45119"/>
                  </a:cubicBezTo>
                  <a:lnTo>
                    <a:pt x="428336" y="169887"/>
                  </a:lnTo>
                  <a:cubicBezTo>
                    <a:pt x="428336" y="174951"/>
                    <a:pt x="432486" y="179095"/>
                    <a:pt x="437558" y="179095"/>
                  </a:cubicBezTo>
                  <a:lnTo>
                    <a:pt x="473982" y="179095"/>
                  </a:lnTo>
                  <a:cubicBezTo>
                    <a:pt x="479054" y="179095"/>
                    <a:pt x="483204" y="174951"/>
                    <a:pt x="483204" y="169887"/>
                  </a:cubicBezTo>
                  <a:lnTo>
                    <a:pt x="483204" y="45119"/>
                  </a:lnTo>
                  <a:cubicBezTo>
                    <a:pt x="483204" y="40055"/>
                    <a:pt x="479054" y="35911"/>
                    <a:pt x="473982" y="35911"/>
                  </a:cubicBezTo>
                  <a:close/>
                  <a:moveTo>
                    <a:pt x="125412" y="35911"/>
                  </a:moveTo>
                  <a:cubicBezTo>
                    <a:pt x="120340" y="35911"/>
                    <a:pt x="116190" y="40055"/>
                    <a:pt x="116190" y="45119"/>
                  </a:cubicBezTo>
                  <a:lnTo>
                    <a:pt x="116190" y="169887"/>
                  </a:lnTo>
                  <a:cubicBezTo>
                    <a:pt x="116190" y="174951"/>
                    <a:pt x="120340" y="179095"/>
                    <a:pt x="125412" y="179095"/>
                  </a:cubicBezTo>
                  <a:lnTo>
                    <a:pt x="161836" y="179095"/>
                  </a:lnTo>
                  <a:cubicBezTo>
                    <a:pt x="166908" y="179095"/>
                    <a:pt x="171058" y="174951"/>
                    <a:pt x="171058" y="169887"/>
                  </a:cubicBezTo>
                  <a:lnTo>
                    <a:pt x="171058" y="45119"/>
                  </a:lnTo>
                  <a:cubicBezTo>
                    <a:pt x="171058" y="40055"/>
                    <a:pt x="166908" y="35911"/>
                    <a:pt x="161836" y="35911"/>
                  </a:cubicBezTo>
                  <a:close/>
                  <a:moveTo>
                    <a:pt x="92676" y="0"/>
                  </a:moveTo>
                  <a:lnTo>
                    <a:pt x="194573" y="0"/>
                  </a:lnTo>
                  <a:cubicBezTo>
                    <a:pt x="201489" y="0"/>
                    <a:pt x="207021" y="5525"/>
                    <a:pt x="207021" y="12431"/>
                  </a:cubicBezTo>
                  <a:lnTo>
                    <a:pt x="207021" y="84713"/>
                  </a:lnTo>
                  <a:lnTo>
                    <a:pt x="392373" y="84713"/>
                  </a:lnTo>
                  <a:lnTo>
                    <a:pt x="392373" y="12431"/>
                  </a:lnTo>
                  <a:cubicBezTo>
                    <a:pt x="392373" y="5525"/>
                    <a:pt x="397905" y="0"/>
                    <a:pt x="404360" y="0"/>
                  </a:cubicBezTo>
                  <a:lnTo>
                    <a:pt x="506718" y="0"/>
                  </a:lnTo>
                  <a:cubicBezTo>
                    <a:pt x="513635" y="0"/>
                    <a:pt x="519167" y="5525"/>
                    <a:pt x="519167" y="12431"/>
                  </a:cubicBezTo>
                  <a:lnTo>
                    <a:pt x="519167" y="84713"/>
                  </a:lnTo>
                  <a:lnTo>
                    <a:pt x="586945" y="84713"/>
                  </a:lnTo>
                  <a:cubicBezTo>
                    <a:pt x="593861" y="84713"/>
                    <a:pt x="599394" y="90238"/>
                    <a:pt x="599394" y="97144"/>
                  </a:cubicBezTo>
                  <a:lnTo>
                    <a:pt x="599394" y="577800"/>
                  </a:lnTo>
                  <a:cubicBezTo>
                    <a:pt x="599394" y="584245"/>
                    <a:pt x="593861" y="589770"/>
                    <a:pt x="586945" y="589770"/>
                  </a:cubicBezTo>
                  <a:lnTo>
                    <a:pt x="12449" y="589770"/>
                  </a:lnTo>
                  <a:cubicBezTo>
                    <a:pt x="5533" y="589770"/>
                    <a:pt x="0" y="584245"/>
                    <a:pt x="0" y="577800"/>
                  </a:cubicBezTo>
                  <a:lnTo>
                    <a:pt x="0" y="97144"/>
                  </a:lnTo>
                  <a:cubicBezTo>
                    <a:pt x="0" y="90238"/>
                    <a:pt x="5533" y="84713"/>
                    <a:pt x="12449" y="84713"/>
                  </a:cubicBezTo>
                  <a:lnTo>
                    <a:pt x="80227" y="84713"/>
                  </a:lnTo>
                  <a:lnTo>
                    <a:pt x="80227" y="12431"/>
                  </a:lnTo>
                  <a:cubicBezTo>
                    <a:pt x="80227" y="5525"/>
                    <a:pt x="85759" y="0"/>
                    <a:pt x="92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23" name="îṡļîḑê">
              <a:extLst>
                <a:ext uri="{FF2B5EF4-FFF2-40B4-BE49-F238E27FC236}">
                  <a16:creationId xmlns:a16="http://schemas.microsoft.com/office/drawing/2014/main" xmlns="" id="{8B5DD835-08D9-4C00-B6D8-9DEBFF55F514}"/>
                </a:ext>
              </a:extLst>
            </p:cNvPr>
            <p:cNvSpPr/>
            <p:nvPr/>
          </p:nvSpPr>
          <p:spPr>
            <a:xfrm>
              <a:off x="5331972" y="4405222"/>
              <a:ext cx="452336" cy="407900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24" name="ïSľîdé">
              <a:extLst>
                <a:ext uri="{FF2B5EF4-FFF2-40B4-BE49-F238E27FC236}">
                  <a16:creationId xmlns:a16="http://schemas.microsoft.com/office/drawing/2014/main" xmlns="" id="{E326F17C-EC10-4BEB-AE07-E6964392F390}"/>
                </a:ext>
              </a:extLst>
            </p:cNvPr>
            <p:cNvSpPr/>
            <p:nvPr/>
          </p:nvSpPr>
          <p:spPr>
            <a:xfrm>
              <a:off x="5318204" y="2381951"/>
              <a:ext cx="466104" cy="549000"/>
            </a:xfrm>
            <a:custGeom>
              <a:avLst/>
              <a:gdLst>
                <a:gd name="T0" fmla="*/ 94 w 294"/>
                <a:gd name="T1" fmla="*/ 150 h 347"/>
                <a:gd name="T2" fmla="*/ 94 w 294"/>
                <a:gd name="T3" fmla="*/ 277 h 347"/>
                <a:gd name="T4" fmla="*/ 85 w 294"/>
                <a:gd name="T5" fmla="*/ 290 h 347"/>
                <a:gd name="T6" fmla="*/ 58 w 294"/>
                <a:gd name="T7" fmla="*/ 294 h 347"/>
                <a:gd name="T8" fmla="*/ 58 w 294"/>
                <a:gd name="T9" fmla="*/ 294 h 347"/>
                <a:gd name="T10" fmla="*/ 1 w 294"/>
                <a:gd name="T11" fmla="*/ 257 h 347"/>
                <a:gd name="T12" fmla="*/ 1 w 294"/>
                <a:gd name="T13" fmla="*/ 94 h 347"/>
                <a:gd name="T14" fmla="*/ 23 w 294"/>
                <a:gd name="T15" fmla="*/ 52 h 347"/>
                <a:gd name="T16" fmla="*/ 100 w 294"/>
                <a:gd name="T17" fmla="*/ 3 h 347"/>
                <a:gd name="T18" fmla="*/ 114 w 294"/>
                <a:gd name="T19" fmla="*/ 3 h 347"/>
                <a:gd name="T20" fmla="*/ 121 w 294"/>
                <a:gd name="T21" fmla="*/ 14 h 347"/>
                <a:gd name="T22" fmla="*/ 121 w 294"/>
                <a:gd name="T23" fmla="*/ 34 h 347"/>
                <a:gd name="T24" fmla="*/ 107 w 294"/>
                <a:gd name="T25" fmla="*/ 47 h 347"/>
                <a:gd name="T26" fmla="*/ 95 w 294"/>
                <a:gd name="T27" fmla="*/ 38 h 347"/>
                <a:gd name="T28" fmla="*/ 36 w 294"/>
                <a:gd name="T29" fmla="*/ 76 h 347"/>
                <a:gd name="T30" fmla="*/ 27 w 294"/>
                <a:gd name="T31" fmla="*/ 90 h 347"/>
                <a:gd name="T32" fmla="*/ 30 w 294"/>
                <a:gd name="T33" fmla="*/ 100 h 347"/>
                <a:gd name="T34" fmla="*/ 68 w 294"/>
                <a:gd name="T35" fmla="*/ 92 h 347"/>
                <a:gd name="T36" fmla="*/ 166 w 294"/>
                <a:gd name="T37" fmla="*/ 27 h 347"/>
                <a:gd name="T38" fmla="*/ 180 w 294"/>
                <a:gd name="T39" fmla="*/ 26 h 347"/>
                <a:gd name="T40" fmla="*/ 187 w 294"/>
                <a:gd name="T41" fmla="*/ 38 h 347"/>
                <a:gd name="T42" fmla="*/ 187 w 294"/>
                <a:gd name="T43" fmla="*/ 40 h 347"/>
                <a:gd name="T44" fmla="*/ 181 w 294"/>
                <a:gd name="T45" fmla="*/ 51 h 347"/>
                <a:gd name="T46" fmla="*/ 120 w 294"/>
                <a:gd name="T47" fmla="*/ 92 h 347"/>
                <a:gd name="T48" fmla="*/ 94 w 294"/>
                <a:gd name="T49" fmla="*/ 150 h 347"/>
                <a:gd name="T50" fmla="*/ 294 w 294"/>
                <a:gd name="T51" fmla="*/ 85 h 347"/>
                <a:gd name="T52" fmla="*/ 294 w 294"/>
                <a:gd name="T53" fmla="*/ 258 h 347"/>
                <a:gd name="T54" fmla="*/ 288 w 294"/>
                <a:gd name="T55" fmla="*/ 270 h 347"/>
                <a:gd name="T56" fmla="*/ 194 w 294"/>
                <a:gd name="T57" fmla="*/ 340 h 347"/>
                <a:gd name="T58" fmla="*/ 164 w 294"/>
                <a:gd name="T59" fmla="*/ 347 h 347"/>
                <a:gd name="T60" fmla="*/ 107 w 294"/>
                <a:gd name="T61" fmla="*/ 307 h 347"/>
                <a:gd name="T62" fmla="*/ 107 w 294"/>
                <a:gd name="T63" fmla="*/ 146 h 347"/>
                <a:gd name="T64" fmla="*/ 107 w 294"/>
                <a:gd name="T65" fmla="*/ 142 h 347"/>
                <a:gd name="T66" fmla="*/ 107 w 294"/>
                <a:gd name="T67" fmla="*/ 142 h 347"/>
                <a:gd name="T68" fmla="*/ 128 w 294"/>
                <a:gd name="T69" fmla="*/ 105 h 347"/>
                <a:gd name="T70" fmla="*/ 206 w 294"/>
                <a:gd name="T71" fmla="*/ 50 h 347"/>
                <a:gd name="T72" fmla="*/ 220 w 294"/>
                <a:gd name="T73" fmla="*/ 50 h 347"/>
                <a:gd name="T74" fmla="*/ 227 w 294"/>
                <a:gd name="T75" fmla="*/ 61 h 347"/>
                <a:gd name="T76" fmla="*/ 227 w 294"/>
                <a:gd name="T77" fmla="*/ 81 h 347"/>
                <a:gd name="T78" fmla="*/ 214 w 294"/>
                <a:gd name="T79" fmla="*/ 94 h 347"/>
                <a:gd name="T80" fmla="*/ 202 w 294"/>
                <a:gd name="T81" fmla="*/ 86 h 347"/>
                <a:gd name="T82" fmla="*/ 144 w 294"/>
                <a:gd name="T83" fmla="*/ 126 h 347"/>
                <a:gd name="T84" fmla="*/ 134 w 294"/>
                <a:gd name="T85" fmla="*/ 142 h 347"/>
                <a:gd name="T86" fmla="*/ 137 w 294"/>
                <a:gd name="T87" fmla="*/ 151 h 347"/>
                <a:gd name="T88" fmla="*/ 180 w 294"/>
                <a:gd name="T89" fmla="*/ 144 h 347"/>
                <a:gd name="T90" fmla="*/ 272 w 294"/>
                <a:gd name="T91" fmla="*/ 75 h 347"/>
                <a:gd name="T92" fmla="*/ 286 w 294"/>
                <a:gd name="T93" fmla="*/ 73 h 347"/>
                <a:gd name="T94" fmla="*/ 294 w 294"/>
                <a:gd name="T95" fmla="*/ 85 h 347"/>
                <a:gd name="T96" fmla="*/ 267 w 294"/>
                <a:gd name="T97" fmla="*/ 145 h 347"/>
                <a:gd name="T98" fmla="*/ 201 w 294"/>
                <a:gd name="T99" fmla="*/ 196 h 347"/>
                <a:gd name="T100" fmla="*/ 201 w 294"/>
                <a:gd name="T101" fmla="*/ 223 h 347"/>
                <a:gd name="T102" fmla="*/ 267 w 294"/>
                <a:gd name="T103" fmla="*/ 171 h 347"/>
                <a:gd name="T104" fmla="*/ 267 w 294"/>
                <a:gd name="T105" fmla="*/ 14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347">
                  <a:moveTo>
                    <a:pt x="94" y="150"/>
                  </a:moveTo>
                  <a:lnTo>
                    <a:pt x="94" y="277"/>
                  </a:lnTo>
                  <a:cubicBezTo>
                    <a:pt x="94" y="283"/>
                    <a:pt x="90" y="288"/>
                    <a:pt x="85" y="290"/>
                  </a:cubicBezTo>
                  <a:cubicBezTo>
                    <a:pt x="77" y="292"/>
                    <a:pt x="68" y="294"/>
                    <a:pt x="58" y="294"/>
                  </a:cubicBezTo>
                  <a:lnTo>
                    <a:pt x="58" y="294"/>
                  </a:lnTo>
                  <a:cubicBezTo>
                    <a:pt x="31" y="294"/>
                    <a:pt x="1" y="282"/>
                    <a:pt x="1" y="257"/>
                  </a:cubicBezTo>
                  <a:lnTo>
                    <a:pt x="1" y="94"/>
                  </a:lnTo>
                  <a:cubicBezTo>
                    <a:pt x="0" y="83"/>
                    <a:pt x="4" y="63"/>
                    <a:pt x="23" y="52"/>
                  </a:cubicBezTo>
                  <a:cubicBezTo>
                    <a:pt x="31" y="47"/>
                    <a:pt x="77" y="18"/>
                    <a:pt x="100" y="3"/>
                  </a:cubicBezTo>
                  <a:cubicBezTo>
                    <a:pt x="104" y="0"/>
                    <a:pt x="109" y="0"/>
                    <a:pt x="114" y="3"/>
                  </a:cubicBezTo>
                  <a:cubicBezTo>
                    <a:pt x="118" y="5"/>
                    <a:pt x="121" y="9"/>
                    <a:pt x="121" y="14"/>
                  </a:cubicBezTo>
                  <a:lnTo>
                    <a:pt x="121" y="34"/>
                  </a:lnTo>
                  <a:cubicBezTo>
                    <a:pt x="121" y="41"/>
                    <a:pt x="115" y="47"/>
                    <a:pt x="107" y="47"/>
                  </a:cubicBezTo>
                  <a:cubicBezTo>
                    <a:pt x="101" y="47"/>
                    <a:pt x="97" y="43"/>
                    <a:pt x="95" y="38"/>
                  </a:cubicBezTo>
                  <a:cubicBezTo>
                    <a:pt x="74" y="52"/>
                    <a:pt x="43" y="71"/>
                    <a:pt x="36" y="76"/>
                  </a:cubicBezTo>
                  <a:cubicBezTo>
                    <a:pt x="29" y="79"/>
                    <a:pt x="27" y="87"/>
                    <a:pt x="27" y="90"/>
                  </a:cubicBezTo>
                  <a:cubicBezTo>
                    <a:pt x="27" y="95"/>
                    <a:pt x="28" y="98"/>
                    <a:pt x="30" y="100"/>
                  </a:cubicBezTo>
                  <a:cubicBezTo>
                    <a:pt x="35" y="105"/>
                    <a:pt x="50" y="102"/>
                    <a:pt x="68" y="92"/>
                  </a:cubicBezTo>
                  <a:cubicBezTo>
                    <a:pt x="84" y="82"/>
                    <a:pt x="166" y="28"/>
                    <a:pt x="166" y="27"/>
                  </a:cubicBezTo>
                  <a:cubicBezTo>
                    <a:pt x="171" y="24"/>
                    <a:pt x="176" y="24"/>
                    <a:pt x="180" y="26"/>
                  </a:cubicBezTo>
                  <a:cubicBezTo>
                    <a:pt x="184" y="29"/>
                    <a:pt x="187" y="33"/>
                    <a:pt x="187" y="38"/>
                  </a:cubicBezTo>
                  <a:lnTo>
                    <a:pt x="187" y="40"/>
                  </a:lnTo>
                  <a:cubicBezTo>
                    <a:pt x="187" y="44"/>
                    <a:pt x="185" y="48"/>
                    <a:pt x="181" y="51"/>
                  </a:cubicBezTo>
                  <a:cubicBezTo>
                    <a:pt x="181" y="51"/>
                    <a:pt x="125" y="89"/>
                    <a:pt x="120" y="92"/>
                  </a:cubicBezTo>
                  <a:cubicBezTo>
                    <a:pt x="100" y="104"/>
                    <a:pt x="94" y="119"/>
                    <a:pt x="94" y="150"/>
                  </a:cubicBezTo>
                  <a:close/>
                  <a:moveTo>
                    <a:pt x="294" y="85"/>
                  </a:moveTo>
                  <a:lnTo>
                    <a:pt x="294" y="258"/>
                  </a:lnTo>
                  <a:cubicBezTo>
                    <a:pt x="294" y="263"/>
                    <a:pt x="291" y="267"/>
                    <a:pt x="288" y="270"/>
                  </a:cubicBezTo>
                  <a:cubicBezTo>
                    <a:pt x="288" y="270"/>
                    <a:pt x="210" y="330"/>
                    <a:pt x="194" y="340"/>
                  </a:cubicBezTo>
                  <a:cubicBezTo>
                    <a:pt x="186" y="345"/>
                    <a:pt x="175" y="347"/>
                    <a:pt x="164" y="347"/>
                  </a:cubicBezTo>
                  <a:cubicBezTo>
                    <a:pt x="136" y="347"/>
                    <a:pt x="107" y="332"/>
                    <a:pt x="107" y="307"/>
                  </a:cubicBezTo>
                  <a:lnTo>
                    <a:pt x="107" y="146"/>
                  </a:lnTo>
                  <a:lnTo>
                    <a:pt x="107" y="142"/>
                  </a:lnTo>
                  <a:cubicBezTo>
                    <a:pt x="107" y="142"/>
                    <a:pt x="107" y="142"/>
                    <a:pt x="107" y="142"/>
                  </a:cubicBezTo>
                  <a:cubicBezTo>
                    <a:pt x="107" y="132"/>
                    <a:pt x="110" y="118"/>
                    <a:pt x="128" y="105"/>
                  </a:cubicBezTo>
                  <a:cubicBezTo>
                    <a:pt x="139" y="97"/>
                    <a:pt x="204" y="52"/>
                    <a:pt x="206" y="50"/>
                  </a:cubicBezTo>
                  <a:cubicBezTo>
                    <a:pt x="210" y="48"/>
                    <a:pt x="216" y="47"/>
                    <a:pt x="220" y="50"/>
                  </a:cubicBezTo>
                  <a:cubicBezTo>
                    <a:pt x="224" y="52"/>
                    <a:pt x="227" y="57"/>
                    <a:pt x="227" y="61"/>
                  </a:cubicBezTo>
                  <a:lnTo>
                    <a:pt x="227" y="81"/>
                  </a:lnTo>
                  <a:cubicBezTo>
                    <a:pt x="227" y="88"/>
                    <a:pt x="221" y="94"/>
                    <a:pt x="214" y="94"/>
                  </a:cubicBezTo>
                  <a:cubicBezTo>
                    <a:pt x="208" y="94"/>
                    <a:pt x="204" y="91"/>
                    <a:pt x="202" y="86"/>
                  </a:cubicBezTo>
                  <a:cubicBezTo>
                    <a:pt x="181" y="100"/>
                    <a:pt x="151" y="121"/>
                    <a:pt x="144" y="126"/>
                  </a:cubicBezTo>
                  <a:cubicBezTo>
                    <a:pt x="135" y="132"/>
                    <a:pt x="134" y="137"/>
                    <a:pt x="134" y="142"/>
                  </a:cubicBezTo>
                  <a:cubicBezTo>
                    <a:pt x="134" y="146"/>
                    <a:pt x="135" y="149"/>
                    <a:pt x="137" y="151"/>
                  </a:cubicBezTo>
                  <a:cubicBezTo>
                    <a:pt x="144" y="157"/>
                    <a:pt x="162" y="155"/>
                    <a:pt x="180" y="144"/>
                  </a:cubicBezTo>
                  <a:cubicBezTo>
                    <a:pt x="194" y="136"/>
                    <a:pt x="251" y="91"/>
                    <a:pt x="272" y="75"/>
                  </a:cubicBezTo>
                  <a:cubicBezTo>
                    <a:pt x="276" y="72"/>
                    <a:pt x="282" y="71"/>
                    <a:pt x="286" y="73"/>
                  </a:cubicBezTo>
                  <a:cubicBezTo>
                    <a:pt x="291" y="76"/>
                    <a:pt x="294" y="80"/>
                    <a:pt x="294" y="85"/>
                  </a:cubicBezTo>
                  <a:close/>
                  <a:moveTo>
                    <a:pt x="267" y="145"/>
                  </a:moveTo>
                  <a:lnTo>
                    <a:pt x="201" y="196"/>
                  </a:lnTo>
                  <a:lnTo>
                    <a:pt x="201" y="223"/>
                  </a:lnTo>
                  <a:lnTo>
                    <a:pt x="267" y="171"/>
                  </a:lnTo>
                  <a:lnTo>
                    <a:pt x="267" y="1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104881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A30A0DE-9353-464A-9EC6-27F0336BB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61267E3-CE63-40E6-8DFB-3B9C0E301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5B20603-FBED-47AD-AC64-D5BC1E044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436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3A46A37-BFF9-44A3-A9E5-CAD3301F4FA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2" y="1266441"/>
            <a:ext cx="10845795" cy="4880359"/>
            <a:chOff x="673102" y="1266441"/>
            <a:chExt cx="10845795" cy="4880359"/>
          </a:xfrm>
        </p:grpSpPr>
        <p:grpSp>
          <p:nvGrpSpPr>
            <p:cNvPr id="6" name="íslïďe">
              <a:extLst>
                <a:ext uri="{FF2B5EF4-FFF2-40B4-BE49-F238E27FC236}">
                  <a16:creationId xmlns:a16="http://schemas.microsoft.com/office/drawing/2014/main" xmlns="" id="{312AB945-5FD1-4DCF-8C2A-0799506E790F}"/>
                </a:ext>
              </a:extLst>
            </p:cNvPr>
            <p:cNvGrpSpPr/>
            <p:nvPr/>
          </p:nvGrpSpPr>
          <p:grpSpPr>
            <a:xfrm>
              <a:off x="2208705" y="2390140"/>
              <a:ext cx="7774590" cy="3756660"/>
              <a:chOff x="2208705" y="2390140"/>
              <a:chExt cx="7774590" cy="3756660"/>
            </a:xfrm>
          </p:grpSpPr>
          <p:sp>
            <p:nvSpPr>
              <p:cNvPr id="24" name="iṣ1ïďè">
                <a:extLst>
                  <a:ext uri="{FF2B5EF4-FFF2-40B4-BE49-F238E27FC236}">
                    <a16:creationId xmlns:a16="http://schemas.microsoft.com/office/drawing/2014/main" xmlns="" id="{04CE44DB-DCF5-4020-AD59-E7F37A00B33F}"/>
                  </a:ext>
                </a:extLst>
              </p:cNvPr>
              <p:cNvSpPr/>
              <p:nvPr/>
            </p:nvSpPr>
            <p:spPr>
              <a:xfrm>
                <a:off x="2208705" y="2849650"/>
                <a:ext cx="7774590" cy="329715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4350" y="0"/>
                    </a:moveTo>
                    <a:cubicBezTo>
                      <a:pt x="1950" y="0"/>
                      <a:pt x="0" y="4616"/>
                      <a:pt x="0" y="10316"/>
                    </a:cubicBezTo>
                    <a:lnTo>
                      <a:pt x="0" y="120000"/>
                    </a:lnTo>
                    <a:lnTo>
                      <a:pt x="120000" y="120000"/>
                    </a:lnTo>
                    <a:lnTo>
                      <a:pt x="120000" y="10316"/>
                    </a:lnTo>
                    <a:cubicBezTo>
                      <a:pt x="120000" y="4616"/>
                      <a:pt x="118050" y="0"/>
                      <a:pt x="115650" y="0"/>
                    </a:cubicBezTo>
                    <a:lnTo>
                      <a:pt x="435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25" name="iš1íḋê">
                <a:extLst>
                  <a:ext uri="{FF2B5EF4-FFF2-40B4-BE49-F238E27FC236}">
                    <a16:creationId xmlns:a16="http://schemas.microsoft.com/office/drawing/2014/main" xmlns="" id="{28880F68-20C1-48C9-B04E-529E9BFD125A}"/>
                  </a:ext>
                </a:extLst>
              </p:cNvPr>
              <p:cNvSpPr/>
              <p:nvPr/>
            </p:nvSpPr>
            <p:spPr>
              <a:xfrm>
                <a:off x="2469833" y="3095025"/>
                <a:ext cx="7252336" cy="30517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01600" sx="101000" sy="101000" algn="ctr" rotWithShape="0">
                  <a:prstClr val="black">
                    <a:alpha val="10000"/>
                  </a:prstClr>
                </a:outerShdw>
              </a:effec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26" name="iṧlîḍè">
                <a:extLst>
                  <a:ext uri="{FF2B5EF4-FFF2-40B4-BE49-F238E27FC236}">
                    <a16:creationId xmlns:a16="http://schemas.microsoft.com/office/drawing/2014/main" xmlns="" id="{BA8DC26E-6DC4-4FB0-B318-4B0781915313}"/>
                  </a:ext>
                </a:extLst>
              </p:cNvPr>
              <p:cNvSpPr/>
              <p:nvPr/>
            </p:nvSpPr>
            <p:spPr>
              <a:xfrm>
                <a:off x="5038108" y="2390140"/>
                <a:ext cx="2115787" cy="77512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41777" y="0"/>
                    </a:moveTo>
                    <a:cubicBezTo>
                      <a:pt x="38438" y="0"/>
                      <a:pt x="35733" y="7372"/>
                      <a:pt x="35733" y="16461"/>
                    </a:cubicBezTo>
                    <a:lnTo>
                      <a:pt x="35733" y="53688"/>
                    </a:lnTo>
                    <a:lnTo>
                      <a:pt x="0" y="53688"/>
                    </a:lnTo>
                    <a:lnTo>
                      <a:pt x="0" y="120000"/>
                    </a:lnTo>
                    <a:lnTo>
                      <a:pt x="120000" y="120000"/>
                    </a:lnTo>
                    <a:lnTo>
                      <a:pt x="120000" y="53688"/>
                    </a:lnTo>
                    <a:lnTo>
                      <a:pt x="84266" y="53688"/>
                    </a:lnTo>
                    <a:lnTo>
                      <a:pt x="84266" y="16461"/>
                    </a:lnTo>
                    <a:cubicBezTo>
                      <a:pt x="84266" y="7372"/>
                      <a:pt x="81561" y="0"/>
                      <a:pt x="78222" y="0"/>
                    </a:cubicBezTo>
                    <a:lnTo>
                      <a:pt x="41777" y="0"/>
                    </a:lnTo>
                    <a:close/>
                    <a:moveTo>
                      <a:pt x="60000" y="17877"/>
                    </a:moveTo>
                    <a:cubicBezTo>
                      <a:pt x="63005" y="17877"/>
                      <a:pt x="65444" y="24516"/>
                      <a:pt x="65444" y="32705"/>
                    </a:cubicBezTo>
                    <a:cubicBezTo>
                      <a:pt x="65444" y="40888"/>
                      <a:pt x="63005" y="47533"/>
                      <a:pt x="60000" y="47533"/>
                    </a:cubicBezTo>
                    <a:cubicBezTo>
                      <a:pt x="56994" y="47533"/>
                      <a:pt x="54555" y="40888"/>
                      <a:pt x="54555" y="32705"/>
                    </a:cubicBezTo>
                    <a:cubicBezTo>
                      <a:pt x="54555" y="24516"/>
                      <a:pt x="56994" y="17877"/>
                      <a:pt x="60000" y="178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rtl val="0"/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/>
              </a:p>
            </p:txBody>
          </p:sp>
        </p:grpSp>
        <p:grpSp>
          <p:nvGrpSpPr>
            <p:cNvPr id="7" name="işḷîḓé">
              <a:extLst>
                <a:ext uri="{FF2B5EF4-FFF2-40B4-BE49-F238E27FC236}">
                  <a16:creationId xmlns:a16="http://schemas.microsoft.com/office/drawing/2014/main" xmlns="" id="{48876D8A-B40A-4CC4-8B30-560589167B97}"/>
                </a:ext>
              </a:extLst>
            </p:cNvPr>
            <p:cNvGrpSpPr/>
            <p:nvPr/>
          </p:nvGrpSpPr>
          <p:grpSpPr>
            <a:xfrm>
              <a:off x="673102" y="1266441"/>
              <a:ext cx="10845795" cy="626655"/>
              <a:chOff x="673102" y="1259682"/>
              <a:chExt cx="10845795" cy="626655"/>
            </a:xfrm>
          </p:grpSpPr>
          <p:sp>
            <p:nvSpPr>
              <p:cNvPr id="22" name="ïṩḻidé">
                <a:extLst>
                  <a:ext uri="{FF2B5EF4-FFF2-40B4-BE49-F238E27FC236}">
                    <a16:creationId xmlns:a16="http://schemas.microsoft.com/office/drawing/2014/main" xmlns="" id="{254727BE-856B-4250-9672-D71244735FC6}"/>
                  </a:ext>
                </a:extLst>
              </p:cNvPr>
              <p:cNvSpPr txBox="1"/>
              <p:nvPr/>
            </p:nvSpPr>
            <p:spPr>
              <a:xfrm>
                <a:off x="673102" y="1259682"/>
                <a:ext cx="10845795" cy="5822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sz="2800" dirty="0"/>
                  <a:t>Unified fonts make reading more fluent.</a:t>
                </a:r>
              </a:p>
            </p:txBody>
          </p: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CE9ABDE4-9FE8-46E5-B97D-16B49DBAD62C}"/>
                  </a:ext>
                </a:extLst>
              </p:cNvPr>
              <p:cNvCxnSpPr/>
              <p:nvPr/>
            </p:nvCxnSpPr>
            <p:spPr>
              <a:xfrm>
                <a:off x="5057774" y="1886337"/>
                <a:ext cx="2076450" cy="0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îṥ1íde">
              <a:extLst>
                <a:ext uri="{FF2B5EF4-FFF2-40B4-BE49-F238E27FC236}">
                  <a16:creationId xmlns:a16="http://schemas.microsoft.com/office/drawing/2014/main" xmlns="" id="{62B4CF67-5429-4DFD-8763-FA713F18D5C2}"/>
                </a:ext>
              </a:extLst>
            </p:cNvPr>
            <p:cNvSpPr/>
            <p:nvPr/>
          </p:nvSpPr>
          <p:spPr bwMode="auto">
            <a:xfrm>
              <a:off x="4133681" y="3341969"/>
              <a:ext cx="4335147" cy="45951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text……</a:t>
              </a:r>
            </a:p>
          </p:txBody>
        </p:sp>
        <p:sp>
          <p:nvSpPr>
            <p:cNvPr id="9" name="íšḷiḋé">
              <a:extLst>
                <a:ext uri="{FF2B5EF4-FFF2-40B4-BE49-F238E27FC236}">
                  <a16:creationId xmlns:a16="http://schemas.microsoft.com/office/drawing/2014/main" xmlns="" id="{2A59D308-6782-4690-B394-70F80CF1DEC7}"/>
                </a:ext>
              </a:extLst>
            </p:cNvPr>
            <p:cNvSpPr/>
            <p:nvPr/>
          </p:nvSpPr>
          <p:spPr>
            <a:xfrm>
              <a:off x="3723173" y="3446163"/>
              <a:ext cx="298764" cy="251123"/>
            </a:xfrm>
            <a:custGeom>
              <a:avLst/>
              <a:gdLst>
                <a:gd name="connsiteX0" fmla="*/ 536415 w 607227"/>
                <a:gd name="connsiteY0" fmla="*/ 12631 h 510399"/>
                <a:gd name="connsiteX1" fmla="*/ 557192 w 607227"/>
                <a:gd name="connsiteY1" fmla="*/ 21221 h 510399"/>
                <a:gd name="connsiteX2" fmla="*/ 598584 w 607227"/>
                <a:gd name="connsiteY2" fmla="*/ 62633 h 510399"/>
                <a:gd name="connsiteX3" fmla="*/ 598584 w 607227"/>
                <a:gd name="connsiteY3" fmla="*/ 104044 h 510399"/>
                <a:gd name="connsiteX4" fmla="*/ 511175 w 607227"/>
                <a:gd name="connsiteY4" fmla="*/ 191324 h 510399"/>
                <a:gd name="connsiteX5" fmla="*/ 444948 w 607227"/>
                <a:gd name="connsiteY5" fmla="*/ 257453 h 510399"/>
                <a:gd name="connsiteX6" fmla="*/ 339441 w 607227"/>
                <a:gd name="connsiteY6" fmla="*/ 362805 h 510399"/>
                <a:gd name="connsiteX7" fmla="*/ 297968 w 607227"/>
                <a:gd name="connsiteY7" fmla="*/ 404217 h 510399"/>
                <a:gd name="connsiteX8" fmla="*/ 277191 w 607227"/>
                <a:gd name="connsiteY8" fmla="*/ 412807 h 510399"/>
                <a:gd name="connsiteX9" fmla="*/ 256495 w 607227"/>
                <a:gd name="connsiteY9" fmla="*/ 404217 h 510399"/>
                <a:gd name="connsiteX10" fmla="*/ 215023 w 607227"/>
                <a:gd name="connsiteY10" fmla="*/ 362805 h 510399"/>
                <a:gd name="connsiteX11" fmla="*/ 138814 w 607227"/>
                <a:gd name="connsiteY11" fmla="*/ 286790 h 510399"/>
                <a:gd name="connsiteX12" fmla="*/ 138814 w 607227"/>
                <a:gd name="connsiteY12" fmla="*/ 245378 h 510399"/>
                <a:gd name="connsiteX13" fmla="*/ 180286 w 607227"/>
                <a:gd name="connsiteY13" fmla="*/ 203967 h 510399"/>
                <a:gd name="connsiteX14" fmla="*/ 201063 w 607227"/>
                <a:gd name="connsiteY14" fmla="*/ 195376 h 510399"/>
                <a:gd name="connsiteX15" fmla="*/ 221759 w 607227"/>
                <a:gd name="connsiteY15" fmla="*/ 203967 h 510399"/>
                <a:gd name="connsiteX16" fmla="*/ 277191 w 607227"/>
                <a:gd name="connsiteY16" fmla="*/ 259317 h 510399"/>
                <a:gd name="connsiteX17" fmla="*/ 444948 w 607227"/>
                <a:gd name="connsiteY17" fmla="*/ 91807 h 510399"/>
                <a:gd name="connsiteX18" fmla="*/ 503951 w 607227"/>
                <a:gd name="connsiteY18" fmla="*/ 32891 h 510399"/>
                <a:gd name="connsiteX19" fmla="*/ 515719 w 607227"/>
                <a:gd name="connsiteY19" fmla="*/ 21221 h 510399"/>
                <a:gd name="connsiteX20" fmla="*/ 536415 w 607227"/>
                <a:gd name="connsiteY20" fmla="*/ 12631 h 510399"/>
                <a:gd name="connsiteX21" fmla="*/ 61847 w 607227"/>
                <a:gd name="connsiteY21" fmla="*/ 0 h 510399"/>
                <a:gd name="connsiteX22" fmla="*/ 449328 w 607227"/>
                <a:gd name="connsiteY22" fmla="*/ 0 h 510399"/>
                <a:gd name="connsiteX23" fmla="*/ 491858 w 607227"/>
                <a:gd name="connsiteY23" fmla="*/ 17019 h 510399"/>
                <a:gd name="connsiteX24" fmla="*/ 442591 w 607227"/>
                <a:gd name="connsiteY24" fmla="*/ 66130 h 510399"/>
                <a:gd name="connsiteX25" fmla="*/ 66230 w 607227"/>
                <a:gd name="connsiteY25" fmla="*/ 66130 h 510399"/>
                <a:gd name="connsiteX26" fmla="*/ 66230 w 607227"/>
                <a:gd name="connsiteY26" fmla="*/ 444269 h 510399"/>
                <a:gd name="connsiteX27" fmla="*/ 444945 w 607227"/>
                <a:gd name="connsiteY27" fmla="*/ 444269 h 510399"/>
                <a:gd name="connsiteX28" fmla="*/ 444945 w 607227"/>
                <a:gd name="connsiteY28" fmla="*/ 285590 h 510399"/>
                <a:gd name="connsiteX29" fmla="*/ 511175 w 607227"/>
                <a:gd name="connsiteY29" fmla="*/ 219460 h 510399"/>
                <a:gd name="connsiteX30" fmla="*/ 511175 w 607227"/>
                <a:gd name="connsiteY30" fmla="*/ 448645 h 510399"/>
                <a:gd name="connsiteX31" fmla="*/ 449328 w 607227"/>
                <a:gd name="connsiteY31" fmla="*/ 510399 h 510399"/>
                <a:gd name="connsiteX32" fmla="*/ 61847 w 607227"/>
                <a:gd name="connsiteY32" fmla="*/ 510399 h 510399"/>
                <a:gd name="connsiteX33" fmla="*/ 0 w 607227"/>
                <a:gd name="connsiteY33" fmla="*/ 448645 h 510399"/>
                <a:gd name="connsiteX34" fmla="*/ 0 w 607227"/>
                <a:gd name="connsiteY34" fmla="*/ 61673 h 510399"/>
                <a:gd name="connsiteX35" fmla="*/ 61847 w 607227"/>
                <a:gd name="connsiteY35" fmla="*/ 0 h 51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7227" h="510399">
                  <a:moveTo>
                    <a:pt x="536415" y="12631"/>
                  </a:moveTo>
                  <a:cubicBezTo>
                    <a:pt x="543882" y="12631"/>
                    <a:pt x="551430" y="15467"/>
                    <a:pt x="557192" y="21221"/>
                  </a:cubicBezTo>
                  <a:lnTo>
                    <a:pt x="598584" y="62633"/>
                  </a:lnTo>
                  <a:cubicBezTo>
                    <a:pt x="610108" y="74059"/>
                    <a:pt x="610108" y="92618"/>
                    <a:pt x="598584" y="104044"/>
                  </a:cubicBezTo>
                  <a:lnTo>
                    <a:pt x="511175" y="191324"/>
                  </a:lnTo>
                  <a:lnTo>
                    <a:pt x="444948" y="257453"/>
                  </a:lnTo>
                  <a:lnTo>
                    <a:pt x="339441" y="362805"/>
                  </a:lnTo>
                  <a:lnTo>
                    <a:pt x="297968" y="404217"/>
                  </a:lnTo>
                  <a:cubicBezTo>
                    <a:pt x="292206" y="409971"/>
                    <a:pt x="284739" y="412807"/>
                    <a:pt x="277191" y="412807"/>
                  </a:cubicBezTo>
                  <a:cubicBezTo>
                    <a:pt x="269724" y="412807"/>
                    <a:pt x="262177" y="409971"/>
                    <a:pt x="256495" y="404217"/>
                  </a:cubicBezTo>
                  <a:lnTo>
                    <a:pt x="215023" y="362805"/>
                  </a:lnTo>
                  <a:lnTo>
                    <a:pt x="138814" y="286790"/>
                  </a:lnTo>
                  <a:cubicBezTo>
                    <a:pt x="127370" y="275363"/>
                    <a:pt x="127370" y="256805"/>
                    <a:pt x="138814" y="245378"/>
                  </a:cubicBezTo>
                  <a:lnTo>
                    <a:pt x="180286" y="203967"/>
                  </a:lnTo>
                  <a:cubicBezTo>
                    <a:pt x="186049" y="198213"/>
                    <a:pt x="193515" y="195376"/>
                    <a:pt x="201063" y="195376"/>
                  </a:cubicBezTo>
                  <a:cubicBezTo>
                    <a:pt x="208530" y="195376"/>
                    <a:pt x="215997" y="198213"/>
                    <a:pt x="221759" y="203967"/>
                  </a:cubicBezTo>
                  <a:lnTo>
                    <a:pt x="277191" y="259317"/>
                  </a:lnTo>
                  <a:lnTo>
                    <a:pt x="444948" y="91807"/>
                  </a:lnTo>
                  <a:lnTo>
                    <a:pt x="503951" y="32891"/>
                  </a:lnTo>
                  <a:lnTo>
                    <a:pt x="515719" y="21221"/>
                  </a:lnTo>
                  <a:cubicBezTo>
                    <a:pt x="521401" y="15467"/>
                    <a:pt x="528949" y="12631"/>
                    <a:pt x="536415" y="12631"/>
                  </a:cubicBezTo>
                  <a:close/>
                  <a:moveTo>
                    <a:pt x="61847" y="0"/>
                  </a:moveTo>
                  <a:lnTo>
                    <a:pt x="449328" y="0"/>
                  </a:lnTo>
                  <a:cubicBezTo>
                    <a:pt x="465804" y="0"/>
                    <a:pt x="480738" y="6483"/>
                    <a:pt x="491858" y="17019"/>
                  </a:cubicBezTo>
                  <a:lnTo>
                    <a:pt x="442591" y="66130"/>
                  </a:lnTo>
                  <a:lnTo>
                    <a:pt x="66230" y="66130"/>
                  </a:lnTo>
                  <a:lnTo>
                    <a:pt x="66230" y="444269"/>
                  </a:lnTo>
                  <a:lnTo>
                    <a:pt x="444945" y="444269"/>
                  </a:lnTo>
                  <a:lnTo>
                    <a:pt x="444945" y="285590"/>
                  </a:lnTo>
                  <a:lnTo>
                    <a:pt x="511175" y="219460"/>
                  </a:lnTo>
                  <a:lnTo>
                    <a:pt x="511175" y="448645"/>
                  </a:lnTo>
                  <a:cubicBezTo>
                    <a:pt x="511175" y="482683"/>
                    <a:pt x="483417" y="510399"/>
                    <a:pt x="449328" y="510399"/>
                  </a:cubicBezTo>
                  <a:lnTo>
                    <a:pt x="61847" y="510399"/>
                  </a:lnTo>
                  <a:cubicBezTo>
                    <a:pt x="27758" y="510399"/>
                    <a:pt x="0" y="482683"/>
                    <a:pt x="0" y="448645"/>
                  </a:cubicBezTo>
                  <a:lnTo>
                    <a:pt x="0" y="61673"/>
                  </a:lnTo>
                  <a:cubicBezTo>
                    <a:pt x="0" y="27635"/>
                    <a:pt x="27758" y="0"/>
                    <a:pt x="61847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10" name="íS1iḋè">
              <a:extLst>
                <a:ext uri="{FF2B5EF4-FFF2-40B4-BE49-F238E27FC236}">
                  <a16:creationId xmlns:a16="http://schemas.microsoft.com/office/drawing/2014/main" xmlns="" id="{62B4CF67-5429-4DFD-8763-FA713F18D5C2}"/>
                </a:ext>
              </a:extLst>
            </p:cNvPr>
            <p:cNvSpPr/>
            <p:nvPr/>
          </p:nvSpPr>
          <p:spPr bwMode="auto">
            <a:xfrm>
              <a:off x="4133681" y="3896645"/>
              <a:ext cx="4335147" cy="45951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text……</a:t>
              </a:r>
            </a:p>
          </p:txBody>
        </p:sp>
        <p:sp>
          <p:nvSpPr>
            <p:cNvPr id="11" name="išḷîḓè">
              <a:extLst>
                <a:ext uri="{FF2B5EF4-FFF2-40B4-BE49-F238E27FC236}">
                  <a16:creationId xmlns:a16="http://schemas.microsoft.com/office/drawing/2014/main" xmlns="" id="{E759F477-9ABF-4C2B-ACFD-F286529778B2}"/>
                </a:ext>
              </a:extLst>
            </p:cNvPr>
            <p:cNvSpPr/>
            <p:nvPr/>
          </p:nvSpPr>
          <p:spPr>
            <a:xfrm>
              <a:off x="3723173" y="4000840"/>
              <a:ext cx="298764" cy="251123"/>
            </a:xfrm>
            <a:custGeom>
              <a:avLst/>
              <a:gdLst>
                <a:gd name="connsiteX0" fmla="*/ 536415 w 607227"/>
                <a:gd name="connsiteY0" fmla="*/ 12631 h 510399"/>
                <a:gd name="connsiteX1" fmla="*/ 557192 w 607227"/>
                <a:gd name="connsiteY1" fmla="*/ 21221 h 510399"/>
                <a:gd name="connsiteX2" fmla="*/ 598584 w 607227"/>
                <a:gd name="connsiteY2" fmla="*/ 62633 h 510399"/>
                <a:gd name="connsiteX3" fmla="*/ 598584 w 607227"/>
                <a:gd name="connsiteY3" fmla="*/ 104044 h 510399"/>
                <a:gd name="connsiteX4" fmla="*/ 511175 w 607227"/>
                <a:gd name="connsiteY4" fmla="*/ 191324 h 510399"/>
                <a:gd name="connsiteX5" fmla="*/ 444948 w 607227"/>
                <a:gd name="connsiteY5" fmla="*/ 257453 h 510399"/>
                <a:gd name="connsiteX6" fmla="*/ 339441 w 607227"/>
                <a:gd name="connsiteY6" fmla="*/ 362805 h 510399"/>
                <a:gd name="connsiteX7" fmla="*/ 297968 w 607227"/>
                <a:gd name="connsiteY7" fmla="*/ 404217 h 510399"/>
                <a:gd name="connsiteX8" fmla="*/ 277191 w 607227"/>
                <a:gd name="connsiteY8" fmla="*/ 412807 h 510399"/>
                <a:gd name="connsiteX9" fmla="*/ 256495 w 607227"/>
                <a:gd name="connsiteY9" fmla="*/ 404217 h 510399"/>
                <a:gd name="connsiteX10" fmla="*/ 215023 w 607227"/>
                <a:gd name="connsiteY10" fmla="*/ 362805 h 510399"/>
                <a:gd name="connsiteX11" fmla="*/ 138814 w 607227"/>
                <a:gd name="connsiteY11" fmla="*/ 286790 h 510399"/>
                <a:gd name="connsiteX12" fmla="*/ 138814 w 607227"/>
                <a:gd name="connsiteY12" fmla="*/ 245378 h 510399"/>
                <a:gd name="connsiteX13" fmla="*/ 180286 w 607227"/>
                <a:gd name="connsiteY13" fmla="*/ 203967 h 510399"/>
                <a:gd name="connsiteX14" fmla="*/ 201063 w 607227"/>
                <a:gd name="connsiteY14" fmla="*/ 195376 h 510399"/>
                <a:gd name="connsiteX15" fmla="*/ 221759 w 607227"/>
                <a:gd name="connsiteY15" fmla="*/ 203967 h 510399"/>
                <a:gd name="connsiteX16" fmla="*/ 277191 w 607227"/>
                <a:gd name="connsiteY16" fmla="*/ 259317 h 510399"/>
                <a:gd name="connsiteX17" fmla="*/ 444948 w 607227"/>
                <a:gd name="connsiteY17" fmla="*/ 91807 h 510399"/>
                <a:gd name="connsiteX18" fmla="*/ 503951 w 607227"/>
                <a:gd name="connsiteY18" fmla="*/ 32891 h 510399"/>
                <a:gd name="connsiteX19" fmla="*/ 515719 w 607227"/>
                <a:gd name="connsiteY19" fmla="*/ 21221 h 510399"/>
                <a:gd name="connsiteX20" fmla="*/ 536415 w 607227"/>
                <a:gd name="connsiteY20" fmla="*/ 12631 h 510399"/>
                <a:gd name="connsiteX21" fmla="*/ 61847 w 607227"/>
                <a:gd name="connsiteY21" fmla="*/ 0 h 510399"/>
                <a:gd name="connsiteX22" fmla="*/ 449328 w 607227"/>
                <a:gd name="connsiteY22" fmla="*/ 0 h 510399"/>
                <a:gd name="connsiteX23" fmla="*/ 491858 w 607227"/>
                <a:gd name="connsiteY23" fmla="*/ 17019 h 510399"/>
                <a:gd name="connsiteX24" fmla="*/ 442591 w 607227"/>
                <a:gd name="connsiteY24" fmla="*/ 66130 h 510399"/>
                <a:gd name="connsiteX25" fmla="*/ 66230 w 607227"/>
                <a:gd name="connsiteY25" fmla="*/ 66130 h 510399"/>
                <a:gd name="connsiteX26" fmla="*/ 66230 w 607227"/>
                <a:gd name="connsiteY26" fmla="*/ 444269 h 510399"/>
                <a:gd name="connsiteX27" fmla="*/ 444945 w 607227"/>
                <a:gd name="connsiteY27" fmla="*/ 444269 h 510399"/>
                <a:gd name="connsiteX28" fmla="*/ 444945 w 607227"/>
                <a:gd name="connsiteY28" fmla="*/ 285590 h 510399"/>
                <a:gd name="connsiteX29" fmla="*/ 511175 w 607227"/>
                <a:gd name="connsiteY29" fmla="*/ 219460 h 510399"/>
                <a:gd name="connsiteX30" fmla="*/ 511175 w 607227"/>
                <a:gd name="connsiteY30" fmla="*/ 448645 h 510399"/>
                <a:gd name="connsiteX31" fmla="*/ 449328 w 607227"/>
                <a:gd name="connsiteY31" fmla="*/ 510399 h 510399"/>
                <a:gd name="connsiteX32" fmla="*/ 61847 w 607227"/>
                <a:gd name="connsiteY32" fmla="*/ 510399 h 510399"/>
                <a:gd name="connsiteX33" fmla="*/ 0 w 607227"/>
                <a:gd name="connsiteY33" fmla="*/ 448645 h 510399"/>
                <a:gd name="connsiteX34" fmla="*/ 0 w 607227"/>
                <a:gd name="connsiteY34" fmla="*/ 61673 h 510399"/>
                <a:gd name="connsiteX35" fmla="*/ 61847 w 607227"/>
                <a:gd name="connsiteY35" fmla="*/ 0 h 51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7227" h="510399">
                  <a:moveTo>
                    <a:pt x="536415" y="12631"/>
                  </a:moveTo>
                  <a:cubicBezTo>
                    <a:pt x="543882" y="12631"/>
                    <a:pt x="551430" y="15467"/>
                    <a:pt x="557192" y="21221"/>
                  </a:cubicBezTo>
                  <a:lnTo>
                    <a:pt x="598584" y="62633"/>
                  </a:lnTo>
                  <a:cubicBezTo>
                    <a:pt x="610108" y="74059"/>
                    <a:pt x="610108" y="92618"/>
                    <a:pt x="598584" y="104044"/>
                  </a:cubicBezTo>
                  <a:lnTo>
                    <a:pt x="511175" y="191324"/>
                  </a:lnTo>
                  <a:lnTo>
                    <a:pt x="444948" y="257453"/>
                  </a:lnTo>
                  <a:lnTo>
                    <a:pt x="339441" y="362805"/>
                  </a:lnTo>
                  <a:lnTo>
                    <a:pt x="297968" y="404217"/>
                  </a:lnTo>
                  <a:cubicBezTo>
                    <a:pt x="292206" y="409971"/>
                    <a:pt x="284739" y="412807"/>
                    <a:pt x="277191" y="412807"/>
                  </a:cubicBezTo>
                  <a:cubicBezTo>
                    <a:pt x="269724" y="412807"/>
                    <a:pt x="262177" y="409971"/>
                    <a:pt x="256495" y="404217"/>
                  </a:cubicBezTo>
                  <a:lnTo>
                    <a:pt x="215023" y="362805"/>
                  </a:lnTo>
                  <a:lnTo>
                    <a:pt x="138814" y="286790"/>
                  </a:lnTo>
                  <a:cubicBezTo>
                    <a:pt x="127370" y="275363"/>
                    <a:pt x="127370" y="256805"/>
                    <a:pt x="138814" y="245378"/>
                  </a:cubicBezTo>
                  <a:lnTo>
                    <a:pt x="180286" y="203967"/>
                  </a:lnTo>
                  <a:cubicBezTo>
                    <a:pt x="186049" y="198213"/>
                    <a:pt x="193515" y="195376"/>
                    <a:pt x="201063" y="195376"/>
                  </a:cubicBezTo>
                  <a:cubicBezTo>
                    <a:pt x="208530" y="195376"/>
                    <a:pt x="215997" y="198213"/>
                    <a:pt x="221759" y="203967"/>
                  </a:cubicBezTo>
                  <a:lnTo>
                    <a:pt x="277191" y="259317"/>
                  </a:lnTo>
                  <a:lnTo>
                    <a:pt x="444948" y="91807"/>
                  </a:lnTo>
                  <a:lnTo>
                    <a:pt x="503951" y="32891"/>
                  </a:lnTo>
                  <a:lnTo>
                    <a:pt x="515719" y="21221"/>
                  </a:lnTo>
                  <a:cubicBezTo>
                    <a:pt x="521401" y="15467"/>
                    <a:pt x="528949" y="12631"/>
                    <a:pt x="536415" y="12631"/>
                  </a:cubicBezTo>
                  <a:close/>
                  <a:moveTo>
                    <a:pt x="61847" y="0"/>
                  </a:moveTo>
                  <a:lnTo>
                    <a:pt x="449328" y="0"/>
                  </a:lnTo>
                  <a:cubicBezTo>
                    <a:pt x="465804" y="0"/>
                    <a:pt x="480738" y="6483"/>
                    <a:pt x="491858" y="17019"/>
                  </a:cubicBezTo>
                  <a:lnTo>
                    <a:pt x="442591" y="66130"/>
                  </a:lnTo>
                  <a:lnTo>
                    <a:pt x="66230" y="66130"/>
                  </a:lnTo>
                  <a:lnTo>
                    <a:pt x="66230" y="444269"/>
                  </a:lnTo>
                  <a:lnTo>
                    <a:pt x="444945" y="444269"/>
                  </a:lnTo>
                  <a:lnTo>
                    <a:pt x="444945" y="285590"/>
                  </a:lnTo>
                  <a:lnTo>
                    <a:pt x="511175" y="219460"/>
                  </a:lnTo>
                  <a:lnTo>
                    <a:pt x="511175" y="448645"/>
                  </a:lnTo>
                  <a:cubicBezTo>
                    <a:pt x="511175" y="482683"/>
                    <a:pt x="483417" y="510399"/>
                    <a:pt x="449328" y="510399"/>
                  </a:cubicBezTo>
                  <a:lnTo>
                    <a:pt x="61847" y="510399"/>
                  </a:lnTo>
                  <a:cubicBezTo>
                    <a:pt x="27758" y="510399"/>
                    <a:pt x="0" y="482683"/>
                    <a:pt x="0" y="448645"/>
                  </a:cubicBezTo>
                  <a:lnTo>
                    <a:pt x="0" y="61673"/>
                  </a:lnTo>
                  <a:cubicBezTo>
                    <a:pt x="0" y="27635"/>
                    <a:pt x="27758" y="0"/>
                    <a:pt x="61847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12" name="îśḷíḓê">
              <a:extLst>
                <a:ext uri="{FF2B5EF4-FFF2-40B4-BE49-F238E27FC236}">
                  <a16:creationId xmlns:a16="http://schemas.microsoft.com/office/drawing/2014/main" xmlns="" id="{62B4CF67-5429-4DFD-8763-FA713F18D5C2}"/>
                </a:ext>
              </a:extLst>
            </p:cNvPr>
            <p:cNvSpPr/>
            <p:nvPr/>
          </p:nvSpPr>
          <p:spPr bwMode="auto">
            <a:xfrm>
              <a:off x="4133681" y="4451321"/>
              <a:ext cx="4335147" cy="45951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text……</a:t>
              </a:r>
            </a:p>
          </p:txBody>
        </p:sp>
        <p:sp>
          <p:nvSpPr>
            <p:cNvPr id="13" name="işļíḍè">
              <a:extLst>
                <a:ext uri="{FF2B5EF4-FFF2-40B4-BE49-F238E27FC236}">
                  <a16:creationId xmlns:a16="http://schemas.microsoft.com/office/drawing/2014/main" xmlns="" id="{7A27EF62-6092-4A58-BBF4-A22C4F03E3B9}"/>
                </a:ext>
              </a:extLst>
            </p:cNvPr>
            <p:cNvSpPr/>
            <p:nvPr/>
          </p:nvSpPr>
          <p:spPr>
            <a:xfrm>
              <a:off x="3723173" y="4555517"/>
              <a:ext cx="298764" cy="251123"/>
            </a:xfrm>
            <a:custGeom>
              <a:avLst/>
              <a:gdLst>
                <a:gd name="connsiteX0" fmla="*/ 536415 w 607227"/>
                <a:gd name="connsiteY0" fmla="*/ 12631 h 510399"/>
                <a:gd name="connsiteX1" fmla="*/ 557192 w 607227"/>
                <a:gd name="connsiteY1" fmla="*/ 21221 h 510399"/>
                <a:gd name="connsiteX2" fmla="*/ 598584 w 607227"/>
                <a:gd name="connsiteY2" fmla="*/ 62633 h 510399"/>
                <a:gd name="connsiteX3" fmla="*/ 598584 w 607227"/>
                <a:gd name="connsiteY3" fmla="*/ 104044 h 510399"/>
                <a:gd name="connsiteX4" fmla="*/ 511175 w 607227"/>
                <a:gd name="connsiteY4" fmla="*/ 191324 h 510399"/>
                <a:gd name="connsiteX5" fmla="*/ 444948 w 607227"/>
                <a:gd name="connsiteY5" fmla="*/ 257453 h 510399"/>
                <a:gd name="connsiteX6" fmla="*/ 339441 w 607227"/>
                <a:gd name="connsiteY6" fmla="*/ 362805 h 510399"/>
                <a:gd name="connsiteX7" fmla="*/ 297968 w 607227"/>
                <a:gd name="connsiteY7" fmla="*/ 404217 h 510399"/>
                <a:gd name="connsiteX8" fmla="*/ 277191 w 607227"/>
                <a:gd name="connsiteY8" fmla="*/ 412807 h 510399"/>
                <a:gd name="connsiteX9" fmla="*/ 256495 w 607227"/>
                <a:gd name="connsiteY9" fmla="*/ 404217 h 510399"/>
                <a:gd name="connsiteX10" fmla="*/ 215023 w 607227"/>
                <a:gd name="connsiteY10" fmla="*/ 362805 h 510399"/>
                <a:gd name="connsiteX11" fmla="*/ 138814 w 607227"/>
                <a:gd name="connsiteY11" fmla="*/ 286790 h 510399"/>
                <a:gd name="connsiteX12" fmla="*/ 138814 w 607227"/>
                <a:gd name="connsiteY12" fmla="*/ 245378 h 510399"/>
                <a:gd name="connsiteX13" fmla="*/ 180286 w 607227"/>
                <a:gd name="connsiteY13" fmla="*/ 203967 h 510399"/>
                <a:gd name="connsiteX14" fmla="*/ 201063 w 607227"/>
                <a:gd name="connsiteY14" fmla="*/ 195376 h 510399"/>
                <a:gd name="connsiteX15" fmla="*/ 221759 w 607227"/>
                <a:gd name="connsiteY15" fmla="*/ 203967 h 510399"/>
                <a:gd name="connsiteX16" fmla="*/ 277191 w 607227"/>
                <a:gd name="connsiteY16" fmla="*/ 259317 h 510399"/>
                <a:gd name="connsiteX17" fmla="*/ 444948 w 607227"/>
                <a:gd name="connsiteY17" fmla="*/ 91807 h 510399"/>
                <a:gd name="connsiteX18" fmla="*/ 503951 w 607227"/>
                <a:gd name="connsiteY18" fmla="*/ 32891 h 510399"/>
                <a:gd name="connsiteX19" fmla="*/ 515719 w 607227"/>
                <a:gd name="connsiteY19" fmla="*/ 21221 h 510399"/>
                <a:gd name="connsiteX20" fmla="*/ 536415 w 607227"/>
                <a:gd name="connsiteY20" fmla="*/ 12631 h 510399"/>
                <a:gd name="connsiteX21" fmla="*/ 61847 w 607227"/>
                <a:gd name="connsiteY21" fmla="*/ 0 h 510399"/>
                <a:gd name="connsiteX22" fmla="*/ 449328 w 607227"/>
                <a:gd name="connsiteY22" fmla="*/ 0 h 510399"/>
                <a:gd name="connsiteX23" fmla="*/ 491858 w 607227"/>
                <a:gd name="connsiteY23" fmla="*/ 17019 h 510399"/>
                <a:gd name="connsiteX24" fmla="*/ 442591 w 607227"/>
                <a:gd name="connsiteY24" fmla="*/ 66130 h 510399"/>
                <a:gd name="connsiteX25" fmla="*/ 66230 w 607227"/>
                <a:gd name="connsiteY25" fmla="*/ 66130 h 510399"/>
                <a:gd name="connsiteX26" fmla="*/ 66230 w 607227"/>
                <a:gd name="connsiteY26" fmla="*/ 444269 h 510399"/>
                <a:gd name="connsiteX27" fmla="*/ 444945 w 607227"/>
                <a:gd name="connsiteY27" fmla="*/ 444269 h 510399"/>
                <a:gd name="connsiteX28" fmla="*/ 444945 w 607227"/>
                <a:gd name="connsiteY28" fmla="*/ 285590 h 510399"/>
                <a:gd name="connsiteX29" fmla="*/ 511175 w 607227"/>
                <a:gd name="connsiteY29" fmla="*/ 219460 h 510399"/>
                <a:gd name="connsiteX30" fmla="*/ 511175 w 607227"/>
                <a:gd name="connsiteY30" fmla="*/ 448645 h 510399"/>
                <a:gd name="connsiteX31" fmla="*/ 449328 w 607227"/>
                <a:gd name="connsiteY31" fmla="*/ 510399 h 510399"/>
                <a:gd name="connsiteX32" fmla="*/ 61847 w 607227"/>
                <a:gd name="connsiteY32" fmla="*/ 510399 h 510399"/>
                <a:gd name="connsiteX33" fmla="*/ 0 w 607227"/>
                <a:gd name="connsiteY33" fmla="*/ 448645 h 510399"/>
                <a:gd name="connsiteX34" fmla="*/ 0 w 607227"/>
                <a:gd name="connsiteY34" fmla="*/ 61673 h 510399"/>
                <a:gd name="connsiteX35" fmla="*/ 61847 w 607227"/>
                <a:gd name="connsiteY35" fmla="*/ 0 h 51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7227" h="510399">
                  <a:moveTo>
                    <a:pt x="536415" y="12631"/>
                  </a:moveTo>
                  <a:cubicBezTo>
                    <a:pt x="543882" y="12631"/>
                    <a:pt x="551430" y="15467"/>
                    <a:pt x="557192" y="21221"/>
                  </a:cubicBezTo>
                  <a:lnTo>
                    <a:pt x="598584" y="62633"/>
                  </a:lnTo>
                  <a:cubicBezTo>
                    <a:pt x="610108" y="74059"/>
                    <a:pt x="610108" y="92618"/>
                    <a:pt x="598584" y="104044"/>
                  </a:cubicBezTo>
                  <a:lnTo>
                    <a:pt x="511175" y="191324"/>
                  </a:lnTo>
                  <a:lnTo>
                    <a:pt x="444948" y="257453"/>
                  </a:lnTo>
                  <a:lnTo>
                    <a:pt x="339441" y="362805"/>
                  </a:lnTo>
                  <a:lnTo>
                    <a:pt x="297968" y="404217"/>
                  </a:lnTo>
                  <a:cubicBezTo>
                    <a:pt x="292206" y="409971"/>
                    <a:pt x="284739" y="412807"/>
                    <a:pt x="277191" y="412807"/>
                  </a:cubicBezTo>
                  <a:cubicBezTo>
                    <a:pt x="269724" y="412807"/>
                    <a:pt x="262177" y="409971"/>
                    <a:pt x="256495" y="404217"/>
                  </a:cubicBezTo>
                  <a:lnTo>
                    <a:pt x="215023" y="362805"/>
                  </a:lnTo>
                  <a:lnTo>
                    <a:pt x="138814" y="286790"/>
                  </a:lnTo>
                  <a:cubicBezTo>
                    <a:pt x="127370" y="275363"/>
                    <a:pt x="127370" y="256805"/>
                    <a:pt x="138814" y="245378"/>
                  </a:cubicBezTo>
                  <a:lnTo>
                    <a:pt x="180286" y="203967"/>
                  </a:lnTo>
                  <a:cubicBezTo>
                    <a:pt x="186049" y="198213"/>
                    <a:pt x="193515" y="195376"/>
                    <a:pt x="201063" y="195376"/>
                  </a:cubicBezTo>
                  <a:cubicBezTo>
                    <a:pt x="208530" y="195376"/>
                    <a:pt x="215997" y="198213"/>
                    <a:pt x="221759" y="203967"/>
                  </a:cubicBezTo>
                  <a:lnTo>
                    <a:pt x="277191" y="259317"/>
                  </a:lnTo>
                  <a:lnTo>
                    <a:pt x="444948" y="91807"/>
                  </a:lnTo>
                  <a:lnTo>
                    <a:pt x="503951" y="32891"/>
                  </a:lnTo>
                  <a:lnTo>
                    <a:pt x="515719" y="21221"/>
                  </a:lnTo>
                  <a:cubicBezTo>
                    <a:pt x="521401" y="15467"/>
                    <a:pt x="528949" y="12631"/>
                    <a:pt x="536415" y="12631"/>
                  </a:cubicBezTo>
                  <a:close/>
                  <a:moveTo>
                    <a:pt x="61847" y="0"/>
                  </a:moveTo>
                  <a:lnTo>
                    <a:pt x="449328" y="0"/>
                  </a:lnTo>
                  <a:cubicBezTo>
                    <a:pt x="465804" y="0"/>
                    <a:pt x="480738" y="6483"/>
                    <a:pt x="491858" y="17019"/>
                  </a:cubicBezTo>
                  <a:lnTo>
                    <a:pt x="442591" y="66130"/>
                  </a:lnTo>
                  <a:lnTo>
                    <a:pt x="66230" y="66130"/>
                  </a:lnTo>
                  <a:lnTo>
                    <a:pt x="66230" y="444269"/>
                  </a:lnTo>
                  <a:lnTo>
                    <a:pt x="444945" y="444269"/>
                  </a:lnTo>
                  <a:lnTo>
                    <a:pt x="444945" y="285590"/>
                  </a:lnTo>
                  <a:lnTo>
                    <a:pt x="511175" y="219460"/>
                  </a:lnTo>
                  <a:lnTo>
                    <a:pt x="511175" y="448645"/>
                  </a:lnTo>
                  <a:cubicBezTo>
                    <a:pt x="511175" y="482683"/>
                    <a:pt x="483417" y="510399"/>
                    <a:pt x="449328" y="510399"/>
                  </a:cubicBezTo>
                  <a:lnTo>
                    <a:pt x="61847" y="510399"/>
                  </a:lnTo>
                  <a:cubicBezTo>
                    <a:pt x="27758" y="510399"/>
                    <a:pt x="0" y="482683"/>
                    <a:pt x="0" y="448645"/>
                  </a:cubicBezTo>
                  <a:lnTo>
                    <a:pt x="0" y="61673"/>
                  </a:lnTo>
                  <a:cubicBezTo>
                    <a:pt x="0" y="27635"/>
                    <a:pt x="27758" y="0"/>
                    <a:pt x="61847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14" name="íṣḷïďè">
              <a:extLst>
                <a:ext uri="{FF2B5EF4-FFF2-40B4-BE49-F238E27FC236}">
                  <a16:creationId xmlns:a16="http://schemas.microsoft.com/office/drawing/2014/main" xmlns="" id="{62B4CF67-5429-4DFD-8763-FA713F18D5C2}"/>
                </a:ext>
              </a:extLst>
            </p:cNvPr>
            <p:cNvSpPr/>
            <p:nvPr/>
          </p:nvSpPr>
          <p:spPr bwMode="auto">
            <a:xfrm>
              <a:off x="4133681" y="5005997"/>
              <a:ext cx="4335147" cy="45951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text……</a:t>
              </a:r>
            </a:p>
          </p:txBody>
        </p:sp>
        <p:sp>
          <p:nvSpPr>
            <p:cNvPr id="15" name="işļîḋè">
              <a:extLst>
                <a:ext uri="{FF2B5EF4-FFF2-40B4-BE49-F238E27FC236}">
                  <a16:creationId xmlns:a16="http://schemas.microsoft.com/office/drawing/2014/main" xmlns="" id="{3F969CBD-1FC8-4D31-8CE3-3CD0378BC1FF}"/>
                </a:ext>
              </a:extLst>
            </p:cNvPr>
            <p:cNvSpPr/>
            <p:nvPr/>
          </p:nvSpPr>
          <p:spPr>
            <a:xfrm>
              <a:off x="3723173" y="5110194"/>
              <a:ext cx="298764" cy="251123"/>
            </a:xfrm>
            <a:custGeom>
              <a:avLst/>
              <a:gdLst>
                <a:gd name="connsiteX0" fmla="*/ 536415 w 607227"/>
                <a:gd name="connsiteY0" fmla="*/ 12631 h 510399"/>
                <a:gd name="connsiteX1" fmla="*/ 557192 w 607227"/>
                <a:gd name="connsiteY1" fmla="*/ 21221 h 510399"/>
                <a:gd name="connsiteX2" fmla="*/ 598584 w 607227"/>
                <a:gd name="connsiteY2" fmla="*/ 62633 h 510399"/>
                <a:gd name="connsiteX3" fmla="*/ 598584 w 607227"/>
                <a:gd name="connsiteY3" fmla="*/ 104044 h 510399"/>
                <a:gd name="connsiteX4" fmla="*/ 511175 w 607227"/>
                <a:gd name="connsiteY4" fmla="*/ 191324 h 510399"/>
                <a:gd name="connsiteX5" fmla="*/ 444948 w 607227"/>
                <a:gd name="connsiteY5" fmla="*/ 257453 h 510399"/>
                <a:gd name="connsiteX6" fmla="*/ 339441 w 607227"/>
                <a:gd name="connsiteY6" fmla="*/ 362805 h 510399"/>
                <a:gd name="connsiteX7" fmla="*/ 297968 w 607227"/>
                <a:gd name="connsiteY7" fmla="*/ 404217 h 510399"/>
                <a:gd name="connsiteX8" fmla="*/ 277191 w 607227"/>
                <a:gd name="connsiteY8" fmla="*/ 412807 h 510399"/>
                <a:gd name="connsiteX9" fmla="*/ 256495 w 607227"/>
                <a:gd name="connsiteY9" fmla="*/ 404217 h 510399"/>
                <a:gd name="connsiteX10" fmla="*/ 215023 w 607227"/>
                <a:gd name="connsiteY10" fmla="*/ 362805 h 510399"/>
                <a:gd name="connsiteX11" fmla="*/ 138814 w 607227"/>
                <a:gd name="connsiteY11" fmla="*/ 286790 h 510399"/>
                <a:gd name="connsiteX12" fmla="*/ 138814 w 607227"/>
                <a:gd name="connsiteY12" fmla="*/ 245378 h 510399"/>
                <a:gd name="connsiteX13" fmla="*/ 180286 w 607227"/>
                <a:gd name="connsiteY13" fmla="*/ 203967 h 510399"/>
                <a:gd name="connsiteX14" fmla="*/ 201063 w 607227"/>
                <a:gd name="connsiteY14" fmla="*/ 195376 h 510399"/>
                <a:gd name="connsiteX15" fmla="*/ 221759 w 607227"/>
                <a:gd name="connsiteY15" fmla="*/ 203967 h 510399"/>
                <a:gd name="connsiteX16" fmla="*/ 277191 w 607227"/>
                <a:gd name="connsiteY16" fmla="*/ 259317 h 510399"/>
                <a:gd name="connsiteX17" fmla="*/ 444948 w 607227"/>
                <a:gd name="connsiteY17" fmla="*/ 91807 h 510399"/>
                <a:gd name="connsiteX18" fmla="*/ 503951 w 607227"/>
                <a:gd name="connsiteY18" fmla="*/ 32891 h 510399"/>
                <a:gd name="connsiteX19" fmla="*/ 515719 w 607227"/>
                <a:gd name="connsiteY19" fmla="*/ 21221 h 510399"/>
                <a:gd name="connsiteX20" fmla="*/ 536415 w 607227"/>
                <a:gd name="connsiteY20" fmla="*/ 12631 h 510399"/>
                <a:gd name="connsiteX21" fmla="*/ 61847 w 607227"/>
                <a:gd name="connsiteY21" fmla="*/ 0 h 510399"/>
                <a:gd name="connsiteX22" fmla="*/ 449328 w 607227"/>
                <a:gd name="connsiteY22" fmla="*/ 0 h 510399"/>
                <a:gd name="connsiteX23" fmla="*/ 491858 w 607227"/>
                <a:gd name="connsiteY23" fmla="*/ 17019 h 510399"/>
                <a:gd name="connsiteX24" fmla="*/ 442591 w 607227"/>
                <a:gd name="connsiteY24" fmla="*/ 66130 h 510399"/>
                <a:gd name="connsiteX25" fmla="*/ 66230 w 607227"/>
                <a:gd name="connsiteY25" fmla="*/ 66130 h 510399"/>
                <a:gd name="connsiteX26" fmla="*/ 66230 w 607227"/>
                <a:gd name="connsiteY26" fmla="*/ 444269 h 510399"/>
                <a:gd name="connsiteX27" fmla="*/ 444945 w 607227"/>
                <a:gd name="connsiteY27" fmla="*/ 444269 h 510399"/>
                <a:gd name="connsiteX28" fmla="*/ 444945 w 607227"/>
                <a:gd name="connsiteY28" fmla="*/ 285590 h 510399"/>
                <a:gd name="connsiteX29" fmla="*/ 511175 w 607227"/>
                <a:gd name="connsiteY29" fmla="*/ 219460 h 510399"/>
                <a:gd name="connsiteX30" fmla="*/ 511175 w 607227"/>
                <a:gd name="connsiteY30" fmla="*/ 448645 h 510399"/>
                <a:gd name="connsiteX31" fmla="*/ 449328 w 607227"/>
                <a:gd name="connsiteY31" fmla="*/ 510399 h 510399"/>
                <a:gd name="connsiteX32" fmla="*/ 61847 w 607227"/>
                <a:gd name="connsiteY32" fmla="*/ 510399 h 510399"/>
                <a:gd name="connsiteX33" fmla="*/ 0 w 607227"/>
                <a:gd name="connsiteY33" fmla="*/ 448645 h 510399"/>
                <a:gd name="connsiteX34" fmla="*/ 0 w 607227"/>
                <a:gd name="connsiteY34" fmla="*/ 61673 h 510399"/>
                <a:gd name="connsiteX35" fmla="*/ 61847 w 607227"/>
                <a:gd name="connsiteY35" fmla="*/ 0 h 51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7227" h="510399">
                  <a:moveTo>
                    <a:pt x="536415" y="12631"/>
                  </a:moveTo>
                  <a:cubicBezTo>
                    <a:pt x="543882" y="12631"/>
                    <a:pt x="551430" y="15467"/>
                    <a:pt x="557192" y="21221"/>
                  </a:cubicBezTo>
                  <a:lnTo>
                    <a:pt x="598584" y="62633"/>
                  </a:lnTo>
                  <a:cubicBezTo>
                    <a:pt x="610108" y="74059"/>
                    <a:pt x="610108" y="92618"/>
                    <a:pt x="598584" y="104044"/>
                  </a:cubicBezTo>
                  <a:lnTo>
                    <a:pt x="511175" y="191324"/>
                  </a:lnTo>
                  <a:lnTo>
                    <a:pt x="444948" y="257453"/>
                  </a:lnTo>
                  <a:lnTo>
                    <a:pt x="339441" y="362805"/>
                  </a:lnTo>
                  <a:lnTo>
                    <a:pt x="297968" y="404217"/>
                  </a:lnTo>
                  <a:cubicBezTo>
                    <a:pt x="292206" y="409971"/>
                    <a:pt x="284739" y="412807"/>
                    <a:pt x="277191" y="412807"/>
                  </a:cubicBezTo>
                  <a:cubicBezTo>
                    <a:pt x="269724" y="412807"/>
                    <a:pt x="262177" y="409971"/>
                    <a:pt x="256495" y="404217"/>
                  </a:cubicBezTo>
                  <a:lnTo>
                    <a:pt x="215023" y="362805"/>
                  </a:lnTo>
                  <a:lnTo>
                    <a:pt x="138814" y="286790"/>
                  </a:lnTo>
                  <a:cubicBezTo>
                    <a:pt x="127370" y="275363"/>
                    <a:pt x="127370" y="256805"/>
                    <a:pt x="138814" y="245378"/>
                  </a:cubicBezTo>
                  <a:lnTo>
                    <a:pt x="180286" y="203967"/>
                  </a:lnTo>
                  <a:cubicBezTo>
                    <a:pt x="186049" y="198213"/>
                    <a:pt x="193515" y="195376"/>
                    <a:pt x="201063" y="195376"/>
                  </a:cubicBezTo>
                  <a:cubicBezTo>
                    <a:pt x="208530" y="195376"/>
                    <a:pt x="215997" y="198213"/>
                    <a:pt x="221759" y="203967"/>
                  </a:cubicBezTo>
                  <a:lnTo>
                    <a:pt x="277191" y="259317"/>
                  </a:lnTo>
                  <a:lnTo>
                    <a:pt x="444948" y="91807"/>
                  </a:lnTo>
                  <a:lnTo>
                    <a:pt x="503951" y="32891"/>
                  </a:lnTo>
                  <a:lnTo>
                    <a:pt x="515719" y="21221"/>
                  </a:lnTo>
                  <a:cubicBezTo>
                    <a:pt x="521401" y="15467"/>
                    <a:pt x="528949" y="12631"/>
                    <a:pt x="536415" y="12631"/>
                  </a:cubicBezTo>
                  <a:close/>
                  <a:moveTo>
                    <a:pt x="61847" y="0"/>
                  </a:moveTo>
                  <a:lnTo>
                    <a:pt x="449328" y="0"/>
                  </a:lnTo>
                  <a:cubicBezTo>
                    <a:pt x="465804" y="0"/>
                    <a:pt x="480738" y="6483"/>
                    <a:pt x="491858" y="17019"/>
                  </a:cubicBezTo>
                  <a:lnTo>
                    <a:pt x="442591" y="66130"/>
                  </a:lnTo>
                  <a:lnTo>
                    <a:pt x="66230" y="66130"/>
                  </a:lnTo>
                  <a:lnTo>
                    <a:pt x="66230" y="444269"/>
                  </a:lnTo>
                  <a:lnTo>
                    <a:pt x="444945" y="444269"/>
                  </a:lnTo>
                  <a:lnTo>
                    <a:pt x="444945" y="285590"/>
                  </a:lnTo>
                  <a:lnTo>
                    <a:pt x="511175" y="219460"/>
                  </a:lnTo>
                  <a:lnTo>
                    <a:pt x="511175" y="448645"/>
                  </a:lnTo>
                  <a:cubicBezTo>
                    <a:pt x="511175" y="482683"/>
                    <a:pt x="483417" y="510399"/>
                    <a:pt x="449328" y="510399"/>
                  </a:cubicBezTo>
                  <a:lnTo>
                    <a:pt x="61847" y="510399"/>
                  </a:lnTo>
                  <a:cubicBezTo>
                    <a:pt x="27758" y="510399"/>
                    <a:pt x="0" y="482683"/>
                    <a:pt x="0" y="448645"/>
                  </a:cubicBezTo>
                  <a:lnTo>
                    <a:pt x="0" y="61673"/>
                  </a:lnTo>
                  <a:cubicBezTo>
                    <a:pt x="0" y="27635"/>
                    <a:pt x="27758" y="0"/>
                    <a:pt x="61847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16" name="iŝlîďe">
              <a:extLst>
                <a:ext uri="{FF2B5EF4-FFF2-40B4-BE49-F238E27FC236}">
                  <a16:creationId xmlns:a16="http://schemas.microsoft.com/office/drawing/2014/main" xmlns="" id="{62B4CF67-5429-4DFD-8763-FA713F18D5C2}"/>
                </a:ext>
              </a:extLst>
            </p:cNvPr>
            <p:cNvSpPr/>
            <p:nvPr/>
          </p:nvSpPr>
          <p:spPr bwMode="auto">
            <a:xfrm>
              <a:off x="4133681" y="5560675"/>
              <a:ext cx="4335147" cy="45951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text……</a:t>
              </a:r>
            </a:p>
          </p:txBody>
        </p:sp>
        <p:sp>
          <p:nvSpPr>
            <p:cNvPr id="17" name="iSḷïďê">
              <a:extLst>
                <a:ext uri="{FF2B5EF4-FFF2-40B4-BE49-F238E27FC236}">
                  <a16:creationId xmlns:a16="http://schemas.microsoft.com/office/drawing/2014/main" xmlns="" id="{144ADD0D-0C57-470C-A4B8-AAD644AC1E2B}"/>
                </a:ext>
              </a:extLst>
            </p:cNvPr>
            <p:cNvSpPr/>
            <p:nvPr/>
          </p:nvSpPr>
          <p:spPr>
            <a:xfrm>
              <a:off x="3723173" y="5664869"/>
              <a:ext cx="298764" cy="251123"/>
            </a:xfrm>
            <a:custGeom>
              <a:avLst/>
              <a:gdLst>
                <a:gd name="connsiteX0" fmla="*/ 536415 w 607227"/>
                <a:gd name="connsiteY0" fmla="*/ 12631 h 510399"/>
                <a:gd name="connsiteX1" fmla="*/ 557192 w 607227"/>
                <a:gd name="connsiteY1" fmla="*/ 21221 h 510399"/>
                <a:gd name="connsiteX2" fmla="*/ 598584 w 607227"/>
                <a:gd name="connsiteY2" fmla="*/ 62633 h 510399"/>
                <a:gd name="connsiteX3" fmla="*/ 598584 w 607227"/>
                <a:gd name="connsiteY3" fmla="*/ 104044 h 510399"/>
                <a:gd name="connsiteX4" fmla="*/ 511175 w 607227"/>
                <a:gd name="connsiteY4" fmla="*/ 191324 h 510399"/>
                <a:gd name="connsiteX5" fmla="*/ 444948 w 607227"/>
                <a:gd name="connsiteY5" fmla="*/ 257453 h 510399"/>
                <a:gd name="connsiteX6" fmla="*/ 339441 w 607227"/>
                <a:gd name="connsiteY6" fmla="*/ 362805 h 510399"/>
                <a:gd name="connsiteX7" fmla="*/ 297968 w 607227"/>
                <a:gd name="connsiteY7" fmla="*/ 404217 h 510399"/>
                <a:gd name="connsiteX8" fmla="*/ 277191 w 607227"/>
                <a:gd name="connsiteY8" fmla="*/ 412807 h 510399"/>
                <a:gd name="connsiteX9" fmla="*/ 256495 w 607227"/>
                <a:gd name="connsiteY9" fmla="*/ 404217 h 510399"/>
                <a:gd name="connsiteX10" fmla="*/ 215023 w 607227"/>
                <a:gd name="connsiteY10" fmla="*/ 362805 h 510399"/>
                <a:gd name="connsiteX11" fmla="*/ 138814 w 607227"/>
                <a:gd name="connsiteY11" fmla="*/ 286790 h 510399"/>
                <a:gd name="connsiteX12" fmla="*/ 138814 w 607227"/>
                <a:gd name="connsiteY12" fmla="*/ 245378 h 510399"/>
                <a:gd name="connsiteX13" fmla="*/ 180286 w 607227"/>
                <a:gd name="connsiteY13" fmla="*/ 203967 h 510399"/>
                <a:gd name="connsiteX14" fmla="*/ 201063 w 607227"/>
                <a:gd name="connsiteY14" fmla="*/ 195376 h 510399"/>
                <a:gd name="connsiteX15" fmla="*/ 221759 w 607227"/>
                <a:gd name="connsiteY15" fmla="*/ 203967 h 510399"/>
                <a:gd name="connsiteX16" fmla="*/ 277191 w 607227"/>
                <a:gd name="connsiteY16" fmla="*/ 259317 h 510399"/>
                <a:gd name="connsiteX17" fmla="*/ 444948 w 607227"/>
                <a:gd name="connsiteY17" fmla="*/ 91807 h 510399"/>
                <a:gd name="connsiteX18" fmla="*/ 503951 w 607227"/>
                <a:gd name="connsiteY18" fmla="*/ 32891 h 510399"/>
                <a:gd name="connsiteX19" fmla="*/ 515719 w 607227"/>
                <a:gd name="connsiteY19" fmla="*/ 21221 h 510399"/>
                <a:gd name="connsiteX20" fmla="*/ 536415 w 607227"/>
                <a:gd name="connsiteY20" fmla="*/ 12631 h 510399"/>
                <a:gd name="connsiteX21" fmla="*/ 61847 w 607227"/>
                <a:gd name="connsiteY21" fmla="*/ 0 h 510399"/>
                <a:gd name="connsiteX22" fmla="*/ 449328 w 607227"/>
                <a:gd name="connsiteY22" fmla="*/ 0 h 510399"/>
                <a:gd name="connsiteX23" fmla="*/ 491858 w 607227"/>
                <a:gd name="connsiteY23" fmla="*/ 17019 h 510399"/>
                <a:gd name="connsiteX24" fmla="*/ 442591 w 607227"/>
                <a:gd name="connsiteY24" fmla="*/ 66130 h 510399"/>
                <a:gd name="connsiteX25" fmla="*/ 66230 w 607227"/>
                <a:gd name="connsiteY25" fmla="*/ 66130 h 510399"/>
                <a:gd name="connsiteX26" fmla="*/ 66230 w 607227"/>
                <a:gd name="connsiteY26" fmla="*/ 444269 h 510399"/>
                <a:gd name="connsiteX27" fmla="*/ 444945 w 607227"/>
                <a:gd name="connsiteY27" fmla="*/ 444269 h 510399"/>
                <a:gd name="connsiteX28" fmla="*/ 444945 w 607227"/>
                <a:gd name="connsiteY28" fmla="*/ 285590 h 510399"/>
                <a:gd name="connsiteX29" fmla="*/ 511175 w 607227"/>
                <a:gd name="connsiteY29" fmla="*/ 219460 h 510399"/>
                <a:gd name="connsiteX30" fmla="*/ 511175 w 607227"/>
                <a:gd name="connsiteY30" fmla="*/ 448645 h 510399"/>
                <a:gd name="connsiteX31" fmla="*/ 449328 w 607227"/>
                <a:gd name="connsiteY31" fmla="*/ 510399 h 510399"/>
                <a:gd name="connsiteX32" fmla="*/ 61847 w 607227"/>
                <a:gd name="connsiteY32" fmla="*/ 510399 h 510399"/>
                <a:gd name="connsiteX33" fmla="*/ 0 w 607227"/>
                <a:gd name="connsiteY33" fmla="*/ 448645 h 510399"/>
                <a:gd name="connsiteX34" fmla="*/ 0 w 607227"/>
                <a:gd name="connsiteY34" fmla="*/ 61673 h 510399"/>
                <a:gd name="connsiteX35" fmla="*/ 61847 w 607227"/>
                <a:gd name="connsiteY35" fmla="*/ 0 h 51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7227" h="510399">
                  <a:moveTo>
                    <a:pt x="536415" y="12631"/>
                  </a:moveTo>
                  <a:cubicBezTo>
                    <a:pt x="543882" y="12631"/>
                    <a:pt x="551430" y="15467"/>
                    <a:pt x="557192" y="21221"/>
                  </a:cubicBezTo>
                  <a:lnTo>
                    <a:pt x="598584" y="62633"/>
                  </a:lnTo>
                  <a:cubicBezTo>
                    <a:pt x="610108" y="74059"/>
                    <a:pt x="610108" y="92618"/>
                    <a:pt x="598584" y="104044"/>
                  </a:cubicBezTo>
                  <a:lnTo>
                    <a:pt x="511175" y="191324"/>
                  </a:lnTo>
                  <a:lnTo>
                    <a:pt x="444948" y="257453"/>
                  </a:lnTo>
                  <a:lnTo>
                    <a:pt x="339441" y="362805"/>
                  </a:lnTo>
                  <a:lnTo>
                    <a:pt x="297968" y="404217"/>
                  </a:lnTo>
                  <a:cubicBezTo>
                    <a:pt x="292206" y="409971"/>
                    <a:pt x="284739" y="412807"/>
                    <a:pt x="277191" y="412807"/>
                  </a:cubicBezTo>
                  <a:cubicBezTo>
                    <a:pt x="269724" y="412807"/>
                    <a:pt x="262177" y="409971"/>
                    <a:pt x="256495" y="404217"/>
                  </a:cubicBezTo>
                  <a:lnTo>
                    <a:pt x="215023" y="362805"/>
                  </a:lnTo>
                  <a:lnTo>
                    <a:pt x="138814" y="286790"/>
                  </a:lnTo>
                  <a:cubicBezTo>
                    <a:pt x="127370" y="275363"/>
                    <a:pt x="127370" y="256805"/>
                    <a:pt x="138814" y="245378"/>
                  </a:cubicBezTo>
                  <a:lnTo>
                    <a:pt x="180286" y="203967"/>
                  </a:lnTo>
                  <a:cubicBezTo>
                    <a:pt x="186049" y="198213"/>
                    <a:pt x="193515" y="195376"/>
                    <a:pt x="201063" y="195376"/>
                  </a:cubicBezTo>
                  <a:cubicBezTo>
                    <a:pt x="208530" y="195376"/>
                    <a:pt x="215997" y="198213"/>
                    <a:pt x="221759" y="203967"/>
                  </a:cubicBezTo>
                  <a:lnTo>
                    <a:pt x="277191" y="259317"/>
                  </a:lnTo>
                  <a:lnTo>
                    <a:pt x="444948" y="91807"/>
                  </a:lnTo>
                  <a:lnTo>
                    <a:pt x="503951" y="32891"/>
                  </a:lnTo>
                  <a:lnTo>
                    <a:pt x="515719" y="21221"/>
                  </a:lnTo>
                  <a:cubicBezTo>
                    <a:pt x="521401" y="15467"/>
                    <a:pt x="528949" y="12631"/>
                    <a:pt x="536415" y="12631"/>
                  </a:cubicBezTo>
                  <a:close/>
                  <a:moveTo>
                    <a:pt x="61847" y="0"/>
                  </a:moveTo>
                  <a:lnTo>
                    <a:pt x="449328" y="0"/>
                  </a:lnTo>
                  <a:cubicBezTo>
                    <a:pt x="465804" y="0"/>
                    <a:pt x="480738" y="6483"/>
                    <a:pt x="491858" y="17019"/>
                  </a:cubicBezTo>
                  <a:lnTo>
                    <a:pt x="442591" y="66130"/>
                  </a:lnTo>
                  <a:lnTo>
                    <a:pt x="66230" y="66130"/>
                  </a:lnTo>
                  <a:lnTo>
                    <a:pt x="66230" y="444269"/>
                  </a:lnTo>
                  <a:lnTo>
                    <a:pt x="444945" y="444269"/>
                  </a:lnTo>
                  <a:lnTo>
                    <a:pt x="444945" y="285590"/>
                  </a:lnTo>
                  <a:lnTo>
                    <a:pt x="511175" y="219460"/>
                  </a:lnTo>
                  <a:lnTo>
                    <a:pt x="511175" y="448645"/>
                  </a:lnTo>
                  <a:cubicBezTo>
                    <a:pt x="511175" y="482683"/>
                    <a:pt x="483417" y="510399"/>
                    <a:pt x="449328" y="510399"/>
                  </a:cubicBezTo>
                  <a:lnTo>
                    <a:pt x="61847" y="510399"/>
                  </a:lnTo>
                  <a:cubicBezTo>
                    <a:pt x="27758" y="510399"/>
                    <a:pt x="0" y="482683"/>
                    <a:pt x="0" y="448645"/>
                  </a:cubicBezTo>
                  <a:lnTo>
                    <a:pt x="0" y="61673"/>
                  </a:lnTo>
                  <a:cubicBezTo>
                    <a:pt x="0" y="27635"/>
                    <a:pt x="27758" y="0"/>
                    <a:pt x="61847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A4491022-1EDB-406F-A23C-64AAAC68FAA3}"/>
                </a:ext>
              </a:extLst>
            </p:cNvPr>
            <p:cNvCxnSpPr/>
            <p:nvPr/>
          </p:nvCxnSpPr>
          <p:spPr>
            <a:xfrm>
              <a:off x="4238626" y="3849062"/>
              <a:ext cx="39243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01562758-41ED-40B8-B2B2-0338C79BD47A}"/>
                </a:ext>
              </a:extLst>
            </p:cNvPr>
            <p:cNvCxnSpPr/>
            <p:nvPr/>
          </p:nvCxnSpPr>
          <p:spPr>
            <a:xfrm>
              <a:off x="4238626" y="4403738"/>
              <a:ext cx="39243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E6B71ECB-76D8-4F42-A7A5-D6AC5B0117FF}"/>
                </a:ext>
              </a:extLst>
            </p:cNvPr>
            <p:cNvCxnSpPr/>
            <p:nvPr/>
          </p:nvCxnSpPr>
          <p:spPr>
            <a:xfrm>
              <a:off x="4238626" y="4958414"/>
              <a:ext cx="39243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2DA421BC-431C-4339-8C4A-540FEE429FE8}"/>
                </a:ext>
              </a:extLst>
            </p:cNvPr>
            <p:cNvCxnSpPr/>
            <p:nvPr/>
          </p:nvCxnSpPr>
          <p:spPr>
            <a:xfrm>
              <a:off x="4238626" y="5513090"/>
              <a:ext cx="39243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0944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B369DF-ED65-480F-ACEA-5CB6D7942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B1D375B-D0F4-4F18-95DD-65F85931C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6E33BF1-CF3C-4AC4-AABF-797831AA2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243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3BB2B24-4945-4C14-AA52-D933091EAA4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3950"/>
            <a:ext cx="10845800" cy="5022850"/>
            <a:chOff x="673100" y="1123950"/>
            <a:chExt cx="10845800" cy="5022850"/>
          </a:xfrm>
        </p:grpSpPr>
        <p:sp>
          <p:nvSpPr>
            <p:cNvPr id="6" name="iṩḻiḓe">
              <a:extLst>
                <a:ext uri="{FF2B5EF4-FFF2-40B4-BE49-F238E27FC236}">
                  <a16:creationId xmlns:a16="http://schemas.microsoft.com/office/drawing/2014/main" xmlns="" id="{05FA44F5-240E-401A-AC12-56207AD8FD7A}"/>
                </a:ext>
              </a:extLst>
            </p:cNvPr>
            <p:cNvSpPr/>
            <p:nvPr/>
          </p:nvSpPr>
          <p:spPr>
            <a:xfrm>
              <a:off x="673100" y="1524034"/>
              <a:ext cx="2666812" cy="4619590"/>
            </a:xfrm>
            <a:prstGeom prst="rect">
              <a:avLst/>
            </a:prstGeom>
            <a:pattFill prst="pct5">
              <a:fgClr>
                <a:schemeClr val="bg1"/>
              </a:fgClr>
              <a:bgClr>
                <a:schemeClr val="tx2">
                  <a:lumMod val="60000"/>
                  <a:lumOff val="4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îṧḷídê">
              <a:extLst>
                <a:ext uri="{FF2B5EF4-FFF2-40B4-BE49-F238E27FC236}">
                  <a16:creationId xmlns:a16="http://schemas.microsoft.com/office/drawing/2014/main" xmlns="" id="{202484DC-EACE-4128-8C71-942A4C0FD052}"/>
                </a:ext>
              </a:extLst>
            </p:cNvPr>
            <p:cNvSpPr/>
            <p:nvPr/>
          </p:nvSpPr>
          <p:spPr>
            <a:xfrm>
              <a:off x="3361937" y="1524034"/>
              <a:ext cx="2666812" cy="230505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ïśḷíḓè">
              <a:extLst>
                <a:ext uri="{FF2B5EF4-FFF2-40B4-BE49-F238E27FC236}">
                  <a16:creationId xmlns:a16="http://schemas.microsoft.com/office/drawing/2014/main" xmlns="" id="{A80324EB-2B82-4A51-BC17-A2B723EF7CDF}"/>
                </a:ext>
              </a:extLst>
            </p:cNvPr>
            <p:cNvSpPr/>
            <p:nvPr/>
          </p:nvSpPr>
          <p:spPr>
            <a:xfrm>
              <a:off x="6052541" y="1524034"/>
              <a:ext cx="2666812" cy="23050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íṧḷiḍe">
              <a:extLst>
                <a:ext uri="{FF2B5EF4-FFF2-40B4-BE49-F238E27FC236}">
                  <a16:creationId xmlns:a16="http://schemas.microsoft.com/office/drawing/2014/main" xmlns="" id="{8DDD0B82-DCC1-4A41-A987-433EDE19AD54}"/>
                </a:ext>
              </a:extLst>
            </p:cNvPr>
            <p:cNvSpPr/>
            <p:nvPr/>
          </p:nvSpPr>
          <p:spPr>
            <a:xfrm>
              <a:off x="3586673" y="2249434"/>
              <a:ext cx="2217342" cy="5512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lvl="0" algn="ctr" defTabSz="1066800">
                <a:spcBef>
                  <a:spcPct val="0"/>
                </a:spcBef>
                <a:spcAft>
                  <a:spcPts val="600"/>
                </a:spcAft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0" name="íŝḻiḋe">
              <a:extLst>
                <a:ext uri="{FF2B5EF4-FFF2-40B4-BE49-F238E27FC236}">
                  <a16:creationId xmlns:a16="http://schemas.microsoft.com/office/drawing/2014/main" xmlns="" id="{C3E5C4A1-6FAA-4285-BF76-ECFADB2B4868}"/>
                </a:ext>
              </a:extLst>
            </p:cNvPr>
            <p:cNvSpPr txBox="1"/>
            <p:nvPr/>
          </p:nvSpPr>
          <p:spPr>
            <a:xfrm>
              <a:off x="3586673" y="2800714"/>
              <a:ext cx="2217342" cy="7588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 defTabSz="914378">
                <a:lnSpc>
                  <a:spcPct val="150000"/>
                </a:lnSpc>
                <a:defRPr/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text.….</a:t>
              </a:r>
            </a:p>
          </p:txBody>
        </p:sp>
        <p:sp>
          <p:nvSpPr>
            <p:cNvPr id="11" name="ísḷîḓé">
              <a:extLst>
                <a:ext uri="{FF2B5EF4-FFF2-40B4-BE49-F238E27FC236}">
                  <a16:creationId xmlns:a16="http://schemas.microsoft.com/office/drawing/2014/main" xmlns="" id="{03E33331-3D21-4A66-9C23-EFC86185B347}"/>
                </a:ext>
              </a:extLst>
            </p:cNvPr>
            <p:cNvSpPr/>
            <p:nvPr/>
          </p:nvSpPr>
          <p:spPr>
            <a:xfrm>
              <a:off x="6277277" y="2205089"/>
              <a:ext cx="2217342" cy="5512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1066800">
                <a:spcBef>
                  <a:spcPct val="0"/>
                </a:spcBef>
                <a:spcAft>
                  <a:spcPts val="600"/>
                </a:spcAft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2" name="îṩḻídé">
              <a:extLst>
                <a:ext uri="{FF2B5EF4-FFF2-40B4-BE49-F238E27FC236}">
                  <a16:creationId xmlns:a16="http://schemas.microsoft.com/office/drawing/2014/main" xmlns="" id="{E4EB554D-B0D3-463A-A866-65622718357F}"/>
                </a:ext>
              </a:extLst>
            </p:cNvPr>
            <p:cNvSpPr txBox="1"/>
            <p:nvPr/>
          </p:nvSpPr>
          <p:spPr>
            <a:xfrm>
              <a:off x="6277277" y="2756369"/>
              <a:ext cx="2217342" cy="7588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4378">
                <a:lnSpc>
                  <a:spcPct val="150000"/>
                </a:lnSpc>
                <a:defRPr/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text.….</a:t>
              </a:r>
            </a:p>
          </p:txBody>
        </p:sp>
        <p:sp>
          <p:nvSpPr>
            <p:cNvPr id="13" name="ï$1idê">
              <a:extLst>
                <a:ext uri="{FF2B5EF4-FFF2-40B4-BE49-F238E27FC236}">
                  <a16:creationId xmlns:a16="http://schemas.microsoft.com/office/drawing/2014/main" xmlns="" id="{EA95F6D8-E4E1-412B-B70C-740AFE699E79}"/>
                </a:ext>
              </a:extLst>
            </p:cNvPr>
            <p:cNvSpPr txBox="1"/>
            <p:nvPr/>
          </p:nvSpPr>
          <p:spPr>
            <a:xfrm>
              <a:off x="3586673" y="4260538"/>
              <a:ext cx="2217342" cy="7588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 defTabSz="914378">
                <a:lnSpc>
                  <a:spcPct val="150000"/>
                </a:lnSpc>
                <a:defRPr/>
              </a:pPr>
              <a:r>
                <a:rPr lang="en-US" altLang="zh-CN" sz="1100" dirty="0"/>
                <a:t>Copy paste fonts. Choose the only option to retain text.….</a:t>
              </a:r>
            </a:p>
          </p:txBody>
        </p:sp>
        <p:sp>
          <p:nvSpPr>
            <p:cNvPr id="14" name="íSļiḋè">
              <a:extLst>
                <a:ext uri="{FF2B5EF4-FFF2-40B4-BE49-F238E27FC236}">
                  <a16:creationId xmlns:a16="http://schemas.microsoft.com/office/drawing/2014/main" xmlns="" id="{7E7B84E1-A1FE-4F45-8537-1763AE16D05C}"/>
                </a:ext>
              </a:extLst>
            </p:cNvPr>
            <p:cNvSpPr txBox="1"/>
            <p:nvPr/>
          </p:nvSpPr>
          <p:spPr>
            <a:xfrm>
              <a:off x="6277277" y="4216193"/>
              <a:ext cx="2217342" cy="7588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4378">
                <a:lnSpc>
                  <a:spcPct val="150000"/>
                </a:lnSpc>
                <a:defRPr/>
              </a:pPr>
              <a:r>
                <a:rPr lang="en-US" altLang="zh-CN" sz="1100" dirty="0"/>
                <a:t>Copy paste fonts. Choose the only option to retain text.….</a:t>
              </a:r>
            </a:p>
          </p:txBody>
        </p:sp>
        <p:sp>
          <p:nvSpPr>
            <p:cNvPr id="15" name="îS1îḓe">
              <a:extLst>
                <a:ext uri="{FF2B5EF4-FFF2-40B4-BE49-F238E27FC236}">
                  <a16:creationId xmlns:a16="http://schemas.microsoft.com/office/drawing/2014/main" xmlns="" id="{78D6B433-DC18-4366-A074-0852F3664E08}"/>
                </a:ext>
              </a:extLst>
            </p:cNvPr>
            <p:cNvSpPr txBox="1"/>
            <p:nvPr/>
          </p:nvSpPr>
          <p:spPr>
            <a:xfrm>
              <a:off x="3586673" y="5387969"/>
              <a:ext cx="2217342" cy="7588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 defTabSz="914378">
                <a:lnSpc>
                  <a:spcPct val="150000"/>
                </a:lnSpc>
                <a:defRPr/>
              </a:pPr>
              <a:r>
                <a:rPr lang="en-US" altLang="zh-CN" sz="1100" dirty="0"/>
                <a:t>Copy paste fonts. Choose the only option to retain text.….</a:t>
              </a:r>
            </a:p>
          </p:txBody>
        </p:sp>
        <p:sp>
          <p:nvSpPr>
            <p:cNvPr id="16" name="íṣļïďe">
              <a:extLst>
                <a:ext uri="{FF2B5EF4-FFF2-40B4-BE49-F238E27FC236}">
                  <a16:creationId xmlns:a16="http://schemas.microsoft.com/office/drawing/2014/main" xmlns="" id="{6CD77D50-AE93-4AE1-A2A2-AF1E45793346}"/>
                </a:ext>
              </a:extLst>
            </p:cNvPr>
            <p:cNvSpPr/>
            <p:nvPr/>
          </p:nvSpPr>
          <p:spPr>
            <a:xfrm>
              <a:off x="8852088" y="1524034"/>
              <a:ext cx="2666812" cy="230505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iśļiḓè">
              <a:extLst>
                <a:ext uri="{FF2B5EF4-FFF2-40B4-BE49-F238E27FC236}">
                  <a16:creationId xmlns:a16="http://schemas.microsoft.com/office/drawing/2014/main" xmlns="" id="{96FE4194-848D-46CC-A3F7-870FAA38CFF8}"/>
                </a:ext>
              </a:extLst>
            </p:cNvPr>
            <p:cNvSpPr/>
            <p:nvPr/>
          </p:nvSpPr>
          <p:spPr>
            <a:xfrm>
              <a:off x="9076823" y="2249434"/>
              <a:ext cx="2217342" cy="5512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lvl="0" algn="ctr" defTabSz="1066800">
                <a:spcBef>
                  <a:spcPct val="0"/>
                </a:spcBef>
                <a:spcAft>
                  <a:spcPts val="600"/>
                </a:spcAft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8" name="íSḷiḋè">
              <a:extLst>
                <a:ext uri="{FF2B5EF4-FFF2-40B4-BE49-F238E27FC236}">
                  <a16:creationId xmlns:a16="http://schemas.microsoft.com/office/drawing/2014/main" xmlns="" id="{1E9D7691-B82D-45EE-BB27-E3DF6A2FC8EF}"/>
                </a:ext>
              </a:extLst>
            </p:cNvPr>
            <p:cNvSpPr txBox="1"/>
            <p:nvPr/>
          </p:nvSpPr>
          <p:spPr>
            <a:xfrm>
              <a:off x="9076823" y="2800714"/>
              <a:ext cx="2217342" cy="7588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 defTabSz="914378">
                <a:lnSpc>
                  <a:spcPct val="150000"/>
                </a:lnSpc>
                <a:defRPr/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text.….</a:t>
              </a:r>
            </a:p>
          </p:txBody>
        </p:sp>
        <p:sp>
          <p:nvSpPr>
            <p:cNvPr id="19" name="i$ļiḑe">
              <a:extLst>
                <a:ext uri="{FF2B5EF4-FFF2-40B4-BE49-F238E27FC236}">
                  <a16:creationId xmlns:a16="http://schemas.microsoft.com/office/drawing/2014/main" xmlns="" id="{4D912317-4AD9-45F2-B219-CF16B7469C5C}"/>
                </a:ext>
              </a:extLst>
            </p:cNvPr>
            <p:cNvSpPr txBox="1"/>
            <p:nvPr/>
          </p:nvSpPr>
          <p:spPr>
            <a:xfrm>
              <a:off x="9076823" y="4260538"/>
              <a:ext cx="2217342" cy="7588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 defTabSz="914378">
                <a:lnSpc>
                  <a:spcPct val="150000"/>
                </a:lnSpc>
                <a:defRPr/>
              </a:pPr>
              <a:r>
                <a:rPr lang="en-US" altLang="zh-CN" sz="1100" dirty="0"/>
                <a:t>Copy paste fonts. Choose the only option to retain text.….</a:t>
              </a:r>
            </a:p>
          </p:txBody>
        </p:sp>
        <p:sp>
          <p:nvSpPr>
            <p:cNvPr id="20" name="ísḻídé">
              <a:extLst>
                <a:ext uri="{FF2B5EF4-FFF2-40B4-BE49-F238E27FC236}">
                  <a16:creationId xmlns:a16="http://schemas.microsoft.com/office/drawing/2014/main" xmlns="" id="{768AAAE1-935B-4FFB-8CBC-855537CF3E1A}"/>
                </a:ext>
              </a:extLst>
            </p:cNvPr>
            <p:cNvSpPr txBox="1"/>
            <p:nvPr/>
          </p:nvSpPr>
          <p:spPr>
            <a:xfrm>
              <a:off x="9076823" y="5387969"/>
              <a:ext cx="2217342" cy="7588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 defTabSz="914378">
                <a:lnSpc>
                  <a:spcPct val="150000"/>
                </a:lnSpc>
                <a:defRPr/>
              </a:pPr>
              <a:r>
                <a:rPr lang="en-US" altLang="zh-CN" sz="1100" dirty="0"/>
                <a:t>Copy paste fonts. Choose the only option to retain text.….</a:t>
              </a:r>
            </a:p>
          </p:txBody>
        </p:sp>
        <p:grpSp>
          <p:nvGrpSpPr>
            <p:cNvPr id="21" name="íṣ1íḋe">
              <a:extLst>
                <a:ext uri="{FF2B5EF4-FFF2-40B4-BE49-F238E27FC236}">
                  <a16:creationId xmlns:a16="http://schemas.microsoft.com/office/drawing/2014/main" xmlns="" id="{65DD00B7-B71E-41A7-9405-0202560A4AC8}"/>
                </a:ext>
              </a:extLst>
            </p:cNvPr>
            <p:cNvGrpSpPr/>
            <p:nvPr/>
          </p:nvGrpSpPr>
          <p:grpSpPr>
            <a:xfrm>
              <a:off x="4273011" y="1123950"/>
              <a:ext cx="846430" cy="846430"/>
              <a:chOff x="3539186" y="1880"/>
              <a:chExt cx="846430" cy="846430"/>
            </a:xfrm>
          </p:grpSpPr>
          <p:sp>
            <p:nvSpPr>
              <p:cNvPr id="28" name="îSḷïdè">
                <a:extLst>
                  <a:ext uri="{FF2B5EF4-FFF2-40B4-BE49-F238E27FC236}">
                    <a16:creationId xmlns:a16="http://schemas.microsoft.com/office/drawing/2014/main" xmlns="" id="{A34A8F68-B3EA-4FE0-AEEF-5B5D46D2F928}"/>
                  </a:ext>
                </a:extLst>
              </p:cNvPr>
              <p:cNvSpPr/>
              <p:nvPr/>
            </p:nvSpPr>
            <p:spPr bwMode="auto">
              <a:xfrm>
                <a:off x="3539186" y="1880"/>
                <a:ext cx="846430" cy="84643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9" name="ïSliďê">
                <a:extLst>
                  <a:ext uri="{FF2B5EF4-FFF2-40B4-BE49-F238E27FC236}">
                    <a16:creationId xmlns:a16="http://schemas.microsoft.com/office/drawing/2014/main" xmlns="" id="{C26AD03B-168D-4B58-9952-E469CB8F865E}"/>
                  </a:ext>
                </a:extLst>
              </p:cNvPr>
              <p:cNvSpPr/>
              <p:nvPr/>
            </p:nvSpPr>
            <p:spPr bwMode="auto">
              <a:xfrm>
                <a:off x="3695703" y="243842"/>
                <a:ext cx="533398" cy="362504"/>
              </a:xfrm>
              <a:custGeom>
                <a:avLst/>
                <a:gdLst>
                  <a:gd name="connsiteX0" fmla="*/ 437011 w 604816"/>
                  <a:gd name="connsiteY0" fmla="*/ 83550 h 411044"/>
                  <a:gd name="connsiteX1" fmla="*/ 604816 w 604816"/>
                  <a:gd name="connsiteY1" fmla="*/ 214450 h 411044"/>
                  <a:gd name="connsiteX2" fmla="*/ 539177 w 604816"/>
                  <a:gd name="connsiteY2" fmla="*/ 317799 h 411044"/>
                  <a:gd name="connsiteX3" fmla="*/ 523523 w 604816"/>
                  <a:gd name="connsiteY3" fmla="*/ 340690 h 411044"/>
                  <a:gd name="connsiteX4" fmla="*/ 528878 w 604816"/>
                  <a:gd name="connsiteY4" fmla="*/ 400177 h 411044"/>
                  <a:gd name="connsiteX5" fmla="*/ 462004 w 604816"/>
                  <a:gd name="connsiteY5" fmla="*/ 353300 h 411044"/>
                  <a:gd name="connsiteX6" fmla="*/ 440033 w 604816"/>
                  <a:gd name="connsiteY6" fmla="*/ 345213 h 411044"/>
                  <a:gd name="connsiteX7" fmla="*/ 437011 w 604816"/>
                  <a:gd name="connsiteY7" fmla="*/ 345350 h 411044"/>
                  <a:gd name="connsiteX8" fmla="*/ 338279 w 604816"/>
                  <a:gd name="connsiteY8" fmla="*/ 319992 h 411044"/>
                  <a:gd name="connsiteX9" fmla="*/ 269207 w 604816"/>
                  <a:gd name="connsiteY9" fmla="*/ 214450 h 411044"/>
                  <a:gd name="connsiteX10" fmla="*/ 272091 w 604816"/>
                  <a:gd name="connsiteY10" fmla="*/ 190189 h 411044"/>
                  <a:gd name="connsiteX11" fmla="*/ 280467 w 604816"/>
                  <a:gd name="connsiteY11" fmla="*/ 167299 h 411044"/>
                  <a:gd name="connsiteX12" fmla="*/ 342948 w 604816"/>
                  <a:gd name="connsiteY12" fmla="*/ 106166 h 411044"/>
                  <a:gd name="connsiteX13" fmla="*/ 355581 w 604816"/>
                  <a:gd name="connsiteY13" fmla="*/ 100135 h 411044"/>
                  <a:gd name="connsiteX14" fmla="*/ 358602 w 604816"/>
                  <a:gd name="connsiteY14" fmla="*/ 98765 h 411044"/>
                  <a:gd name="connsiteX15" fmla="*/ 417375 w 604816"/>
                  <a:gd name="connsiteY15" fmla="*/ 84509 h 411044"/>
                  <a:gd name="connsiteX16" fmla="*/ 437011 w 604816"/>
                  <a:gd name="connsiteY16" fmla="*/ 83550 h 411044"/>
                  <a:gd name="connsiteX17" fmla="*/ 213353 w 604816"/>
                  <a:gd name="connsiteY17" fmla="*/ 0 h 411044"/>
                  <a:gd name="connsiteX18" fmla="*/ 340760 w 604816"/>
                  <a:gd name="connsiteY18" fmla="*/ 33580 h 411044"/>
                  <a:gd name="connsiteX19" fmla="*/ 331973 w 604816"/>
                  <a:gd name="connsiteY19" fmla="*/ 37143 h 411044"/>
                  <a:gd name="connsiteX20" fmla="*/ 327031 w 604816"/>
                  <a:gd name="connsiteY20" fmla="*/ 39336 h 411044"/>
                  <a:gd name="connsiteX21" fmla="*/ 310418 w 604816"/>
                  <a:gd name="connsiteY21" fmla="*/ 47423 h 411044"/>
                  <a:gd name="connsiteX22" fmla="*/ 306849 w 604816"/>
                  <a:gd name="connsiteY22" fmla="*/ 49479 h 411044"/>
                  <a:gd name="connsiteX23" fmla="*/ 294630 w 604816"/>
                  <a:gd name="connsiteY23" fmla="*/ 56743 h 411044"/>
                  <a:gd name="connsiteX24" fmla="*/ 289413 w 604816"/>
                  <a:gd name="connsiteY24" fmla="*/ 60307 h 411044"/>
                  <a:gd name="connsiteX25" fmla="*/ 279528 w 604816"/>
                  <a:gd name="connsiteY25" fmla="*/ 67297 h 411044"/>
                  <a:gd name="connsiteX26" fmla="*/ 274585 w 604816"/>
                  <a:gd name="connsiteY26" fmla="*/ 71134 h 411044"/>
                  <a:gd name="connsiteX27" fmla="*/ 264425 w 604816"/>
                  <a:gd name="connsiteY27" fmla="*/ 79906 h 411044"/>
                  <a:gd name="connsiteX28" fmla="*/ 261130 w 604816"/>
                  <a:gd name="connsiteY28" fmla="*/ 82784 h 411044"/>
                  <a:gd name="connsiteX29" fmla="*/ 249186 w 604816"/>
                  <a:gd name="connsiteY29" fmla="*/ 95120 h 411044"/>
                  <a:gd name="connsiteX30" fmla="*/ 246165 w 604816"/>
                  <a:gd name="connsiteY30" fmla="*/ 98683 h 411044"/>
                  <a:gd name="connsiteX31" fmla="*/ 238203 w 604816"/>
                  <a:gd name="connsiteY31" fmla="*/ 108552 h 411044"/>
                  <a:gd name="connsiteX32" fmla="*/ 234770 w 604816"/>
                  <a:gd name="connsiteY32" fmla="*/ 113349 h 411044"/>
                  <a:gd name="connsiteX33" fmla="*/ 228317 w 604816"/>
                  <a:gd name="connsiteY33" fmla="*/ 123080 h 411044"/>
                  <a:gd name="connsiteX34" fmla="*/ 225434 w 604816"/>
                  <a:gd name="connsiteY34" fmla="*/ 127877 h 411044"/>
                  <a:gd name="connsiteX35" fmla="*/ 218844 w 604816"/>
                  <a:gd name="connsiteY35" fmla="*/ 140487 h 411044"/>
                  <a:gd name="connsiteX36" fmla="*/ 217609 w 604816"/>
                  <a:gd name="connsiteY36" fmla="*/ 142954 h 411044"/>
                  <a:gd name="connsiteX37" fmla="*/ 211430 w 604816"/>
                  <a:gd name="connsiteY37" fmla="*/ 158442 h 411044"/>
                  <a:gd name="connsiteX38" fmla="*/ 209920 w 604816"/>
                  <a:gd name="connsiteY38" fmla="*/ 163102 h 411044"/>
                  <a:gd name="connsiteX39" fmla="*/ 206763 w 604816"/>
                  <a:gd name="connsiteY39" fmla="*/ 174752 h 411044"/>
                  <a:gd name="connsiteX40" fmla="*/ 205527 w 604816"/>
                  <a:gd name="connsiteY40" fmla="*/ 180371 h 411044"/>
                  <a:gd name="connsiteX41" fmla="*/ 203467 w 604816"/>
                  <a:gd name="connsiteY41" fmla="*/ 192159 h 411044"/>
                  <a:gd name="connsiteX42" fmla="*/ 202781 w 604816"/>
                  <a:gd name="connsiteY42" fmla="*/ 197367 h 411044"/>
                  <a:gd name="connsiteX43" fmla="*/ 201820 w 604816"/>
                  <a:gd name="connsiteY43" fmla="*/ 214499 h 411044"/>
                  <a:gd name="connsiteX44" fmla="*/ 203467 w 604816"/>
                  <a:gd name="connsiteY44" fmla="*/ 236155 h 411044"/>
                  <a:gd name="connsiteX45" fmla="*/ 204154 w 604816"/>
                  <a:gd name="connsiteY45" fmla="*/ 241637 h 411044"/>
                  <a:gd name="connsiteX46" fmla="*/ 208822 w 604816"/>
                  <a:gd name="connsiteY46" fmla="*/ 262608 h 411044"/>
                  <a:gd name="connsiteX47" fmla="*/ 208959 w 604816"/>
                  <a:gd name="connsiteY47" fmla="*/ 263019 h 411044"/>
                  <a:gd name="connsiteX48" fmla="*/ 216373 w 604816"/>
                  <a:gd name="connsiteY48" fmla="*/ 282893 h 411044"/>
                  <a:gd name="connsiteX49" fmla="*/ 218707 w 604816"/>
                  <a:gd name="connsiteY49" fmla="*/ 287827 h 411044"/>
                  <a:gd name="connsiteX50" fmla="*/ 229004 w 604816"/>
                  <a:gd name="connsiteY50" fmla="*/ 307152 h 411044"/>
                  <a:gd name="connsiteX51" fmla="*/ 229416 w 604816"/>
                  <a:gd name="connsiteY51" fmla="*/ 307700 h 411044"/>
                  <a:gd name="connsiteX52" fmla="*/ 242321 w 604816"/>
                  <a:gd name="connsiteY52" fmla="*/ 325381 h 411044"/>
                  <a:gd name="connsiteX53" fmla="*/ 245616 w 604816"/>
                  <a:gd name="connsiteY53" fmla="*/ 329630 h 411044"/>
                  <a:gd name="connsiteX54" fmla="*/ 249186 w 604816"/>
                  <a:gd name="connsiteY54" fmla="*/ 333742 h 411044"/>
                  <a:gd name="connsiteX55" fmla="*/ 213490 w 604816"/>
                  <a:gd name="connsiteY55" fmla="*/ 336209 h 411044"/>
                  <a:gd name="connsiteX56" fmla="*/ 213353 w 604816"/>
                  <a:gd name="connsiteY56" fmla="*/ 336209 h 411044"/>
                  <a:gd name="connsiteX57" fmla="*/ 187679 w 604816"/>
                  <a:gd name="connsiteY57" fmla="*/ 344159 h 411044"/>
                  <a:gd name="connsiteX58" fmla="*/ 87318 w 604816"/>
                  <a:gd name="connsiteY58" fmla="*/ 411044 h 411044"/>
                  <a:gd name="connsiteX59" fmla="*/ 99674 w 604816"/>
                  <a:gd name="connsiteY59" fmla="*/ 324148 h 411044"/>
                  <a:gd name="connsiteX60" fmla="*/ 84023 w 604816"/>
                  <a:gd name="connsiteY60" fmla="*/ 301259 h 411044"/>
                  <a:gd name="connsiteX61" fmla="*/ 0 w 604816"/>
                  <a:gd name="connsiteY61" fmla="*/ 168036 h 411044"/>
                  <a:gd name="connsiteX62" fmla="*/ 213353 w 604816"/>
                  <a:gd name="connsiteY62" fmla="*/ 0 h 41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604816" h="411044">
                    <a:moveTo>
                      <a:pt x="437011" y="83550"/>
                    </a:moveTo>
                    <a:cubicBezTo>
                      <a:pt x="529565" y="83550"/>
                      <a:pt x="604816" y="142215"/>
                      <a:pt x="604816" y="214450"/>
                    </a:cubicBezTo>
                    <a:cubicBezTo>
                      <a:pt x="604816" y="254885"/>
                      <a:pt x="580922" y="292579"/>
                      <a:pt x="539177" y="317799"/>
                    </a:cubicBezTo>
                    <a:cubicBezTo>
                      <a:pt x="530938" y="322871"/>
                      <a:pt x="525308" y="331095"/>
                      <a:pt x="523523" y="340690"/>
                    </a:cubicBezTo>
                    <a:cubicBezTo>
                      <a:pt x="519953" y="360564"/>
                      <a:pt x="522974" y="381125"/>
                      <a:pt x="528878" y="400177"/>
                    </a:cubicBezTo>
                    <a:cubicBezTo>
                      <a:pt x="505122" y="387156"/>
                      <a:pt x="481366" y="370022"/>
                      <a:pt x="462004" y="353300"/>
                    </a:cubicBezTo>
                    <a:cubicBezTo>
                      <a:pt x="455824" y="348091"/>
                      <a:pt x="448134" y="345213"/>
                      <a:pt x="440033" y="345213"/>
                    </a:cubicBezTo>
                    <a:cubicBezTo>
                      <a:pt x="438934" y="345213"/>
                      <a:pt x="437835" y="345350"/>
                      <a:pt x="437011" y="345350"/>
                    </a:cubicBezTo>
                    <a:cubicBezTo>
                      <a:pt x="401308" y="345350"/>
                      <a:pt x="367253" y="336577"/>
                      <a:pt x="338279" y="319992"/>
                    </a:cubicBezTo>
                    <a:cubicBezTo>
                      <a:pt x="295023" y="295183"/>
                      <a:pt x="269207" y="255844"/>
                      <a:pt x="269207" y="214450"/>
                    </a:cubicBezTo>
                    <a:cubicBezTo>
                      <a:pt x="269207" y="206089"/>
                      <a:pt x="270168" y="198002"/>
                      <a:pt x="272091" y="190189"/>
                    </a:cubicBezTo>
                    <a:cubicBezTo>
                      <a:pt x="274013" y="182239"/>
                      <a:pt x="276760" y="174563"/>
                      <a:pt x="280467" y="167299"/>
                    </a:cubicBezTo>
                    <a:cubicBezTo>
                      <a:pt x="292826" y="142352"/>
                      <a:pt x="314797" y="121107"/>
                      <a:pt x="342948" y="106166"/>
                    </a:cubicBezTo>
                    <a:cubicBezTo>
                      <a:pt x="347067" y="103973"/>
                      <a:pt x="351187" y="102054"/>
                      <a:pt x="355581" y="100135"/>
                    </a:cubicBezTo>
                    <a:cubicBezTo>
                      <a:pt x="356542" y="99724"/>
                      <a:pt x="357503" y="99176"/>
                      <a:pt x="358602" y="98765"/>
                    </a:cubicBezTo>
                    <a:cubicBezTo>
                      <a:pt x="376454" y="91363"/>
                      <a:pt x="396228" y="86428"/>
                      <a:pt x="417375" y="84509"/>
                    </a:cubicBezTo>
                    <a:cubicBezTo>
                      <a:pt x="423829" y="83824"/>
                      <a:pt x="430283" y="83550"/>
                      <a:pt x="437011" y="83550"/>
                    </a:cubicBezTo>
                    <a:close/>
                    <a:moveTo>
                      <a:pt x="213353" y="0"/>
                    </a:moveTo>
                    <a:cubicBezTo>
                      <a:pt x="259757" y="0"/>
                      <a:pt x="304377" y="12061"/>
                      <a:pt x="340760" y="33580"/>
                    </a:cubicBezTo>
                    <a:cubicBezTo>
                      <a:pt x="337740" y="34676"/>
                      <a:pt x="334856" y="36047"/>
                      <a:pt x="331973" y="37143"/>
                    </a:cubicBezTo>
                    <a:cubicBezTo>
                      <a:pt x="330326" y="37966"/>
                      <a:pt x="328678" y="38514"/>
                      <a:pt x="327031" y="39336"/>
                    </a:cubicBezTo>
                    <a:cubicBezTo>
                      <a:pt x="321264" y="41803"/>
                      <a:pt x="315773" y="44545"/>
                      <a:pt x="310418" y="47423"/>
                    </a:cubicBezTo>
                    <a:cubicBezTo>
                      <a:pt x="309183" y="48108"/>
                      <a:pt x="308084" y="48793"/>
                      <a:pt x="306849" y="49479"/>
                    </a:cubicBezTo>
                    <a:cubicBezTo>
                      <a:pt x="302730" y="51809"/>
                      <a:pt x="298611" y="54139"/>
                      <a:pt x="294630" y="56743"/>
                    </a:cubicBezTo>
                    <a:cubicBezTo>
                      <a:pt x="292845" y="57839"/>
                      <a:pt x="291060" y="59073"/>
                      <a:pt x="289413" y="60307"/>
                    </a:cubicBezTo>
                    <a:cubicBezTo>
                      <a:pt x="285980" y="62500"/>
                      <a:pt x="282685" y="64830"/>
                      <a:pt x="279528" y="67297"/>
                    </a:cubicBezTo>
                    <a:cubicBezTo>
                      <a:pt x="277880" y="68530"/>
                      <a:pt x="276233" y="69901"/>
                      <a:pt x="274585" y="71134"/>
                    </a:cubicBezTo>
                    <a:cubicBezTo>
                      <a:pt x="271015" y="74013"/>
                      <a:pt x="267720" y="76891"/>
                      <a:pt x="264425" y="79906"/>
                    </a:cubicBezTo>
                    <a:cubicBezTo>
                      <a:pt x="263327" y="80866"/>
                      <a:pt x="262229" y="81825"/>
                      <a:pt x="261130" y="82784"/>
                    </a:cubicBezTo>
                    <a:cubicBezTo>
                      <a:pt x="257012" y="86759"/>
                      <a:pt x="253030" y="90871"/>
                      <a:pt x="249186" y="95120"/>
                    </a:cubicBezTo>
                    <a:cubicBezTo>
                      <a:pt x="248088" y="96216"/>
                      <a:pt x="247264" y="97450"/>
                      <a:pt x="246165" y="98683"/>
                    </a:cubicBezTo>
                    <a:cubicBezTo>
                      <a:pt x="243420" y="101836"/>
                      <a:pt x="240811" y="105125"/>
                      <a:pt x="238203" y="108552"/>
                    </a:cubicBezTo>
                    <a:cubicBezTo>
                      <a:pt x="237104" y="110197"/>
                      <a:pt x="235869" y="111704"/>
                      <a:pt x="234770" y="113349"/>
                    </a:cubicBezTo>
                    <a:cubicBezTo>
                      <a:pt x="232573" y="116501"/>
                      <a:pt x="230377" y="119791"/>
                      <a:pt x="228317" y="123080"/>
                    </a:cubicBezTo>
                    <a:cubicBezTo>
                      <a:pt x="227356" y="124725"/>
                      <a:pt x="226395" y="126233"/>
                      <a:pt x="225434" y="127877"/>
                    </a:cubicBezTo>
                    <a:cubicBezTo>
                      <a:pt x="223100" y="132126"/>
                      <a:pt x="220904" y="136238"/>
                      <a:pt x="218844" y="140487"/>
                    </a:cubicBezTo>
                    <a:cubicBezTo>
                      <a:pt x="218432" y="141309"/>
                      <a:pt x="218021" y="142132"/>
                      <a:pt x="217609" y="142954"/>
                    </a:cubicBezTo>
                    <a:cubicBezTo>
                      <a:pt x="215275" y="148025"/>
                      <a:pt x="213215" y="153233"/>
                      <a:pt x="211430" y="158442"/>
                    </a:cubicBezTo>
                    <a:cubicBezTo>
                      <a:pt x="210881" y="159949"/>
                      <a:pt x="210469" y="161457"/>
                      <a:pt x="209920" y="163102"/>
                    </a:cubicBezTo>
                    <a:cubicBezTo>
                      <a:pt x="208685" y="166940"/>
                      <a:pt x="207724" y="170777"/>
                      <a:pt x="206763" y="174752"/>
                    </a:cubicBezTo>
                    <a:cubicBezTo>
                      <a:pt x="206213" y="176671"/>
                      <a:pt x="205801" y="178453"/>
                      <a:pt x="205527" y="180371"/>
                    </a:cubicBezTo>
                    <a:cubicBezTo>
                      <a:pt x="204703" y="184209"/>
                      <a:pt x="204017" y="188184"/>
                      <a:pt x="203467" y="192159"/>
                    </a:cubicBezTo>
                    <a:cubicBezTo>
                      <a:pt x="203193" y="193940"/>
                      <a:pt x="202918" y="195585"/>
                      <a:pt x="202781" y="197367"/>
                    </a:cubicBezTo>
                    <a:cubicBezTo>
                      <a:pt x="202232" y="203123"/>
                      <a:pt x="201820" y="208743"/>
                      <a:pt x="201820" y="214499"/>
                    </a:cubicBezTo>
                    <a:cubicBezTo>
                      <a:pt x="201820" y="221901"/>
                      <a:pt x="202506" y="229028"/>
                      <a:pt x="203467" y="236155"/>
                    </a:cubicBezTo>
                    <a:cubicBezTo>
                      <a:pt x="203605" y="238074"/>
                      <a:pt x="203879" y="239719"/>
                      <a:pt x="204154" y="241637"/>
                    </a:cubicBezTo>
                    <a:cubicBezTo>
                      <a:pt x="205390" y="248627"/>
                      <a:pt x="206763" y="255755"/>
                      <a:pt x="208822" y="262608"/>
                    </a:cubicBezTo>
                    <a:cubicBezTo>
                      <a:pt x="208822" y="262745"/>
                      <a:pt x="208959" y="262882"/>
                      <a:pt x="208959" y="263019"/>
                    </a:cubicBezTo>
                    <a:cubicBezTo>
                      <a:pt x="211019" y="269735"/>
                      <a:pt x="213627" y="276451"/>
                      <a:pt x="216373" y="282893"/>
                    </a:cubicBezTo>
                    <a:cubicBezTo>
                      <a:pt x="217197" y="284537"/>
                      <a:pt x="217883" y="286182"/>
                      <a:pt x="218707" y="287827"/>
                    </a:cubicBezTo>
                    <a:cubicBezTo>
                      <a:pt x="221727" y="294406"/>
                      <a:pt x="225160" y="300847"/>
                      <a:pt x="229004" y="307152"/>
                    </a:cubicBezTo>
                    <a:cubicBezTo>
                      <a:pt x="229141" y="307289"/>
                      <a:pt x="229278" y="307563"/>
                      <a:pt x="229416" y="307700"/>
                    </a:cubicBezTo>
                    <a:cubicBezTo>
                      <a:pt x="233260" y="313731"/>
                      <a:pt x="237653" y="319625"/>
                      <a:pt x="242321" y="325381"/>
                    </a:cubicBezTo>
                    <a:cubicBezTo>
                      <a:pt x="243420" y="326752"/>
                      <a:pt x="244518" y="328122"/>
                      <a:pt x="245616" y="329630"/>
                    </a:cubicBezTo>
                    <a:cubicBezTo>
                      <a:pt x="246852" y="331001"/>
                      <a:pt x="247950" y="332371"/>
                      <a:pt x="249186" y="333742"/>
                    </a:cubicBezTo>
                    <a:cubicBezTo>
                      <a:pt x="237379" y="335387"/>
                      <a:pt x="225572" y="336209"/>
                      <a:pt x="213490" y="336209"/>
                    </a:cubicBezTo>
                    <a:lnTo>
                      <a:pt x="213353" y="336209"/>
                    </a:lnTo>
                    <a:cubicBezTo>
                      <a:pt x="204154" y="335661"/>
                      <a:pt x="194681" y="337991"/>
                      <a:pt x="187679" y="344159"/>
                    </a:cubicBezTo>
                    <a:cubicBezTo>
                      <a:pt x="158847" y="368692"/>
                      <a:pt x="122602" y="394323"/>
                      <a:pt x="87318" y="411044"/>
                    </a:cubicBezTo>
                    <a:cubicBezTo>
                      <a:pt x="97890" y="384317"/>
                      <a:pt x="105029" y="353479"/>
                      <a:pt x="99674" y="324148"/>
                    </a:cubicBezTo>
                    <a:cubicBezTo>
                      <a:pt x="98027" y="314691"/>
                      <a:pt x="92261" y="306330"/>
                      <a:pt x="84023" y="301259"/>
                    </a:cubicBezTo>
                    <a:cubicBezTo>
                      <a:pt x="30616" y="268912"/>
                      <a:pt x="0" y="220393"/>
                      <a:pt x="0" y="168036"/>
                    </a:cubicBezTo>
                    <a:cubicBezTo>
                      <a:pt x="0" y="75383"/>
                      <a:pt x="95693" y="0"/>
                      <a:pt x="21335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22" name="i$lïḓè">
              <a:extLst>
                <a:ext uri="{FF2B5EF4-FFF2-40B4-BE49-F238E27FC236}">
                  <a16:creationId xmlns:a16="http://schemas.microsoft.com/office/drawing/2014/main" xmlns="" id="{92C9C8D9-F43A-4606-99D1-B216D3AD5B46}"/>
                </a:ext>
              </a:extLst>
            </p:cNvPr>
            <p:cNvGrpSpPr/>
            <p:nvPr/>
          </p:nvGrpSpPr>
          <p:grpSpPr>
            <a:xfrm>
              <a:off x="6962732" y="1123950"/>
              <a:ext cx="846430" cy="846430"/>
              <a:chOff x="3539186" y="1880"/>
              <a:chExt cx="846430" cy="846430"/>
            </a:xfrm>
          </p:grpSpPr>
          <p:sp>
            <p:nvSpPr>
              <p:cNvPr id="26" name="íśľíḓe">
                <a:extLst>
                  <a:ext uri="{FF2B5EF4-FFF2-40B4-BE49-F238E27FC236}">
                    <a16:creationId xmlns:a16="http://schemas.microsoft.com/office/drawing/2014/main" xmlns="" id="{F010F910-0264-4C22-9593-68CD75B77AFF}"/>
                  </a:ext>
                </a:extLst>
              </p:cNvPr>
              <p:cNvSpPr/>
              <p:nvPr/>
            </p:nvSpPr>
            <p:spPr bwMode="auto">
              <a:xfrm>
                <a:off x="3539186" y="1880"/>
                <a:ext cx="846430" cy="84643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7" name="îśḷïḍè">
                <a:extLst>
                  <a:ext uri="{FF2B5EF4-FFF2-40B4-BE49-F238E27FC236}">
                    <a16:creationId xmlns:a16="http://schemas.microsoft.com/office/drawing/2014/main" xmlns="" id="{8053B51C-CA4A-44C6-9EDD-6B6F17964BD1}"/>
                  </a:ext>
                </a:extLst>
              </p:cNvPr>
              <p:cNvSpPr/>
              <p:nvPr/>
            </p:nvSpPr>
            <p:spPr bwMode="auto">
              <a:xfrm>
                <a:off x="3718143" y="158395"/>
                <a:ext cx="488517" cy="533398"/>
              </a:xfrm>
              <a:custGeom>
                <a:avLst/>
                <a:gdLst>
                  <a:gd name="connsiteX0" fmla="*/ 481435 w 555334"/>
                  <a:gd name="connsiteY0" fmla="*/ 482289 h 606353"/>
                  <a:gd name="connsiteX1" fmla="*/ 448941 w 555334"/>
                  <a:gd name="connsiteY1" fmla="*/ 514557 h 606353"/>
                  <a:gd name="connsiteX2" fmla="*/ 440493 w 555334"/>
                  <a:gd name="connsiteY2" fmla="*/ 506212 h 606353"/>
                  <a:gd name="connsiteX3" fmla="*/ 422390 w 555334"/>
                  <a:gd name="connsiteY3" fmla="*/ 506212 h 606353"/>
                  <a:gd name="connsiteX4" fmla="*/ 422390 w 555334"/>
                  <a:gd name="connsiteY4" fmla="*/ 524200 h 606353"/>
                  <a:gd name="connsiteX5" fmla="*/ 439750 w 555334"/>
                  <a:gd name="connsiteY5" fmla="*/ 541632 h 606353"/>
                  <a:gd name="connsiteX6" fmla="*/ 448756 w 555334"/>
                  <a:gd name="connsiteY6" fmla="*/ 545341 h 606353"/>
                  <a:gd name="connsiteX7" fmla="*/ 457854 w 555334"/>
                  <a:gd name="connsiteY7" fmla="*/ 541632 h 606353"/>
                  <a:gd name="connsiteX8" fmla="*/ 499445 w 555334"/>
                  <a:gd name="connsiteY8" fmla="*/ 500370 h 606353"/>
                  <a:gd name="connsiteX9" fmla="*/ 499538 w 555334"/>
                  <a:gd name="connsiteY9" fmla="*/ 482289 h 606353"/>
                  <a:gd name="connsiteX10" fmla="*/ 481435 w 555334"/>
                  <a:gd name="connsiteY10" fmla="*/ 482289 h 606353"/>
                  <a:gd name="connsiteX11" fmla="*/ 460917 w 555334"/>
                  <a:gd name="connsiteY11" fmla="*/ 417661 h 606353"/>
                  <a:gd name="connsiteX12" fmla="*/ 555334 w 555334"/>
                  <a:gd name="connsiteY12" fmla="*/ 511961 h 606353"/>
                  <a:gd name="connsiteX13" fmla="*/ 460917 w 555334"/>
                  <a:gd name="connsiteY13" fmla="*/ 606353 h 606353"/>
                  <a:gd name="connsiteX14" fmla="*/ 366501 w 555334"/>
                  <a:gd name="connsiteY14" fmla="*/ 511961 h 606353"/>
                  <a:gd name="connsiteX15" fmla="*/ 460917 w 555334"/>
                  <a:gd name="connsiteY15" fmla="*/ 417661 h 606353"/>
                  <a:gd name="connsiteX16" fmla="*/ 151465 w 555334"/>
                  <a:gd name="connsiteY16" fmla="*/ 315977 h 606353"/>
                  <a:gd name="connsiteX17" fmla="*/ 188788 w 555334"/>
                  <a:gd name="connsiteY17" fmla="*/ 433982 h 606353"/>
                  <a:gd name="connsiteX18" fmla="*/ 195844 w 555334"/>
                  <a:gd name="connsiteY18" fmla="*/ 456230 h 606353"/>
                  <a:gd name="connsiteX19" fmla="*/ 196030 w 555334"/>
                  <a:gd name="connsiteY19" fmla="*/ 455952 h 606353"/>
                  <a:gd name="connsiteX20" fmla="*/ 202157 w 555334"/>
                  <a:gd name="connsiteY20" fmla="*/ 474770 h 606353"/>
                  <a:gd name="connsiteX21" fmla="*/ 222026 w 555334"/>
                  <a:gd name="connsiteY21" fmla="*/ 419058 h 606353"/>
                  <a:gd name="connsiteX22" fmla="*/ 235024 w 555334"/>
                  <a:gd name="connsiteY22" fmla="*/ 352315 h 606353"/>
                  <a:gd name="connsiteX23" fmla="*/ 248022 w 555334"/>
                  <a:gd name="connsiteY23" fmla="*/ 419058 h 606353"/>
                  <a:gd name="connsiteX24" fmla="*/ 267705 w 555334"/>
                  <a:gd name="connsiteY24" fmla="*/ 474863 h 606353"/>
                  <a:gd name="connsiteX25" fmla="*/ 273833 w 555334"/>
                  <a:gd name="connsiteY25" fmla="*/ 456137 h 606353"/>
                  <a:gd name="connsiteX26" fmla="*/ 274018 w 555334"/>
                  <a:gd name="connsiteY26" fmla="*/ 456323 h 606353"/>
                  <a:gd name="connsiteX27" fmla="*/ 281075 w 555334"/>
                  <a:gd name="connsiteY27" fmla="*/ 434075 h 606353"/>
                  <a:gd name="connsiteX28" fmla="*/ 318398 w 555334"/>
                  <a:gd name="connsiteY28" fmla="*/ 315977 h 606353"/>
                  <a:gd name="connsiteX29" fmla="*/ 425261 w 555334"/>
                  <a:gd name="connsiteY29" fmla="*/ 364644 h 606353"/>
                  <a:gd name="connsiteX30" fmla="*/ 440023 w 555334"/>
                  <a:gd name="connsiteY30" fmla="*/ 370669 h 606353"/>
                  <a:gd name="connsiteX31" fmla="*/ 437145 w 555334"/>
                  <a:gd name="connsiteY31" fmla="*/ 385872 h 606353"/>
                  <a:gd name="connsiteX32" fmla="*/ 332417 w 555334"/>
                  <a:gd name="connsiteY32" fmla="*/ 511942 h 606353"/>
                  <a:gd name="connsiteX33" fmla="*/ 337152 w 555334"/>
                  <a:gd name="connsiteY33" fmla="*/ 546333 h 606353"/>
                  <a:gd name="connsiteX34" fmla="*/ 235024 w 555334"/>
                  <a:gd name="connsiteY34" fmla="*/ 556252 h 606353"/>
                  <a:gd name="connsiteX35" fmla="*/ 5514 w 555334"/>
                  <a:gd name="connsiteY35" fmla="*/ 500447 h 606353"/>
                  <a:gd name="connsiteX36" fmla="*/ 408 w 555334"/>
                  <a:gd name="connsiteY36" fmla="*/ 451502 h 606353"/>
                  <a:gd name="connsiteX37" fmla="*/ 44602 w 555334"/>
                  <a:gd name="connsiteY37" fmla="*/ 364644 h 606353"/>
                  <a:gd name="connsiteX38" fmla="*/ 151465 w 555334"/>
                  <a:gd name="connsiteY38" fmla="*/ 315977 h 606353"/>
                  <a:gd name="connsiteX39" fmla="*/ 227577 w 555334"/>
                  <a:gd name="connsiteY39" fmla="*/ 446 h 606353"/>
                  <a:gd name="connsiteX40" fmla="*/ 287448 w 555334"/>
                  <a:gd name="connsiteY40" fmla="*/ 13053 h 606353"/>
                  <a:gd name="connsiteX41" fmla="*/ 316688 w 555334"/>
                  <a:gd name="connsiteY41" fmla="*/ 40122 h 606353"/>
                  <a:gd name="connsiteX42" fmla="*/ 348712 w 555334"/>
                  <a:gd name="connsiteY42" fmla="*/ 141721 h 606353"/>
                  <a:gd name="connsiteX43" fmla="*/ 344535 w 555334"/>
                  <a:gd name="connsiteY43" fmla="*/ 157295 h 606353"/>
                  <a:gd name="connsiteX44" fmla="*/ 354745 w 555334"/>
                  <a:gd name="connsiteY44" fmla="*/ 199937 h 606353"/>
                  <a:gd name="connsiteX45" fmla="*/ 334139 w 555334"/>
                  <a:gd name="connsiteY45" fmla="*/ 235905 h 606353"/>
                  <a:gd name="connsiteX46" fmla="*/ 261457 w 555334"/>
                  <a:gd name="connsiteY46" fmla="*/ 325361 h 606353"/>
                  <a:gd name="connsiteX47" fmla="*/ 208362 w 555334"/>
                  <a:gd name="connsiteY47" fmla="*/ 325454 h 606353"/>
                  <a:gd name="connsiteX48" fmla="*/ 135959 w 555334"/>
                  <a:gd name="connsiteY48" fmla="*/ 235905 h 606353"/>
                  <a:gd name="connsiteX49" fmla="*/ 115260 w 555334"/>
                  <a:gd name="connsiteY49" fmla="*/ 199937 h 606353"/>
                  <a:gd name="connsiteX50" fmla="*/ 125656 w 555334"/>
                  <a:gd name="connsiteY50" fmla="*/ 157388 h 606353"/>
                  <a:gd name="connsiteX51" fmla="*/ 121479 w 555334"/>
                  <a:gd name="connsiteY51" fmla="*/ 141814 h 606353"/>
                  <a:gd name="connsiteX52" fmla="*/ 121200 w 555334"/>
                  <a:gd name="connsiteY52" fmla="*/ 91849 h 606353"/>
                  <a:gd name="connsiteX53" fmla="*/ 150440 w 555334"/>
                  <a:gd name="connsiteY53" fmla="*/ 40678 h 606353"/>
                  <a:gd name="connsiteX54" fmla="*/ 177452 w 555334"/>
                  <a:gd name="connsiteY54" fmla="*/ 18430 h 606353"/>
                  <a:gd name="connsiteX55" fmla="*/ 203628 w 555334"/>
                  <a:gd name="connsiteY55" fmla="*/ 4988 h 606353"/>
                  <a:gd name="connsiteX56" fmla="*/ 227577 w 555334"/>
                  <a:gd name="connsiteY56" fmla="*/ 446 h 606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555334" h="606353">
                    <a:moveTo>
                      <a:pt x="481435" y="482289"/>
                    </a:moveTo>
                    <a:lnTo>
                      <a:pt x="448941" y="514557"/>
                    </a:lnTo>
                    <a:lnTo>
                      <a:pt x="440493" y="506212"/>
                    </a:lnTo>
                    <a:cubicBezTo>
                      <a:pt x="435573" y="501205"/>
                      <a:pt x="427403" y="501205"/>
                      <a:pt x="422390" y="506212"/>
                    </a:cubicBezTo>
                    <a:cubicBezTo>
                      <a:pt x="417469" y="511126"/>
                      <a:pt x="417469" y="519286"/>
                      <a:pt x="422390" y="524200"/>
                    </a:cubicBezTo>
                    <a:lnTo>
                      <a:pt x="439750" y="541632"/>
                    </a:lnTo>
                    <a:cubicBezTo>
                      <a:pt x="442257" y="544043"/>
                      <a:pt x="445414" y="545341"/>
                      <a:pt x="448756" y="545341"/>
                    </a:cubicBezTo>
                    <a:cubicBezTo>
                      <a:pt x="452284" y="545341"/>
                      <a:pt x="455440" y="544043"/>
                      <a:pt x="457854" y="541632"/>
                    </a:cubicBezTo>
                    <a:lnTo>
                      <a:pt x="499445" y="500370"/>
                    </a:lnTo>
                    <a:cubicBezTo>
                      <a:pt x="504366" y="495456"/>
                      <a:pt x="504366" y="487389"/>
                      <a:pt x="499538" y="482289"/>
                    </a:cubicBezTo>
                    <a:cubicBezTo>
                      <a:pt x="494618" y="477375"/>
                      <a:pt x="486448" y="477375"/>
                      <a:pt x="481435" y="482289"/>
                    </a:cubicBezTo>
                    <a:close/>
                    <a:moveTo>
                      <a:pt x="460917" y="417661"/>
                    </a:moveTo>
                    <a:cubicBezTo>
                      <a:pt x="513185" y="417661"/>
                      <a:pt x="555334" y="459943"/>
                      <a:pt x="555334" y="511961"/>
                    </a:cubicBezTo>
                    <a:cubicBezTo>
                      <a:pt x="555334" y="564071"/>
                      <a:pt x="513000" y="606353"/>
                      <a:pt x="460917" y="606353"/>
                    </a:cubicBezTo>
                    <a:cubicBezTo>
                      <a:pt x="408835" y="606353"/>
                      <a:pt x="366501" y="564071"/>
                      <a:pt x="366501" y="511961"/>
                    </a:cubicBezTo>
                    <a:cubicBezTo>
                      <a:pt x="366501" y="459943"/>
                      <a:pt x="408835" y="417661"/>
                      <a:pt x="460917" y="417661"/>
                    </a:cubicBezTo>
                    <a:close/>
                    <a:moveTo>
                      <a:pt x="151465" y="315977"/>
                    </a:moveTo>
                    <a:lnTo>
                      <a:pt x="188788" y="433982"/>
                    </a:lnTo>
                    <a:lnTo>
                      <a:pt x="195844" y="456230"/>
                    </a:lnTo>
                    <a:lnTo>
                      <a:pt x="196030" y="455952"/>
                    </a:lnTo>
                    <a:lnTo>
                      <a:pt x="202157" y="474770"/>
                    </a:lnTo>
                    <a:lnTo>
                      <a:pt x="222026" y="419058"/>
                    </a:lnTo>
                    <a:cubicBezTo>
                      <a:pt x="173469" y="351573"/>
                      <a:pt x="231775" y="352129"/>
                      <a:pt x="235024" y="352315"/>
                    </a:cubicBezTo>
                    <a:cubicBezTo>
                      <a:pt x="238181" y="352129"/>
                      <a:pt x="296394" y="351573"/>
                      <a:pt x="248022" y="419058"/>
                    </a:cubicBezTo>
                    <a:lnTo>
                      <a:pt x="267705" y="474863"/>
                    </a:lnTo>
                    <a:lnTo>
                      <a:pt x="273833" y="456137"/>
                    </a:lnTo>
                    <a:lnTo>
                      <a:pt x="274018" y="456323"/>
                    </a:lnTo>
                    <a:lnTo>
                      <a:pt x="281075" y="434075"/>
                    </a:lnTo>
                    <a:lnTo>
                      <a:pt x="318398" y="315977"/>
                    </a:lnTo>
                    <a:cubicBezTo>
                      <a:pt x="318398" y="315977"/>
                      <a:pt x="366305" y="349719"/>
                      <a:pt x="425261" y="364644"/>
                    </a:cubicBezTo>
                    <a:cubicBezTo>
                      <a:pt x="430831" y="366127"/>
                      <a:pt x="435659" y="368074"/>
                      <a:pt x="440023" y="370669"/>
                    </a:cubicBezTo>
                    <a:cubicBezTo>
                      <a:pt x="446522" y="374563"/>
                      <a:pt x="444572" y="384574"/>
                      <a:pt x="437145" y="385872"/>
                    </a:cubicBezTo>
                    <a:cubicBezTo>
                      <a:pt x="377632" y="396996"/>
                      <a:pt x="332417" y="449278"/>
                      <a:pt x="332417" y="511942"/>
                    </a:cubicBezTo>
                    <a:cubicBezTo>
                      <a:pt x="332417" y="523807"/>
                      <a:pt x="333995" y="535302"/>
                      <a:pt x="337152" y="546333"/>
                    </a:cubicBezTo>
                    <a:cubicBezTo>
                      <a:pt x="307535" y="552266"/>
                      <a:pt x="273369" y="556252"/>
                      <a:pt x="235024" y="556252"/>
                    </a:cubicBezTo>
                    <a:cubicBezTo>
                      <a:pt x="91302" y="556067"/>
                      <a:pt x="5514" y="500447"/>
                      <a:pt x="5514" y="500447"/>
                    </a:cubicBezTo>
                    <a:cubicBezTo>
                      <a:pt x="3008" y="485523"/>
                      <a:pt x="408" y="451502"/>
                      <a:pt x="408" y="451502"/>
                    </a:cubicBezTo>
                    <a:cubicBezTo>
                      <a:pt x="-1356" y="426474"/>
                      <a:pt x="779" y="375860"/>
                      <a:pt x="44602" y="364644"/>
                    </a:cubicBezTo>
                    <a:cubicBezTo>
                      <a:pt x="103557" y="349534"/>
                      <a:pt x="151465" y="315977"/>
                      <a:pt x="151465" y="315977"/>
                    </a:cubicBezTo>
                    <a:close/>
                    <a:moveTo>
                      <a:pt x="227577" y="446"/>
                    </a:moveTo>
                    <a:cubicBezTo>
                      <a:pt x="253567" y="-1779"/>
                      <a:pt x="273339" y="4617"/>
                      <a:pt x="287448" y="13053"/>
                    </a:cubicBezTo>
                    <a:cubicBezTo>
                      <a:pt x="308612" y="24641"/>
                      <a:pt x="316688" y="40122"/>
                      <a:pt x="316688" y="40122"/>
                    </a:cubicBezTo>
                    <a:cubicBezTo>
                      <a:pt x="316688" y="40122"/>
                      <a:pt x="365049" y="43552"/>
                      <a:pt x="348712" y="141721"/>
                    </a:cubicBezTo>
                    <a:cubicBezTo>
                      <a:pt x="347691" y="146913"/>
                      <a:pt x="346391" y="152104"/>
                      <a:pt x="344535" y="157295"/>
                    </a:cubicBezTo>
                    <a:cubicBezTo>
                      <a:pt x="354188" y="156368"/>
                      <a:pt x="365513" y="161930"/>
                      <a:pt x="354745" y="199937"/>
                    </a:cubicBezTo>
                    <a:cubicBezTo>
                      <a:pt x="346948" y="227747"/>
                      <a:pt x="339708" y="235349"/>
                      <a:pt x="334139" y="235905"/>
                    </a:cubicBezTo>
                    <a:cubicBezTo>
                      <a:pt x="328940" y="268721"/>
                      <a:pt x="302671" y="310529"/>
                      <a:pt x="261457" y="325361"/>
                    </a:cubicBezTo>
                    <a:cubicBezTo>
                      <a:pt x="244378" y="331572"/>
                      <a:pt x="225534" y="331572"/>
                      <a:pt x="208362" y="325454"/>
                    </a:cubicBezTo>
                    <a:cubicBezTo>
                      <a:pt x="166498" y="310807"/>
                      <a:pt x="141065" y="268906"/>
                      <a:pt x="135959" y="235905"/>
                    </a:cubicBezTo>
                    <a:cubicBezTo>
                      <a:pt x="130390" y="235349"/>
                      <a:pt x="123057" y="227562"/>
                      <a:pt x="115260" y="199937"/>
                    </a:cubicBezTo>
                    <a:cubicBezTo>
                      <a:pt x="104492" y="161930"/>
                      <a:pt x="115909" y="156368"/>
                      <a:pt x="125656" y="157388"/>
                    </a:cubicBezTo>
                    <a:cubicBezTo>
                      <a:pt x="123799" y="152197"/>
                      <a:pt x="122500" y="147005"/>
                      <a:pt x="121479" y="141814"/>
                    </a:cubicBezTo>
                    <a:cubicBezTo>
                      <a:pt x="118044" y="124108"/>
                      <a:pt x="117116" y="107700"/>
                      <a:pt x="121200" y="91849"/>
                    </a:cubicBezTo>
                    <a:cubicBezTo>
                      <a:pt x="126213" y="70713"/>
                      <a:pt x="137537" y="53841"/>
                      <a:pt x="150440" y="40678"/>
                    </a:cubicBezTo>
                    <a:cubicBezTo>
                      <a:pt x="158516" y="32149"/>
                      <a:pt x="167612" y="24641"/>
                      <a:pt x="177452" y="18430"/>
                    </a:cubicBezTo>
                    <a:cubicBezTo>
                      <a:pt x="185342" y="12868"/>
                      <a:pt x="194160" y="8233"/>
                      <a:pt x="203628" y="4988"/>
                    </a:cubicBezTo>
                    <a:cubicBezTo>
                      <a:pt x="211240" y="2393"/>
                      <a:pt x="219130" y="817"/>
                      <a:pt x="227577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23" name="ï$ľîḑé">
              <a:extLst>
                <a:ext uri="{FF2B5EF4-FFF2-40B4-BE49-F238E27FC236}">
                  <a16:creationId xmlns:a16="http://schemas.microsoft.com/office/drawing/2014/main" xmlns="" id="{5076296E-386E-4256-84E2-B2D07C34B83D}"/>
                </a:ext>
              </a:extLst>
            </p:cNvPr>
            <p:cNvGrpSpPr/>
            <p:nvPr/>
          </p:nvGrpSpPr>
          <p:grpSpPr>
            <a:xfrm>
              <a:off x="9762279" y="1123950"/>
              <a:ext cx="846430" cy="846430"/>
              <a:chOff x="3539186" y="1880"/>
              <a:chExt cx="846430" cy="846430"/>
            </a:xfrm>
          </p:grpSpPr>
          <p:sp>
            <p:nvSpPr>
              <p:cNvPr id="24" name="îṡḻíḋê">
                <a:extLst>
                  <a:ext uri="{FF2B5EF4-FFF2-40B4-BE49-F238E27FC236}">
                    <a16:creationId xmlns:a16="http://schemas.microsoft.com/office/drawing/2014/main" xmlns="" id="{3E8A7823-8BE2-42E7-9334-9894743EDDCE}"/>
                  </a:ext>
                </a:extLst>
              </p:cNvPr>
              <p:cNvSpPr/>
              <p:nvPr/>
            </p:nvSpPr>
            <p:spPr bwMode="auto">
              <a:xfrm>
                <a:off x="3539186" y="1880"/>
                <a:ext cx="846430" cy="84643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5" name="iṧlïḑé">
                <a:extLst>
                  <a:ext uri="{FF2B5EF4-FFF2-40B4-BE49-F238E27FC236}">
                    <a16:creationId xmlns:a16="http://schemas.microsoft.com/office/drawing/2014/main" xmlns="" id="{CCBCE975-DA83-4060-8408-DB56807C5CE2}"/>
                  </a:ext>
                </a:extLst>
              </p:cNvPr>
              <p:cNvSpPr/>
              <p:nvPr/>
            </p:nvSpPr>
            <p:spPr bwMode="auto">
              <a:xfrm>
                <a:off x="3695703" y="243842"/>
                <a:ext cx="533398" cy="362504"/>
              </a:xfrm>
              <a:custGeom>
                <a:avLst/>
                <a:gdLst>
                  <a:gd name="connsiteX0" fmla="*/ 437011 w 604816"/>
                  <a:gd name="connsiteY0" fmla="*/ 83550 h 411044"/>
                  <a:gd name="connsiteX1" fmla="*/ 604816 w 604816"/>
                  <a:gd name="connsiteY1" fmla="*/ 214450 h 411044"/>
                  <a:gd name="connsiteX2" fmla="*/ 539177 w 604816"/>
                  <a:gd name="connsiteY2" fmla="*/ 317799 h 411044"/>
                  <a:gd name="connsiteX3" fmla="*/ 523523 w 604816"/>
                  <a:gd name="connsiteY3" fmla="*/ 340690 h 411044"/>
                  <a:gd name="connsiteX4" fmla="*/ 528878 w 604816"/>
                  <a:gd name="connsiteY4" fmla="*/ 400177 h 411044"/>
                  <a:gd name="connsiteX5" fmla="*/ 462004 w 604816"/>
                  <a:gd name="connsiteY5" fmla="*/ 353300 h 411044"/>
                  <a:gd name="connsiteX6" fmla="*/ 440033 w 604816"/>
                  <a:gd name="connsiteY6" fmla="*/ 345213 h 411044"/>
                  <a:gd name="connsiteX7" fmla="*/ 437011 w 604816"/>
                  <a:gd name="connsiteY7" fmla="*/ 345350 h 411044"/>
                  <a:gd name="connsiteX8" fmla="*/ 338279 w 604816"/>
                  <a:gd name="connsiteY8" fmla="*/ 319992 h 411044"/>
                  <a:gd name="connsiteX9" fmla="*/ 269207 w 604816"/>
                  <a:gd name="connsiteY9" fmla="*/ 214450 h 411044"/>
                  <a:gd name="connsiteX10" fmla="*/ 272091 w 604816"/>
                  <a:gd name="connsiteY10" fmla="*/ 190189 h 411044"/>
                  <a:gd name="connsiteX11" fmla="*/ 280467 w 604816"/>
                  <a:gd name="connsiteY11" fmla="*/ 167299 h 411044"/>
                  <a:gd name="connsiteX12" fmla="*/ 342948 w 604816"/>
                  <a:gd name="connsiteY12" fmla="*/ 106166 h 411044"/>
                  <a:gd name="connsiteX13" fmla="*/ 355581 w 604816"/>
                  <a:gd name="connsiteY13" fmla="*/ 100135 h 411044"/>
                  <a:gd name="connsiteX14" fmla="*/ 358602 w 604816"/>
                  <a:gd name="connsiteY14" fmla="*/ 98765 h 411044"/>
                  <a:gd name="connsiteX15" fmla="*/ 417375 w 604816"/>
                  <a:gd name="connsiteY15" fmla="*/ 84509 h 411044"/>
                  <a:gd name="connsiteX16" fmla="*/ 437011 w 604816"/>
                  <a:gd name="connsiteY16" fmla="*/ 83550 h 411044"/>
                  <a:gd name="connsiteX17" fmla="*/ 213353 w 604816"/>
                  <a:gd name="connsiteY17" fmla="*/ 0 h 411044"/>
                  <a:gd name="connsiteX18" fmla="*/ 340760 w 604816"/>
                  <a:gd name="connsiteY18" fmla="*/ 33580 h 411044"/>
                  <a:gd name="connsiteX19" fmla="*/ 331973 w 604816"/>
                  <a:gd name="connsiteY19" fmla="*/ 37143 h 411044"/>
                  <a:gd name="connsiteX20" fmla="*/ 327031 w 604816"/>
                  <a:gd name="connsiteY20" fmla="*/ 39336 h 411044"/>
                  <a:gd name="connsiteX21" fmla="*/ 310418 w 604816"/>
                  <a:gd name="connsiteY21" fmla="*/ 47423 h 411044"/>
                  <a:gd name="connsiteX22" fmla="*/ 306849 w 604816"/>
                  <a:gd name="connsiteY22" fmla="*/ 49479 h 411044"/>
                  <a:gd name="connsiteX23" fmla="*/ 294630 w 604816"/>
                  <a:gd name="connsiteY23" fmla="*/ 56743 h 411044"/>
                  <a:gd name="connsiteX24" fmla="*/ 289413 w 604816"/>
                  <a:gd name="connsiteY24" fmla="*/ 60307 h 411044"/>
                  <a:gd name="connsiteX25" fmla="*/ 279528 w 604816"/>
                  <a:gd name="connsiteY25" fmla="*/ 67297 h 411044"/>
                  <a:gd name="connsiteX26" fmla="*/ 274585 w 604816"/>
                  <a:gd name="connsiteY26" fmla="*/ 71134 h 411044"/>
                  <a:gd name="connsiteX27" fmla="*/ 264425 w 604816"/>
                  <a:gd name="connsiteY27" fmla="*/ 79906 h 411044"/>
                  <a:gd name="connsiteX28" fmla="*/ 261130 w 604816"/>
                  <a:gd name="connsiteY28" fmla="*/ 82784 h 411044"/>
                  <a:gd name="connsiteX29" fmla="*/ 249186 w 604816"/>
                  <a:gd name="connsiteY29" fmla="*/ 95120 h 411044"/>
                  <a:gd name="connsiteX30" fmla="*/ 246165 w 604816"/>
                  <a:gd name="connsiteY30" fmla="*/ 98683 h 411044"/>
                  <a:gd name="connsiteX31" fmla="*/ 238203 w 604816"/>
                  <a:gd name="connsiteY31" fmla="*/ 108552 h 411044"/>
                  <a:gd name="connsiteX32" fmla="*/ 234770 w 604816"/>
                  <a:gd name="connsiteY32" fmla="*/ 113349 h 411044"/>
                  <a:gd name="connsiteX33" fmla="*/ 228317 w 604816"/>
                  <a:gd name="connsiteY33" fmla="*/ 123080 h 411044"/>
                  <a:gd name="connsiteX34" fmla="*/ 225434 w 604816"/>
                  <a:gd name="connsiteY34" fmla="*/ 127877 h 411044"/>
                  <a:gd name="connsiteX35" fmla="*/ 218844 w 604816"/>
                  <a:gd name="connsiteY35" fmla="*/ 140487 h 411044"/>
                  <a:gd name="connsiteX36" fmla="*/ 217609 w 604816"/>
                  <a:gd name="connsiteY36" fmla="*/ 142954 h 411044"/>
                  <a:gd name="connsiteX37" fmla="*/ 211430 w 604816"/>
                  <a:gd name="connsiteY37" fmla="*/ 158442 h 411044"/>
                  <a:gd name="connsiteX38" fmla="*/ 209920 w 604816"/>
                  <a:gd name="connsiteY38" fmla="*/ 163102 h 411044"/>
                  <a:gd name="connsiteX39" fmla="*/ 206763 w 604816"/>
                  <a:gd name="connsiteY39" fmla="*/ 174752 h 411044"/>
                  <a:gd name="connsiteX40" fmla="*/ 205527 w 604816"/>
                  <a:gd name="connsiteY40" fmla="*/ 180371 h 411044"/>
                  <a:gd name="connsiteX41" fmla="*/ 203467 w 604816"/>
                  <a:gd name="connsiteY41" fmla="*/ 192159 h 411044"/>
                  <a:gd name="connsiteX42" fmla="*/ 202781 w 604816"/>
                  <a:gd name="connsiteY42" fmla="*/ 197367 h 411044"/>
                  <a:gd name="connsiteX43" fmla="*/ 201820 w 604816"/>
                  <a:gd name="connsiteY43" fmla="*/ 214499 h 411044"/>
                  <a:gd name="connsiteX44" fmla="*/ 203467 w 604816"/>
                  <a:gd name="connsiteY44" fmla="*/ 236155 h 411044"/>
                  <a:gd name="connsiteX45" fmla="*/ 204154 w 604816"/>
                  <a:gd name="connsiteY45" fmla="*/ 241637 h 411044"/>
                  <a:gd name="connsiteX46" fmla="*/ 208822 w 604816"/>
                  <a:gd name="connsiteY46" fmla="*/ 262608 h 411044"/>
                  <a:gd name="connsiteX47" fmla="*/ 208959 w 604816"/>
                  <a:gd name="connsiteY47" fmla="*/ 263019 h 411044"/>
                  <a:gd name="connsiteX48" fmla="*/ 216373 w 604816"/>
                  <a:gd name="connsiteY48" fmla="*/ 282893 h 411044"/>
                  <a:gd name="connsiteX49" fmla="*/ 218707 w 604816"/>
                  <a:gd name="connsiteY49" fmla="*/ 287827 h 411044"/>
                  <a:gd name="connsiteX50" fmla="*/ 229004 w 604816"/>
                  <a:gd name="connsiteY50" fmla="*/ 307152 h 411044"/>
                  <a:gd name="connsiteX51" fmla="*/ 229416 w 604816"/>
                  <a:gd name="connsiteY51" fmla="*/ 307700 h 411044"/>
                  <a:gd name="connsiteX52" fmla="*/ 242321 w 604816"/>
                  <a:gd name="connsiteY52" fmla="*/ 325381 h 411044"/>
                  <a:gd name="connsiteX53" fmla="*/ 245616 w 604816"/>
                  <a:gd name="connsiteY53" fmla="*/ 329630 h 411044"/>
                  <a:gd name="connsiteX54" fmla="*/ 249186 w 604816"/>
                  <a:gd name="connsiteY54" fmla="*/ 333742 h 411044"/>
                  <a:gd name="connsiteX55" fmla="*/ 213490 w 604816"/>
                  <a:gd name="connsiteY55" fmla="*/ 336209 h 411044"/>
                  <a:gd name="connsiteX56" fmla="*/ 213353 w 604816"/>
                  <a:gd name="connsiteY56" fmla="*/ 336209 h 411044"/>
                  <a:gd name="connsiteX57" fmla="*/ 187679 w 604816"/>
                  <a:gd name="connsiteY57" fmla="*/ 344159 h 411044"/>
                  <a:gd name="connsiteX58" fmla="*/ 87318 w 604816"/>
                  <a:gd name="connsiteY58" fmla="*/ 411044 h 411044"/>
                  <a:gd name="connsiteX59" fmla="*/ 99674 w 604816"/>
                  <a:gd name="connsiteY59" fmla="*/ 324148 h 411044"/>
                  <a:gd name="connsiteX60" fmla="*/ 84023 w 604816"/>
                  <a:gd name="connsiteY60" fmla="*/ 301259 h 411044"/>
                  <a:gd name="connsiteX61" fmla="*/ 0 w 604816"/>
                  <a:gd name="connsiteY61" fmla="*/ 168036 h 411044"/>
                  <a:gd name="connsiteX62" fmla="*/ 213353 w 604816"/>
                  <a:gd name="connsiteY62" fmla="*/ 0 h 41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604816" h="411044">
                    <a:moveTo>
                      <a:pt x="437011" y="83550"/>
                    </a:moveTo>
                    <a:cubicBezTo>
                      <a:pt x="529565" y="83550"/>
                      <a:pt x="604816" y="142215"/>
                      <a:pt x="604816" y="214450"/>
                    </a:cubicBezTo>
                    <a:cubicBezTo>
                      <a:pt x="604816" y="254885"/>
                      <a:pt x="580922" y="292579"/>
                      <a:pt x="539177" y="317799"/>
                    </a:cubicBezTo>
                    <a:cubicBezTo>
                      <a:pt x="530938" y="322871"/>
                      <a:pt x="525308" y="331095"/>
                      <a:pt x="523523" y="340690"/>
                    </a:cubicBezTo>
                    <a:cubicBezTo>
                      <a:pt x="519953" y="360564"/>
                      <a:pt x="522974" y="381125"/>
                      <a:pt x="528878" y="400177"/>
                    </a:cubicBezTo>
                    <a:cubicBezTo>
                      <a:pt x="505122" y="387156"/>
                      <a:pt x="481366" y="370022"/>
                      <a:pt x="462004" y="353300"/>
                    </a:cubicBezTo>
                    <a:cubicBezTo>
                      <a:pt x="455824" y="348091"/>
                      <a:pt x="448134" y="345213"/>
                      <a:pt x="440033" y="345213"/>
                    </a:cubicBezTo>
                    <a:cubicBezTo>
                      <a:pt x="438934" y="345213"/>
                      <a:pt x="437835" y="345350"/>
                      <a:pt x="437011" y="345350"/>
                    </a:cubicBezTo>
                    <a:cubicBezTo>
                      <a:pt x="401308" y="345350"/>
                      <a:pt x="367253" y="336577"/>
                      <a:pt x="338279" y="319992"/>
                    </a:cubicBezTo>
                    <a:cubicBezTo>
                      <a:pt x="295023" y="295183"/>
                      <a:pt x="269207" y="255844"/>
                      <a:pt x="269207" y="214450"/>
                    </a:cubicBezTo>
                    <a:cubicBezTo>
                      <a:pt x="269207" y="206089"/>
                      <a:pt x="270168" y="198002"/>
                      <a:pt x="272091" y="190189"/>
                    </a:cubicBezTo>
                    <a:cubicBezTo>
                      <a:pt x="274013" y="182239"/>
                      <a:pt x="276760" y="174563"/>
                      <a:pt x="280467" y="167299"/>
                    </a:cubicBezTo>
                    <a:cubicBezTo>
                      <a:pt x="292826" y="142352"/>
                      <a:pt x="314797" y="121107"/>
                      <a:pt x="342948" y="106166"/>
                    </a:cubicBezTo>
                    <a:cubicBezTo>
                      <a:pt x="347067" y="103973"/>
                      <a:pt x="351187" y="102054"/>
                      <a:pt x="355581" y="100135"/>
                    </a:cubicBezTo>
                    <a:cubicBezTo>
                      <a:pt x="356542" y="99724"/>
                      <a:pt x="357503" y="99176"/>
                      <a:pt x="358602" y="98765"/>
                    </a:cubicBezTo>
                    <a:cubicBezTo>
                      <a:pt x="376454" y="91363"/>
                      <a:pt x="396228" y="86428"/>
                      <a:pt x="417375" y="84509"/>
                    </a:cubicBezTo>
                    <a:cubicBezTo>
                      <a:pt x="423829" y="83824"/>
                      <a:pt x="430283" y="83550"/>
                      <a:pt x="437011" y="83550"/>
                    </a:cubicBezTo>
                    <a:close/>
                    <a:moveTo>
                      <a:pt x="213353" y="0"/>
                    </a:moveTo>
                    <a:cubicBezTo>
                      <a:pt x="259757" y="0"/>
                      <a:pt x="304377" y="12061"/>
                      <a:pt x="340760" y="33580"/>
                    </a:cubicBezTo>
                    <a:cubicBezTo>
                      <a:pt x="337740" y="34676"/>
                      <a:pt x="334856" y="36047"/>
                      <a:pt x="331973" y="37143"/>
                    </a:cubicBezTo>
                    <a:cubicBezTo>
                      <a:pt x="330326" y="37966"/>
                      <a:pt x="328678" y="38514"/>
                      <a:pt x="327031" y="39336"/>
                    </a:cubicBezTo>
                    <a:cubicBezTo>
                      <a:pt x="321264" y="41803"/>
                      <a:pt x="315773" y="44545"/>
                      <a:pt x="310418" y="47423"/>
                    </a:cubicBezTo>
                    <a:cubicBezTo>
                      <a:pt x="309183" y="48108"/>
                      <a:pt x="308084" y="48793"/>
                      <a:pt x="306849" y="49479"/>
                    </a:cubicBezTo>
                    <a:cubicBezTo>
                      <a:pt x="302730" y="51809"/>
                      <a:pt x="298611" y="54139"/>
                      <a:pt x="294630" y="56743"/>
                    </a:cubicBezTo>
                    <a:cubicBezTo>
                      <a:pt x="292845" y="57839"/>
                      <a:pt x="291060" y="59073"/>
                      <a:pt x="289413" y="60307"/>
                    </a:cubicBezTo>
                    <a:cubicBezTo>
                      <a:pt x="285980" y="62500"/>
                      <a:pt x="282685" y="64830"/>
                      <a:pt x="279528" y="67297"/>
                    </a:cubicBezTo>
                    <a:cubicBezTo>
                      <a:pt x="277880" y="68530"/>
                      <a:pt x="276233" y="69901"/>
                      <a:pt x="274585" y="71134"/>
                    </a:cubicBezTo>
                    <a:cubicBezTo>
                      <a:pt x="271015" y="74013"/>
                      <a:pt x="267720" y="76891"/>
                      <a:pt x="264425" y="79906"/>
                    </a:cubicBezTo>
                    <a:cubicBezTo>
                      <a:pt x="263327" y="80866"/>
                      <a:pt x="262229" y="81825"/>
                      <a:pt x="261130" y="82784"/>
                    </a:cubicBezTo>
                    <a:cubicBezTo>
                      <a:pt x="257012" y="86759"/>
                      <a:pt x="253030" y="90871"/>
                      <a:pt x="249186" y="95120"/>
                    </a:cubicBezTo>
                    <a:cubicBezTo>
                      <a:pt x="248088" y="96216"/>
                      <a:pt x="247264" y="97450"/>
                      <a:pt x="246165" y="98683"/>
                    </a:cubicBezTo>
                    <a:cubicBezTo>
                      <a:pt x="243420" y="101836"/>
                      <a:pt x="240811" y="105125"/>
                      <a:pt x="238203" y="108552"/>
                    </a:cubicBezTo>
                    <a:cubicBezTo>
                      <a:pt x="237104" y="110197"/>
                      <a:pt x="235869" y="111704"/>
                      <a:pt x="234770" y="113349"/>
                    </a:cubicBezTo>
                    <a:cubicBezTo>
                      <a:pt x="232573" y="116501"/>
                      <a:pt x="230377" y="119791"/>
                      <a:pt x="228317" y="123080"/>
                    </a:cubicBezTo>
                    <a:cubicBezTo>
                      <a:pt x="227356" y="124725"/>
                      <a:pt x="226395" y="126233"/>
                      <a:pt x="225434" y="127877"/>
                    </a:cubicBezTo>
                    <a:cubicBezTo>
                      <a:pt x="223100" y="132126"/>
                      <a:pt x="220904" y="136238"/>
                      <a:pt x="218844" y="140487"/>
                    </a:cubicBezTo>
                    <a:cubicBezTo>
                      <a:pt x="218432" y="141309"/>
                      <a:pt x="218021" y="142132"/>
                      <a:pt x="217609" y="142954"/>
                    </a:cubicBezTo>
                    <a:cubicBezTo>
                      <a:pt x="215275" y="148025"/>
                      <a:pt x="213215" y="153233"/>
                      <a:pt x="211430" y="158442"/>
                    </a:cubicBezTo>
                    <a:cubicBezTo>
                      <a:pt x="210881" y="159949"/>
                      <a:pt x="210469" y="161457"/>
                      <a:pt x="209920" y="163102"/>
                    </a:cubicBezTo>
                    <a:cubicBezTo>
                      <a:pt x="208685" y="166940"/>
                      <a:pt x="207724" y="170777"/>
                      <a:pt x="206763" y="174752"/>
                    </a:cubicBezTo>
                    <a:cubicBezTo>
                      <a:pt x="206213" y="176671"/>
                      <a:pt x="205801" y="178453"/>
                      <a:pt x="205527" y="180371"/>
                    </a:cubicBezTo>
                    <a:cubicBezTo>
                      <a:pt x="204703" y="184209"/>
                      <a:pt x="204017" y="188184"/>
                      <a:pt x="203467" y="192159"/>
                    </a:cubicBezTo>
                    <a:cubicBezTo>
                      <a:pt x="203193" y="193940"/>
                      <a:pt x="202918" y="195585"/>
                      <a:pt x="202781" y="197367"/>
                    </a:cubicBezTo>
                    <a:cubicBezTo>
                      <a:pt x="202232" y="203123"/>
                      <a:pt x="201820" y="208743"/>
                      <a:pt x="201820" y="214499"/>
                    </a:cubicBezTo>
                    <a:cubicBezTo>
                      <a:pt x="201820" y="221901"/>
                      <a:pt x="202506" y="229028"/>
                      <a:pt x="203467" y="236155"/>
                    </a:cubicBezTo>
                    <a:cubicBezTo>
                      <a:pt x="203605" y="238074"/>
                      <a:pt x="203879" y="239719"/>
                      <a:pt x="204154" y="241637"/>
                    </a:cubicBezTo>
                    <a:cubicBezTo>
                      <a:pt x="205390" y="248627"/>
                      <a:pt x="206763" y="255755"/>
                      <a:pt x="208822" y="262608"/>
                    </a:cubicBezTo>
                    <a:cubicBezTo>
                      <a:pt x="208822" y="262745"/>
                      <a:pt x="208959" y="262882"/>
                      <a:pt x="208959" y="263019"/>
                    </a:cubicBezTo>
                    <a:cubicBezTo>
                      <a:pt x="211019" y="269735"/>
                      <a:pt x="213627" y="276451"/>
                      <a:pt x="216373" y="282893"/>
                    </a:cubicBezTo>
                    <a:cubicBezTo>
                      <a:pt x="217197" y="284537"/>
                      <a:pt x="217883" y="286182"/>
                      <a:pt x="218707" y="287827"/>
                    </a:cubicBezTo>
                    <a:cubicBezTo>
                      <a:pt x="221727" y="294406"/>
                      <a:pt x="225160" y="300847"/>
                      <a:pt x="229004" y="307152"/>
                    </a:cubicBezTo>
                    <a:cubicBezTo>
                      <a:pt x="229141" y="307289"/>
                      <a:pt x="229278" y="307563"/>
                      <a:pt x="229416" y="307700"/>
                    </a:cubicBezTo>
                    <a:cubicBezTo>
                      <a:pt x="233260" y="313731"/>
                      <a:pt x="237653" y="319625"/>
                      <a:pt x="242321" y="325381"/>
                    </a:cubicBezTo>
                    <a:cubicBezTo>
                      <a:pt x="243420" y="326752"/>
                      <a:pt x="244518" y="328122"/>
                      <a:pt x="245616" y="329630"/>
                    </a:cubicBezTo>
                    <a:cubicBezTo>
                      <a:pt x="246852" y="331001"/>
                      <a:pt x="247950" y="332371"/>
                      <a:pt x="249186" y="333742"/>
                    </a:cubicBezTo>
                    <a:cubicBezTo>
                      <a:pt x="237379" y="335387"/>
                      <a:pt x="225572" y="336209"/>
                      <a:pt x="213490" y="336209"/>
                    </a:cubicBezTo>
                    <a:lnTo>
                      <a:pt x="213353" y="336209"/>
                    </a:lnTo>
                    <a:cubicBezTo>
                      <a:pt x="204154" y="335661"/>
                      <a:pt x="194681" y="337991"/>
                      <a:pt x="187679" y="344159"/>
                    </a:cubicBezTo>
                    <a:cubicBezTo>
                      <a:pt x="158847" y="368692"/>
                      <a:pt x="122602" y="394323"/>
                      <a:pt x="87318" y="411044"/>
                    </a:cubicBezTo>
                    <a:cubicBezTo>
                      <a:pt x="97890" y="384317"/>
                      <a:pt x="105029" y="353479"/>
                      <a:pt x="99674" y="324148"/>
                    </a:cubicBezTo>
                    <a:cubicBezTo>
                      <a:pt x="98027" y="314691"/>
                      <a:pt x="92261" y="306330"/>
                      <a:pt x="84023" y="301259"/>
                    </a:cubicBezTo>
                    <a:cubicBezTo>
                      <a:pt x="30616" y="268912"/>
                      <a:pt x="0" y="220393"/>
                      <a:pt x="0" y="168036"/>
                    </a:cubicBezTo>
                    <a:cubicBezTo>
                      <a:pt x="0" y="75383"/>
                      <a:pt x="95693" y="0"/>
                      <a:pt x="21335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8434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EA4293-2ACC-4B39-8F91-25E4576D9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1F533C6-701A-48C4-B07A-0DDD13B8D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B773262-9529-428D-AFA7-232194D9D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089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4E6D6D1-E1B0-491A-A666-BDDB55C3855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296389"/>
            <a:ext cx="10858501" cy="4578804"/>
            <a:chOff x="660399" y="1296389"/>
            <a:chExt cx="10858501" cy="4578804"/>
          </a:xfrm>
        </p:grpSpPr>
        <p:grpSp>
          <p:nvGrpSpPr>
            <p:cNvPr id="6" name="işḷîḓê">
              <a:extLst>
                <a:ext uri="{FF2B5EF4-FFF2-40B4-BE49-F238E27FC236}">
                  <a16:creationId xmlns:a16="http://schemas.microsoft.com/office/drawing/2014/main" xmlns="" id="{291DC45F-C8E9-4D7C-8B19-AD82D618B6C8}"/>
                </a:ext>
              </a:extLst>
            </p:cNvPr>
            <p:cNvGrpSpPr>
              <a:grpSpLocks/>
            </p:cNvGrpSpPr>
            <p:nvPr/>
          </p:nvGrpSpPr>
          <p:grpSpPr>
            <a:xfrm>
              <a:off x="7395309" y="1296389"/>
              <a:ext cx="3820160" cy="1155195"/>
              <a:chOff x="673100" y="3694742"/>
              <a:chExt cx="4681220" cy="1155195"/>
            </a:xfrm>
          </p:grpSpPr>
          <p:sp>
            <p:nvSpPr>
              <p:cNvPr id="44" name="ïṩlîḓè">
                <a:extLst>
                  <a:ext uri="{FF2B5EF4-FFF2-40B4-BE49-F238E27FC236}">
                    <a16:creationId xmlns:a16="http://schemas.microsoft.com/office/drawing/2014/main" xmlns="" id="{6A18625B-5C1D-40EC-A772-7D6BEC0A509D}"/>
                  </a:ext>
                </a:extLst>
              </p:cNvPr>
              <p:cNvSpPr/>
              <p:nvPr/>
            </p:nvSpPr>
            <p:spPr bwMode="auto">
              <a:xfrm>
                <a:off x="673103" y="4136546"/>
                <a:ext cx="4681217" cy="713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5" name="ïṧḷiḋè">
                <a:extLst>
                  <a:ext uri="{FF2B5EF4-FFF2-40B4-BE49-F238E27FC236}">
                    <a16:creationId xmlns:a16="http://schemas.microsoft.com/office/drawing/2014/main" xmlns="" id="{E2223DB2-527C-4A53-B8CA-72428E0E38DB}"/>
                  </a:ext>
                </a:extLst>
              </p:cNvPr>
              <p:cNvSpPr txBox="1"/>
              <p:nvPr/>
            </p:nvSpPr>
            <p:spPr bwMode="auto">
              <a:xfrm>
                <a:off x="673100" y="3694742"/>
                <a:ext cx="468122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7" name="í$lîḋê">
              <a:extLst>
                <a:ext uri="{FF2B5EF4-FFF2-40B4-BE49-F238E27FC236}">
                  <a16:creationId xmlns:a16="http://schemas.microsoft.com/office/drawing/2014/main" xmlns="" id="{5F0D9CEF-5052-4EEE-9890-2E5D107FABEB}"/>
                </a:ext>
              </a:extLst>
            </p:cNvPr>
            <p:cNvGrpSpPr/>
            <p:nvPr/>
          </p:nvGrpSpPr>
          <p:grpSpPr>
            <a:xfrm>
              <a:off x="660399" y="2137023"/>
              <a:ext cx="6092138" cy="3738170"/>
              <a:chOff x="660399" y="2308068"/>
              <a:chExt cx="6092138" cy="3738170"/>
            </a:xfrm>
          </p:grpSpPr>
          <p:grpSp>
            <p:nvGrpSpPr>
              <p:cNvPr id="33" name="ïŝḷîďê">
                <a:extLst>
                  <a:ext uri="{FF2B5EF4-FFF2-40B4-BE49-F238E27FC236}">
                    <a16:creationId xmlns:a16="http://schemas.microsoft.com/office/drawing/2014/main" xmlns="" id="{302E5685-900F-4034-8FF4-31A123CBC208}"/>
                  </a:ext>
                </a:extLst>
              </p:cNvPr>
              <p:cNvGrpSpPr/>
              <p:nvPr/>
            </p:nvGrpSpPr>
            <p:grpSpPr>
              <a:xfrm>
                <a:off x="660400" y="2308068"/>
                <a:ext cx="3378614" cy="1303661"/>
                <a:chOff x="660400" y="2346532"/>
                <a:chExt cx="3131556" cy="1303661"/>
              </a:xfrm>
            </p:grpSpPr>
            <p:sp>
              <p:nvSpPr>
                <p:cNvPr id="42" name="îṣļïḓê">
                  <a:extLst>
                    <a:ext uri="{FF2B5EF4-FFF2-40B4-BE49-F238E27FC236}">
                      <a16:creationId xmlns:a16="http://schemas.microsoft.com/office/drawing/2014/main" xmlns="" id="{B003B68E-B03F-453D-8857-A9958ECAE224}"/>
                    </a:ext>
                  </a:extLst>
                </p:cNvPr>
                <p:cNvSpPr/>
                <p:nvPr/>
              </p:nvSpPr>
              <p:spPr bwMode="auto">
                <a:xfrm>
                  <a:off x="660402" y="2788336"/>
                  <a:ext cx="3131554" cy="8618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43" name="iṧḻïḍe">
                  <a:extLst>
                    <a:ext uri="{FF2B5EF4-FFF2-40B4-BE49-F238E27FC236}">
                      <a16:creationId xmlns:a16="http://schemas.microsoft.com/office/drawing/2014/main" xmlns="" id="{172204C1-CA66-4E1A-90AC-F2DBAF4CC0BA}"/>
                    </a:ext>
                  </a:extLst>
                </p:cNvPr>
                <p:cNvSpPr txBox="1"/>
                <p:nvPr/>
              </p:nvSpPr>
              <p:spPr bwMode="auto">
                <a:xfrm>
                  <a:off x="660400" y="2346532"/>
                  <a:ext cx="3131556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34" name="îS1ïďè">
                <a:extLst>
                  <a:ext uri="{FF2B5EF4-FFF2-40B4-BE49-F238E27FC236}">
                    <a16:creationId xmlns:a16="http://schemas.microsoft.com/office/drawing/2014/main" xmlns="" id="{21C4EAFC-7735-4C25-8BF6-27C915EBAAC8}"/>
                  </a:ext>
                </a:extLst>
              </p:cNvPr>
              <p:cNvGrpSpPr/>
              <p:nvPr/>
            </p:nvGrpSpPr>
            <p:grpSpPr>
              <a:xfrm>
                <a:off x="660400" y="3714785"/>
                <a:ext cx="4728468" cy="1114199"/>
                <a:chOff x="660400" y="3491803"/>
                <a:chExt cx="3820160" cy="1114199"/>
              </a:xfrm>
            </p:grpSpPr>
            <p:sp>
              <p:nvSpPr>
                <p:cNvPr id="40" name="ísļïḓè">
                  <a:extLst>
                    <a:ext uri="{FF2B5EF4-FFF2-40B4-BE49-F238E27FC236}">
                      <a16:creationId xmlns:a16="http://schemas.microsoft.com/office/drawing/2014/main" xmlns="" id="{C860B366-8AFF-44B0-8553-8AA841EBE5E2}"/>
                    </a:ext>
                  </a:extLst>
                </p:cNvPr>
                <p:cNvSpPr/>
                <p:nvPr/>
              </p:nvSpPr>
              <p:spPr bwMode="auto">
                <a:xfrm>
                  <a:off x="660402" y="3933608"/>
                  <a:ext cx="3820158" cy="6723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41" name="iṧḷíďê">
                  <a:extLst>
                    <a:ext uri="{FF2B5EF4-FFF2-40B4-BE49-F238E27FC236}">
                      <a16:creationId xmlns:a16="http://schemas.microsoft.com/office/drawing/2014/main" xmlns="" id="{D1D3468A-1754-400F-88C1-05472537359F}"/>
                    </a:ext>
                  </a:extLst>
                </p:cNvPr>
                <p:cNvSpPr txBox="1"/>
                <p:nvPr/>
              </p:nvSpPr>
              <p:spPr bwMode="auto">
                <a:xfrm>
                  <a:off x="660400" y="3491803"/>
                  <a:ext cx="382016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35" name="íśļiḋé">
                <a:extLst>
                  <a:ext uri="{FF2B5EF4-FFF2-40B4-BE49-F238E27FC236}">
                    <a16:creationId xmlns:a16="http://schemas.microsoft.com/office/drawing/2014/main" xmlns="" id="{F471D4D0-3A07-4CC6-B605-DD7CD4A259A7}"/>
                  </a:ext>
                </a:extLst>
              </p:cNvPr>
              <p:cNvGrpSpPr/>
              <p:nvPr/>
            </p:nvGrpSpPr>
            <p:grpSpPr>
              <a:xfrm>
                <a:off x="660399" y="4932039"/>
                <a:ext cx="6092138" cy="1114199"/>
                <a:chOff x="660400" y="4932039"/>
                <a:chExt cx="3820160" cy="1114199"/>
              </a:xfrm>
            </p:grpSpPr>
            <p:sp>
              <p:nvSpPr>
                <p:cNvPr id="38" name="íṩ1îḍé">
                  <a:extLst>
                    <a:ext uri="{FF2B5EF4-FFF2-40B4-BE49-F238E27FC236}">
                      <a16:creationId xmlns:a16="http://schemas.microsoft.com/office/drawing/2014/main" xmlns="" id="{A7D41587-BFC4-4CD1-A140-D8883C97E59B}"/>
                    </a:ext>
                  </a:extLst>
                </p:cNvPr>
                <p:cNvSpPr/>
                <p:nvPr/>
              </p:nvSpPr>
              <p:spPr bwMode="auto">
                <a:xfrm>
                  <a:off x="660402" y="5373844"/>
                  <a:ext cx="3820158" cy="6723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9" name="iśľîdé">
                  <a:extLst>
                    <a:ext uri="{FF2B5EF4-FFF2-40B4-BE49-F238E27FC236}">
                      <a16:creationId xmlns:a16="http://schemas.microsoft.com/office/drawing/2014/main" xmlns="" id="{F00AF732-0D7F-4FCB-B25F-CA06E0E4A1B4}"/>
                    </a:ext>
                  </a:extLst>
                </p:cNvPr>
                <p:cNvSpPr txBox="1"/>
                <p:nvPr/>
              </p:nvSpPr>
              <p:spPr bwMode="auto">
                <a:xfrm>
                  <a:off x="660400" y="4932039"/>
                  <a:ext cx="382016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B3A0B501-6C7D-4FA2-83E5-ECC35A79F305}"/>
                  </a:ext>
                </a:extLst>
              </p:cNvPr>
              <p:cNvCxnSpPr/>
              <p:nvPr/>
            </p:nvCxnSpPr>
            <p:spPr>
              <a:xfrm>
                <a:off x="660400" y="3663257"/>
                <a:ext cx="2987869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4ECDC1A9-CBF0-49E1-BBD2-8D11456A78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" y="4880512"/>
                <a:ext cx="3678335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íŝḷïḑè">
              <a:extLst>
                <a:ext uri="{FF2B5EF4-FFF2-40B4-BE49-F238E27FC236}">
                  <a16:creationId xmlns:a16="http://schemas.microsoft.com/office/drawing/2014/main" xmlns="" id="{666D91D6-7837-4B72-83AB-BC85C52A2DE1}"/>
                </a:ext>
              </a:extLst>
            </p:cNvPr>
            <p:cNvSpPr/>
            <p:nvPr/>
          </p:nvSpPr>
          <p:spPr>
            <a:xfrm>
              <a:off x="4208437" y="2768644"/>
              <a:ext cx="592454" cy="64822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0000" tIns="46800" rIns="90000" bIns="46800" numCol="1" anchor="ctr">
              <a:normAutofit/>
            </a:bodyPr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r>
                <a:rPr lang="en-US" altLang="zh-CN" sz="2800" b="1" dirty="0"/>
                <a:t>1</a:t>
              </a:r>
              <a:endParaRPr sz="2800" b="1" dirty="0"/>
            </a:p>
          </p:txBody>
        </p:sp>
        <p:sp>
          <p:nvSpPr>
            <p:cNvPr id="9" name="išḻiḋé">
              <a:extLst>
                <a:ext uri="{FF2B5EF4-FFF2-40B4-BE49-F238E27FC236}">
                  <a16:creationId xmlns:a16="http://schemas.microsoft.com/office/drawing/2014/main" xmlns="" id="{2BF579AD-1893-4D7E-98B6-7C3A9CBC1533}"/>
                </a:ext>
              </a:extLst>
            </p:cNvPr>
            <p:cNvSpPr/>
            <p:nvPr/>
          </p:nvSpPr>
          <p:spPr>
            <a:xfrm>
              <a:off x="4178417" y="2376297"/>
              <a:ext cx="1267729" cy="1432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4900" y="15204"/>
                  </a:lnTo>
                  <a:cubicBezTo>
                    <a:pt x="7542" y="14971"/>
                    <a:pt x="9522" y="12961"/>
                    <a:pt x="9421" y="10615"/>
                  </a:cubicBezTo>
                  <a:cubicBezTo>
                    <a:pt x="9326" y="8405"/>
                    <a:pt x="7391" y="6600"/>
                    <a:pt x="4900" y="6397"/>
                  </a:cubicBez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0" name="ïsḻíďè">
              <a:extLst>
                <a:ext uri="{FF2B5EF4-FFF2-40B4-BE49-F238E27FC236}">
                  <a16:creationId xmlns:a16="http://schemas.microsoft.com/office/drawing/2014/main" xmlns="" id="{77EC2449-6362-4DB1-A0A5-8B108710B23A}"/>
                </a:ext>
              </a:extLst>
            </p:cNvPr>
            <p:cNvSpPr/>
            <p:nvPr/>
          </p:nvSpPr>
          <p:spPr>
            <a:xfrm>
              <a:off x="4817111" y="2378411"/>
              <a:ext cx="628814" cy="14324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595" extrusionOk="0">
                  <a:moveTo>
                    <a:pt x="0" y="4"/>
                  </a:moveTo>
                  <a:lnTo>
                    <a:pt x="38" y="21595"/>
                  </a:lnTo>
                  <a:cubicBezTo>
                    <a:pt x="429" y="21576"/>
                    <a:pt x="813" y="21536"/>
                    <a:pt x="1181" y="21474"/>
                  </a:cubicBezTo>
                  <a:cubicBezTo>
                    <a:pt x="1609" y="21403"/>
                    <a:pt x="2011" y="21305"/>
                    <a:pt x="2374" y="21182"/>
                  </a:cubicBezTo>
                  <a:lnTo>
                    <a:pt x="19601" y="16781"/>
                  </a:lnTo>
                  <a:cubicBezTo>
                    <a:pt x="20180" y="16663"/>
                    <a:pt x="20673" y="16477"/>
                    <a:pt x="21025" y="16244"/>
                  </a:cubicBezTo>
                  <a:cubicBezTo>
                    <a:pt x="21401" y="15993"/>
                    <a:pt x="21600" y="15699"/>
                    <a:pt x="21595" y="15399"/>
                  </a:cubicBezTo>
                  <a:lnTo>
                    <a:pt x="21561" y="6225"/>
                  </a:lnTo>
                  <a:cubicBezTo>
                    <a:pt x="21577" y="5922"/>
                    <a:pt x="21395" y="5623"/>
                    <a:pt x="21034" y="5364"/>
                  </a:cubicBezTo>
                  <a:cubicBezTo>
                    <a:pt x="20684" y="5112"/>
                    <a:pt x="20180" y="4908"/>
                    <a:pt x="19579" y="4776"/>
                  </a:cubicBezTo>
                  <a:lnTo>
                    <a:pt x="1486" y="160"/>
                  </a:lnTo>
                  <a:cubicBezTo>
                    <a:pt x="1247" y="95"/>
                    <a:pt x="983" y="48"/>
                    <a:pt x="707" y="23"/>
                  </a:cubicBezTo>
                  <a:cubicBezTo>
                    <a:pt x="474" y="1"/>
                    <a:pt x="236" y="-5"/>
                    <a:pt x="0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1" name="î$ḷïḍè">
              <a:extLst>
                <a:ext uri="{FF2B5EF4-FFF2-40B4-BE49-F238E27FC236}">
                  <a16:creationId xmlns:a16="http://schemas.microsoft.com/office/drawing/2014/main" xmlns="" id="{49192589-44CD-47D6-A249-C768AC276F94}"/>
                </a:ext>
              </a:extLst>
            </p:cNvPr>
            <p:cNvSpPr/>
            <p:nvPr/>
          </p:nvSpPr>
          <p:spPr>
            <a:xfrm>
              <a:off x="5479447" y="3485935"/>
              <a:ext cx="592453" cy="64822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0000" tIns="46800" rIns="90000" bIns="46800" numCol="1" anchor="ctr">
              <a:normAutofit/>
            </a:bodyPr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r>
                <a:rPr lang="en-US" altLang="zh-CN" sz="2800" b="1" dirty="0"/>
                <a:t>3</a:t>
              </a:r>
              <a:endParaRPr sz="2800" b="1" dirty="0"/>
            </a:p>
          </p:txBody>
        </p:sp>
        <p:sp>
          <p:nvSpPr>
            <p:cNvPr id="12" name="ïṩľíḓe">
              <a:extLst>
                <a:ext uri="{FF2B5EF4-FFF2-40B4-BE49-F238E27FC236}">
                  <a16:creationId xmlns:a16="http://schemas.microsoft.com/office/drawing/2014/main" xmlns="" id="{5AD12E4C-684A-40AF-910E-CD5CA0A39F3D}"/>
                </a:ext>
              </a:extLst>
            </p:cNvPr>
            <p:cNvSpPr/>
            <p:nvPr/>
          </p:nvSpPr>
          <p:spPr>
            <a:xfrm>
              <a:off x="5449426" y="3093587"/>
              <a:ext cx="1267729" cy="1432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4900" y="15204"/>
                  </a:lnTo>
                  <a:cubicBezTo>
                    <a:pt x="7542" y="14971"/>
                    <a:pt x="9522" y="12961"/>
                    <a:pt x="9421" y="10615"/>
                  </a:cubicBezTo>
                  <a:cubicBezTo>
                    <a:pt x="9326" y="8405"/>
                    <a:pt x="7391" y="6600"/>
                    <a:pt x="4900" y="6397"/>
                  </a:cubicBez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3" name="ïş1ïḋe">
              <a:extLst>
                <a:ext uri="{FF2B5EF4-FFF2-40B4-BE49-F238E27FC236}">
                  <a16:creationId xmlns:a16="http://schemas.microsoft.com/office/drawing/2014/main" xmlns="" id="{D324EF93-BEE6-408C-870B-A4AB12137C1F}"/>
                </a:ext>
              </a:extLst>
            </p:cNvPr>
            <p:cNvSpPr/>
            <p:nvPr/>
          </p:nvSpPr>
          <p:spPr>
            <a:xfrm>
              <a:off x="6088120" y="3095702"/>
              <a:ext cx="628814" cy="14324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595" extrusionOk="0">
                  <a:moveTo>
                    <a:pt x="0" y="4"/>
                  </a:moveTo>
                  <a:lnTo>
                    <a:pt x="38" y="21595"/>
                  </a:lnTo>
                  <a:cubicBezTo>
                    <a:pt x="429" y="21576"/>
                    <a:pt x="813" y="21536"/>
                    <a:pt x="1181" y="21474"/>
                  </a:cubicBezTo>
                  <a:cubicBezTo>
                    <a:pt x="1609" y="21403"/>
                    <a:pt x="2011" y="21305"/>
                    <a:pt x="2374" y="21182"/>
                  </a:cubicBezTo>
                  <a:lnTo>
                    <a:pt x="19601" y="16781"/>
                  </a:lnTo>
                  <a:cubicBezTo>
                    <a:pt x="20180" y="16663"/>
                    <a:pt x="20673" y="16477"/>
                    <a:pt x="21025" y="16244"/>
                  </a:cubicBezTo>
                  <a:cubicBezTo>
                    <a:pt x="21401" y="15993"/>
                    <a:pt x="21600" y="15699"/>
                    <a:pt x="21595" y="15399"/>
                  </a:cubicBezTo>
                  <a:lnTo>
                    <a:pt x="21561" y="6225"/>
                  </a:lnTo>
                  <a:cubicBezTo>
                    <a:pt x="21577" y="5922"/>
                    <a:pt x="21395" y="5623"/>
                    <a:pt x="21034" y="5364"/>
                  </a:cubicBezTo>
                  <a:cubicBezTo>
                    <a:pt x="20684" y="5112"/>
                    <a:pt x="20180" y="4908"/>
                    <a:pt x="19579" y="4776"/>
                  </a:cubicBezTo>
                  <a:lnTo>
                    <a:pt x="1486" y="160"/>
                  </a:lnTo>
                  <a:cubicBezTo>
                    <a:pt x="1247" y="95"/>
                    <a:pt x="983" y="48"/>
                    <a:pt x="707" y="23"/>
                  </a:cubicBezTo>
                  <a:cubicBezTo>
                    <a:pt x="474" y="1"/>
                    <a:pt x="236" y="-5"/>
                    <a:pt x="0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4" name="îślíḍe">
              <a:extLst>
                <a:ext uri="{FF2B5EF4-FFF2-40B4-BE49-F238E27FC236}">
                  <a16:creationId xmlns:a16="http://schemas.microsoft.com/office/drawing/2014/main" xmlns="" id="{DE90FF6F-46B5-4CDD-9A82-06CD36D6F30C}"/>
                </a:ext>
              </a:extLst>
            </p:cNvPr>
            <p:cNvSpPr/>
            <p:nvPr/>
          </p:nvSpPr>
          <p:spPr>
            <a:xfrm>
              <a:off x="6763176" y="4201568"/>
              <a:ext cx="592453" cy="64822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0000" tIns="46800" rIns="90000" bIns="46800" numCol="1" anchor="ctr">
              <a:normAutofit/>
            </a:bodyPr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r>
                <a:rPr lang="en-US" altLang="zh-CN" sz="2800" b="1" dirty="0"/>
                <a:t>4</a:t>
              </a:r>
              <a:endParaRPr sz="2800" b="1" dirty="0"/>
            </a:p>
          </p:txBody>
        </p:sp>
        <p:sp>
          <p:nvSpPr>
            <p:cNvPr id="15" name="ïślíďe">
              <a:extLst>
                <a:ext uri="{FF2B5EF4-FFF2-40B4-BE49-F238E27FC236}">
                  <a16:creationId xmlns:a16="http://schemas.microsoft.com/office/drawing/2014/main" xmlns="" id="{07A27D24-D608-443D-83DE-4BEA63F34308}"/>
                </a:ext>
              </a:extLst>
            </p:cNvPr>
            <p:cNvSpPr/>
            <p:nvPr/>
          </p:nvSpPr>
          <p:spPr>
            <a:xfrm>
              <a:off x="6733154" y="3809221"/>
              <a:ext cx="1267729" cy="1432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4900" y="15204"/>
                  </a:lnTo>
                  <a:cubicBezTo>
                    <a:pt x="7542" y="14971"/>
                    <a:pt x="9522" y="12961"/>
                    <a:pt x="9421" y="10615"/>
                  </a:cubicBezTo>
                  <a:cubicBezTo>
                    <a:pt x="9326" y="8405"/>
                    <a:pt x="7391" y="6600"/>
                    <a:pt x="4900" y="6397"/>
                  </a:cubicBez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6" name="îṣlïďê">
              <a:extLst>
                <a:ext uri="{FF2B5EF4-FFF2-40B4-BE49-F238E27FC236}">
                  <a16:creationId xmlns:a16="http://schemas.microsoft.com/office/drawing/2014/main" xmlns="" id="{DCB57B22-BE9B-46ED-8BFB-E8C9718B10F6}"/>
                </a:ext>
              </a:extLst>
            </p:cNvPr>
            <p:cNvSpPr/>
            <p:nvPr/>
          </p:nvSpPr>
          <p:spPr>
            <a:xfrm>
              <a:off x="7371847" y="3811335"/>
              <a:ext cx="628814" cy="14324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595" extrusionOk="0">
                  <a:moveTo>
                    <a:pt x="0" y="4"/>
                  </a:moveTo>
                  <a:lnTo>
                    <a:pt x="38" y="21595"/>
                  </a:lnTo>
                  <a:cubicBezTo>
                    <a:pt x="429" y="21576"/>
                    <a:pt x="813" y="21536"/>
                    <a:pt x="1181" y="21474"/>
                  </a:cubicBezTo>
                  <a:cubicBezTo>
                    <a:pt x="1609" y="21403"/>
                    <a:pt x="2011" y="21305"/>
                    <a:pt x="2374" y="21182"/>
                  </a:cubicBezTo>
                  <a:lnTo>
                    <a:pt x="19601" y="16781"/>
                  </a:lnTo>
                  <a:cubicBezTo>
                    <a:pt x="20180" y="16663"/>
                    <a:pt x="20673" y="16477"/>
                    <a:pt x="21025" y="16244"/>
                  </a:cubicBezTo>
                  <a:cubicBezTo>
                    <a:pt x="21401" y="15993"/>
                    <a:pt x="21600" y="15699"/>
                    <a:pt x="21595" y="15399"/>
                  </a:cubicBezTo>
                  <a:lnTo>
                    <a:pt x="21561" y="6225"/>
                  </a:lnTo>
                  <a:cubicBezTo>
                    <a:pt x="21577" y="5922"/>
                    <a:pt x="21395" y="5623"/>
                    <a:pt x="21034" y="5364"/>
                  </a:cubicBezTo>
                  <a:cubicBezTo>
                    <a:pt x="20684" y="5112"/>
                    <a:pt x="20180" y="4908"/>
                    <a:pt x="19579" y="4776"/>
                  </a:cubicBezTo>
                  <a:lnTo>
                    <a:pt x="1486" y="160"/>
                  </a:lnTo>
                  <a:cubicBezTo>
                    <a:pt x="1247" y="95"/>
                    <a:pt x="983" y="48"/>
                    <a:pt x="707" y="23"/>
                  </a:cubicBezTo>
                  <a:cubicBezTo>
                    <a:pt x="474" y="1"/>
                    <a:pt x="236" y="-5"/>
                    <a:pt x="0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7" name="ïŝlíde">
              <a:extLst>
                <a:ext uri="{FF2B5EF4-FFF2-40B4-BE49-F238E27FC236}">
                  <a16:creationId xmlns:a16="http://schemas.microsoft.com/office/drawing/2014/main" xmlns="" id="{88B0166A-6A12-4092-8FC8-CDC0D12FAE4F}"/>
                </a:ext>
              </a:extLst>
            </p:cNvPr>
            <p:cNvSpPr/>
            <p:nvPr/>
          </p:nvSpPr>
          <p:spPr bwMode="auto">
            <a:xfrm>
              <a:off x="4925490" y="2896440"/>
              <a:ext cx="412056" cy="396409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</p:sp>
        <p:grpSp>
          <p:nvGrpSpPr>
            <p:cNvPr id="18" name="îṧľïdè">
              <a:extLst>
                <a:ext uri="{FF2B5EF4-FFF2-40B4-BE49-F238E27FC236}">
                  <a16:creationId xmlns:a16="http://schemas.microsoft.com/office/drawing/2014/main" xmlns="" id="{13C6378D-A5E6-4438-8FD0-596923861B24}"/>
                </a:ext>
              </a:extLst>
            </p:cNvPr>
            <p:cNvGrpSpPr/>
            <p:nvPr/>
          </p:nvGrpSpPr>
          <p:grpSpPr>
            <a:xfrm>
              <a:off x="6088120" y="2020596"/>
              <a:ext cx="1267729" cy="1434583"/>
              <a:chOff x="6088120" y="2020596"/>
              <a:chExt cx="1267729" cy="1434583"/>
            </a:xfrm>
          </p:grpSpPr>
          <p:sp>
            <p:nvSpPr>
              <p:cNvPr id="29" name="ïŝ1ïḋe">
                <a:extLst>
                  <a:ext uri="{FF2B5EF4-FFF2-40B4-BE49-F238E27FC236}">
                    <a16:creationId xmlns:a16="http://schemas.microsoft.com/office/drawing/2014/main" xmlns="" id="{10C901E3-11B5-46C0-9C44-D84405C027F3}"/>
                  </a:ext>
                </a:extLst>
              </p:cNvPr>
              <p:cNvSpPr/>
              <p:nvPr/>
            </p:nvSpPr>
            <p:spPr>
              <a:xfrm>
                <a:off x="6118142" y="2412943"/>
                <a:ext cx="592454" cy="648228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r>
                  <a:rPr lang="en-US" altLang="zh-CN" sz="2800" b="1" dirty="0"/>
                  <a:t>2</a:t>
                </a:r>
                <a:endParaRPr sz="2800" b="1" dirty="0"/>
              </a:p>
            </p:txBody>
          </p:sp>
          <p:sp>
            <p:nvSpPr>
              <p:cNvPr id="30" name="îṧḷïďé">
                <a:extLst>
                  <a:ext uri="{FF2B5EF4-FFF2-40B4-BE49-F238E27FC236}">
                    <a16:creationId xmlns:a16="http://schemas.microsoft.com/office/drawing/2014/main" xmlns="" id="{90313173-A221-49B0-8B66-A047D2FC33F5}"/>
                  </a:ext>
                </a:extLst>
              </p:cNvPr>
              <p:cNvSpPr/>
              <p:nvPr/>
            </p:nvSpPr>
            <p:spPr>
              <a:xfrm>
                <a:off x="6088120" y="2020596"/>
                <a:ext cx="1267729" cy="14329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9959" y="21394"/>
                    </a:moveTo>
                    <a:lnTo>
                      <a:pt x="894" y="16867"/>
                    </a:lnTo>
                    <a:cubicBezTo>
                      <a:pt x="639" y="16746"/>
                      <a:pt x="423" y="16570"/>
                      <a:pt x="267" y="16355"/>
                    </a:cubicBezTo>
                    <a:cubicBezTo>
                      <a:pt x="112" y="16144"/>
                      <a:pt x="21" y="15901"/>
                      <a:pt x="0" y="15650"/>
                    </a:cubicBezTo>
                    <a:lnTo>
                      <a:pt x="0" y="15204"/>
                    </a:lnTo>
                    <a:lnTo>
                      <a:pt x="4900" y="15204"/>
                    </a:lnTo>
                    <a:cubicBezTo>
                      <a:pt x="7542" y="14971"/>
                      <a:pt x="9522" y="12961"/>
                      <a:pt x="9421" y="10615"/>
                    </a:cubicBezTo>
                    <a:cubicBezTo>
                      <a:pt x="9326" y="8405"/>
                      <a:pt x="7391" y="6600"/>
                      <a:pt x="4900" y="6397"/>
                    </a:cubicBezTo>
                    <a:lnTo>
                      <a:pt x="27" y="6397"/>
                    </a:lnTo>
                    <a:lnTo>
                      <a:pt x="27" y="5923"/>
                    </a:lnTo>
                    <a:cubicBezTo>
                      <a:pt x="85" y="5665"/>
                      <a:pt x="211" y="5422"/>
                      <a:pt x="397" y="5217"/>
                    </a:cubicBezTo>
                    <a:cubicBezTo>
                      <a:pt x="575" y="5018"/>
                      <a:pt x="804" y="4859"/>
                      <a:pt x="1063" y="4752"/>
                    </a:cubicBezTo>
                    <a:lnTo>
                      <a:pt x="10162" y="171"/>
                    </a:lnTo>
                    <a:cubicBezTo>
                      <a:pt x="10359" y="70"/>
                      <a:pt x="10581" y="12"/>
                      <a:pt x="10809" y="2"/>
                    </a:cubicBezTo>
                    <a:cubicBezTo>
                      <a:pt x="11087" y="-11"/>
                      <a:pt x="11364" y="48"/>
                      <a:pt x="11606" y="171"/>
                    </a:cubicBezTo>
                    <a:lnTo>
                      <a:pt x="20633" y="4823"/>
                    </a:lnTo>
                    <a:cubicBezTo>
                      <a:pt x="20937" y="4962"/>
                      <a:pt x="21189" y="5176"/>
                      <a:pt x="21361" y="5438"/>
                    </a:cubicBezTo>
                    <a:cubicBezTo>
                      <a:pt x="21505" y="5658"/>
                      <a:pt x="21587" y="5906"/>
                      <a:pt x="21600" y="6161"/>
                    </a:cubicBezTo>
                    <a:lnTo>
                      <a:pt x="21600" y="15566"/>
                    </a:lnTo>
                    <a:cubicBezTo>
                      <a:pt x="21586" y="15801"/>
                      <a:pt x="21504" y="16029"/>
                      <a:pt x="21364" y="16228"/>
                    </a:cubicBezTo>
                    <a:cubicBezTo>
                      <a:pt x="21201" y="16460"/>
                      <a:pt x="20966" y="16645"/>
                      <a:pt x="20686" y="16760"/>
                    </a:cubicBezTo>
                    <a:lnTo>
                      <a:pt x="11713" y="21383"/>
                    </a:lnTo>
                    <a:cubicBezTo>
                      <a:pt x="11433" y="21519"/>
                      <a:pt x="11119" y="21589"/>
                      <a:pt x="10800" y="21585"/>
                    </a:cubicBezTo>
                    <a:cubicBezTo>
                      <a:pt x="10506" y="21582"/>
                      <a:pt x="10218" y="21516"/>
                      <a:pt x="9959" y="2139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1" name="iśḻîďe">
                <a:extLst>
                  <a:ext uri="{FF2B5EF4-FFF2-40B4-BE49-F238E27FC236}">
                    <a16:creationId xmlns:a16="http://schemas.microsoft.com/office/drawing/2014/main" xmlns="" id="{3196950D-2417-4E02-BA8E-B18CC000102A}"/>
                  </a:ext>
                </a:extLst>
              </p:cNvPr>
              <p:cNvSpPr/>
              <p:nvPr/>
            </p:nvSpPr>
            <p:spPr>
              <a:xfrm>
                <a:off x="6726814" y="2022710"/>
                <a:ext cx="628814" cy="14324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595" extrusionOk="0">
                    <a:moveTo>
                      <a:pt x="0" y="4"/>
                    </a:moveTo>
                    <a:lnTo>
                      <a:pt x="38" y="21595"/>
                    </a:lnTo>
                    <a:cubicBezTo>
                      <a:pt x="429" y="21576"/>
                      <a:pt x="813" y="21536"/>
                      <a:pt x="1181" y="21474"/>
                    </a:cubicBezTo>
                    <a:cubicBezTo>
                      <a:pt x="1609" y="21403"/>
                      <a:pt x="2011" y="21305"/>
                      <a:pt x="2374" y="21182"/>
                    </a:cubicBezTo>
                    <a:lnTo>
                      <a:pt x="19601" y="16781"/>
                    </a:lnTo>
                    <a:cubicBezTo>
                      <a:pt x="20180" y="16663"/>
                      <a:pt x="20673" y="16477"/>
                      <a:pt x="21025" y="16244"/>
                    </a:cubicBezTo>
                    <a:cubicBezTo>
                      <a:pt x="21401" y="15993"/>
                      <a:pt x="21600" y="15699"/>
                      <a:pt x="21595" y="15399"/>
                    </a:cubicBezTo>
                    <a:lnTo>
                      <a:pt x="21561" y="6225"/>
                    </a:lnTo>
                    <a:cubicBezTo>
                      <a:pt x="21577" y="5922"/>
                      <a:pt x="21395" y="5623"/>
                      <a:pt x="21034" y="5364"/>
                    </a:cubicBezTo>
                    <a:cubicBezTo>
                      <a:pt x="20684" y="5112"/>
                      <a:pt x="20180" y="4908"/>
                      <a:pt x="19579" y="4776"/>
                    </a:cubicBezTo>
                    <a:lnTo>
                      <a:pt x="1486" y="160"/>
                    </a:lnTo>
                    <a:cubicBezTo>
                      <a:pt x="1247" y="95"/>
                      <a:pt x="983" y="48"/>
                      <a:pt x="707" y="23"/>
                    </a:cubicBezTo>
                    <a:cubicBezTo>
                      <a:pt x="474" y="1"/>
                      <a:pt x="236" y="-5"/>
                      <a:pt x="0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2" name="iṩļiḓe">
                <a:extLst>
                  <a:ext uri="{FF2B5EF4-FFF2-40B4-BE49-F238E27FC236}">
                    <a16:creationId xmlns:a16="http://schemas.microsoft.com/office/drawing/2014/main" xmlns="" id="{86D7D704-649E-4483-AFE9-5461C5CD745D}"/>
                  </a:ext>
                </a:extLst>
              </p:cNvPr>
              <p:cNvSpPr/>
              <p:nvPr/>
            </p:nvSpPr>
            <p:spPr bwMode="auto">
              <a:xfrm>
                <a:off x="6835195" y="2533305"/>
                <a:ext cx="412051" cy="411279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" name="ïş1idé">
              <a:extLst>
                <a:ext uri="{FF2B5EF4-FFF2-40B4-BE49-F238E27FC236}">
                  <a16:creationId xmlns:a16="http://schemas.microsoft.com/office/drawing/2014/main" xmlns="" id="{EDD49835-A011-4460-A80E-79924444B977}"/>
                </a:ext>
              </a:extLst>
            </p:cNvPr>
            <p:cNvSpPr/>
            <p:nvPr/>
          </p:nvSpPr>
          <p:spPr bwMode="auto">
            <a:xfrm>
              <a:off x="7480230" y="4329431"/>
              <a:ext cx="412049" cy="39627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</p:sp>
        <p:sp>
          <p:nvSpPr>
            <p:cNvPr id="20" name="ïslíḑé">
              <a:extLst>
                <a:ext uri="{FF2B5EF4-FFF2-40B4-BE49-F238E27FC236}">
                  <a16:creationId xmlns:a16="http://schemas.microsoft.com/office/drawing/2014/main" xmlns="" id="{6B4D7EE7-946F-4057-8B33-E33812B72ED3}"/>
                </a:ext>
              </a:extLst>
            </p:cNvPr>
            <p:cNvSpPr/>
            <p:nvPr/>
          </p:nvSpPr>
          <p:spPr bwMode="auto">
            <a:xfrm>
              <a:off x="6171792" y="3625176"/>
              <a:ext cx="461471" cy="373519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21" name="ïšḷïḑé">
              <a:extLst>
                <a:ext uri="{FF2B5EF4-FFF2-40B4-BE49-F238E27FC236}">
                  <a16:creationId xmlns:a16="http://schemas.microsoft.com/office/drawing/2014/main" xmlns="" id="{80375EE2-9D06-4137-9F67-0C917519C2C4}"/>
                </a:ext>
              </a:extLst>
            </p:cNvPr>
            <p:cNvGrpSpPr/>
            <p:nvPr/>
          </p:nvGrpSpPr>
          <p:grpSpPr>
            <a:xfrm>
              <a:off x="7365287" y="2723392"/>
              <a:ext cx="1267729" cy="1434583"/>
              <a:chOff x="6088120" y="2020596"/>
              <a:chExt cx="1267729" cy="1434583"/>
            </a:xfrm>
          </p:grpSpPr>
          <p:sp>
            <p:nvSpPr>
              <p:cNvPr id="25" name="ïS1iḓe">
                <a:extLst>
                  <a:ext uri="{FF2B5EF4-FFF2-40B4-BE49-F238E27FC236}">
                    <a16:creationId xmlns:a16="http://schemas.microsoft.com/office/drawing/2014/main" xmlns="" id="{ADFBCEE4-6530-49D4-850E-83B89EB585D0}"/>
                  </a:ext>
                </a:extLst>
              </p:cNvPr>
              <p:cNvSpPr/>
              <p:nvPr/>
            </p:nvSpPr>
            <p:spPr>
              <a:xfrm>
                <a:off x="6118142" y="2412943"/>
                <a:ext cx="592454" cy="648228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r>
                  <a:rPr lang="en-US" altLang="zh-CN" sz="2800" b="1" dirty="0"/>
                  <a:t>5</a:t>
                </a:r>
                <a:endParaRPr sz="2800" b="1" dirty="0"/>
              </a:p>
            </p:txBody>
          </p:sp>
          <p:sp>
            <p:nvSpPr>
              <p:cNvPr id="26" name="íŝḷîḓé">
                <a:extLst>
                  <a:ext uri="{FF2B5EF4-FFF2-40B4-BE49-F238E27FC236}">
                    <a16:creationId xmlns:a16="http://schemas.microsoft.com/office/drawing/2014/main" xmlns="" id="{E3B4217B-7876-42D5-BADD-F8720DC14C3E}"/>
                  </a:ext>
                </a:extLst>
              </p:cNvPr>
              <p:cNvSpPr/>
              <p:nvPr/>
            </p:nvSpPr>
            <p:spPr>
              <a:xfrm>
                <a:off x="6088120" y="2020596"/>
                <a:ext cx="1267729" cy="14329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9959" y="21394"/>
                    </a:moveTo>
                    <a:lnTo>
                      <a:pt x="894" y="16867"/>
                    </a:lnTo>
                    <a:cubicBezTo>
                      <a:pt x="639" y="16746"/>
                      <a:pt x="423" y="16570"/>
                      <a:pt x="267" y="16355"/>
                    </a:cubicBezTo>
                    <a:cubicBezTo>
                      <a:pt x="112" y="16144"/>
                      <a:pt x="21" y="15901"/>
                      <a:pt x="0" y="15650"/>
                    </a:cubicBezTo>
                    <a:lnTo>
                      <a:pt x="0" y="15204"/>
                    </a:lnTo>
                    <a:lnTo>
                      <a:pt x="4900" y="15204"/>
                    </a:lnTo>
                    <a:cubicBezTo>
                      <a:pt x="7542" y="14971"/>
                      <a:pt x="9522" y="12961"/>
                      <a:pt x="9421" y="10615"/>
                    </a:cubicBezTo>
                    <a:cubicBezTo>
                      <a:pt x="9326" y="8405"/>
                      <a:pt x="7391" y="6600"/>
                      <a:pt x="4900" y="6397"/>
                    </a:cubicBezTo>
                    <a:lnTo>
                      <a:pt x="27" y="6397"/>
                    </a:lnTo>
                    <a:lnTo>
                      <a:pt x="27" y="5923"/>
                    </a:lnTo>
                    <a:cubicBezTo>
                      <a:pt x="85" y="5665"/>
                      <a:pt x="211" y="5422"/>
                      <a:pt x="397" y="5217"/>
                    </a:cubicBezTo>
                    <a:cubicBezTo>
                      <a:pt x="575" y="5018"/>
                      <a:pt x="804" y="4859"/>
                      <a:pt x="1063" y="4752"/>
                    </a:cubicBezTo>
                    <a:lnTo>
                      <a:pt x="10162" y="171"/>
                    </a:lnTo>
                    <a:cubicBezTo>
                      <a:pt x="10359" y="70"/>
                      <a:pt x="10581" y="12"/>
                      <a:pt x="10809" y="2"/>
                    </a:cubicBezTo>
                    <a:cubicBezTo>
                      <a:pt x="11087" y="-11"/>
                      <a:pt x="11364" y="48"/>
                      <a:pt x="11606" y="171"/>
                    </a:cubicBezTo>
                    <a:lnTo>
                      <a:pt x="20633" y="4823"/>
                    </a:lnTo>
                    <a:cubicBezTo>
                      <a:pt x="20937" y="4962"/>
                      <a:pt x="21189" y="5176"/>
                      <a:pt x="21361" y="5438"/>
                    </a:cubicBezTo>
                    <a:cubicBezTo>
                      <a:pt x="21505" y="5658"/>
                      <a:pt x="21587" y="5906"/>
                      <a:pt x="21600" y="6161"/>
                    </a:cubicBezTo>
                    <a:lnTo>
                      <a:pt x="21600" y="15566"/>
                    </a:lnTo>
                    <a:cubicBezTo>
                      <a:pt x="21586" y="15801"/>
                      <a:pt x="21504" y="16029"/>
                      <a:pt x="21364" y="16228"/>
                    </a:cubicBezTo>
                    <a:cubicBezTo>
                      <a:pt x="21201" y="16460"/>
                      <a:pt x="20966" y="16645"/>
                      <a:pt x="20686" y="16760"/>
                    </a:cubicBezTo>
                    <a:lnTo>
                      <a:pt x="11713" y="21383"/>
                    </a:lnTo>
                    <a:cubicBezTo>
                      <a:pt x="11433" y="21519"/>
                      <a:pt x="11119" y="21589"/>
                      <a:pt x="10800" y="21585"/>
                    </a:cubicBezTo>
                    <a:cubicBezTo>
                      <a:pt x="10506" y="21582"/>
                      <a:pt x="10218" y="21516"/>
                      <a:pt x="9959" y="2139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7" name="ï$ḷiḍé">
                <a:extLst>
                  <a:ext uri="{FF2B5EF4-FFF2-40B4-BE49-F238E27FC236}">
                    <a16:creationId xmlns:a16="http://schemas.microsoft.com/office/drawing/2014/main" xmlns="" id="{B311B578-83BA-4F77-84AF-D77E94755277}"/>
                  </a:ext>
                </a:extLst>
              </p:cNvPr>
              <p:cNvSpPr/>
              <p:nvPr/>
            </p:nvSpPr>
            <p:spPr>
              <a:xfrm>
                <a:off x="6726814" y="2022710"/>
                <a:ext cx="628814" cy="14324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595" extrusionOk="0">
                    <a:moveTo>
                      <a:pt x="0" y="4"/>
                    </a:moveTo>
                    <a:lnTo>
                      <a:pt x="38" y="21595"/>
                    </a:lnTo>
                    <a:cubicBezTo>
                      <a:pt x="429" y="21576"/>
                      <a:pt x="813" y="21536"/>
                      <a:pt x="1181" y="21474"/>
                    </a:cubicBezTo>
                    <a:cubicBezTo>
                      <a:pt x="1609" y="21403"/>
                      <a:pt x="2011" y="21305"/>
                      <a:pt x="2374" y="21182"/>
                    </a:cubicBezTo>
                    <a:lnTo>
                      <a:pt x="19601" y="16781"/>
                    </a:lnTo>
                    <a:cubicBezTo>
                      <a:pt x="20180" y="16663"/>
                      <a:pt x="20673" y="16477"/>
                      <a:pt x="21025" y="16244"/>
                    </a:cubicBezTo>
                    <a:cubicBezTo>
                      <a:pt x="21401" y="15993"/>
                      <a:pt x="21600" y="15699"/>
                      <a:pt x="21595" y="15399"/>
                    </a:cubicBezTo>
                    <a:lnTo>
                      <a:pt x="21561" y="6225"/>
                    </a:lnTo>
                    <a:cubicBezTo>
                      <a:pt x="21577" y="5922"/>
                      <a:pt x="21395" y="5623"/>
                      <a:pt x="21034" y="5364"/>
                    </a:cubicBezTo>
                    <a:cubicBezTo>
                      <a:pt x="20684" y="5112"/>
                      <a:pt x="20180" y="4908"/>
                      <a:pt x="19579" y="4776"/>
                    </a:cubicBezTo>
                    <a:lnTo>
                      <a:pt x="1486" y="160"/>
                    </a:lnTo>
                    <a:cubicBezTo>
                      <a:pt x="1247" y="95"/>
                      <a:pt x="983" y="48"/>
                      <a:pt x="707" y="23"/>
                    </a:cubicBezTo>
                    <a:cubicBezTo>
                      <a:pt x="474" y="1"/>
                      <a:pt x="236" y="-5"/>
                      <a:pt x="0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8" name="íṣḻïďe">
                <a:extLst>
                  <a:ext uri="{FF2B5EF4-FFF2-40B4-BE49-F238E27FC236}">
                    <a16:creationId xmlns:a16="http://schemas.microsoft.com/office/drawing/2014/main" xmlns="" id="{DDAB58CA-9E78-4428-AE15-261F4CDDF49D}"/>
                  </a:ext>
                </a:extLst>
              </p:cNvPr>
              <p:cNvSpPr/>
              <p:nvPr/>
            </p:nvSpPr>
            <p:spPr bwMode="auto">
              <a:xfrm>
                <a:off x="6835195" y="2533305"/>
                <a:ext cx="412051" cy="411279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" name="ïṥlïḋè">
              <a:extLst>
                <a:ext uri="{FF2B5EF4-FFF2-40B4-BE49-F238E27FC236}">
                  <a16:creationId xmlns:a16="http://schemas.microsoft.com/office/drawing/2014/main" xmlns="" id="{C24E8434-1700-4C13-829B-960516BA5F08}"/>
                </a:ext>
              </a:extLst>
            </p:cNvPr>
            <p:cNvGrpSpPr>
              <a:grpSpLocks/>
            </p:cNvGrpSpPr>
            <p:nvPr/>
          </p:nvGrpSpPr>
          <p:grpSpPr>
            <a:xfrm>
              <a:off x="8663038" y="2876058"/>
              <a:ext cx="2855862" cy="1453373"/>
              <a:chOff x="673100" y="3694742"/>
              <a:chExt cx="4681220" cy="1453373"/>
            </a:xfrm>
          </p:grpSpPr>
          <p:sp>
            <p:nvSpPr>
              <p:cNvPr id="23" name="iṡḷidé">
                <a:extLst>
                  <a:ext uri="{FF2B5EF4-FFF2-40B4-BE49-F238E27FC236}">
                    <a16:creationId xmlns:a16="http://schemas.microsoft.com/office/drawing/2014/main" xmlns="" id="{8AB7B9F9-C3F3-4443-A9E8-6B8E07166AC3}"/>
                  </a:ext>
                </a:extLst>
              </p:cNvPr>
              <p:cNvSpPr/>
              <p:nvPr/>
            </p:nvSpPr>
            <p:spPr bwMode="auto">
              <a:xfrm>
                <a:off x="673103" y="4136546"/>
                <a:ext cx="4681217" cy="10115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íşḷiḓê">
                <a:extLst>
                  <a:ext uri="{FF2B5EF4-FFF2-40B4-BE49-F238E27FC236}">
                    <a16:creationId xmlns:a16="http://schemas.microsoft.com/office/drawing/2014/main" xmlns="" id="{D3CEF18E-A15D-441C-AD03-20313D870B5B}"/>
                  </a:ext>
                </a:extLst>
              </p:cNvPr>
              <p:cNvSpPr txBox="1"/>
              <p:nvPr/>
            </p:nvSpPr>
            <p:spPr bwMode="auto">
              <a:xfrm>
                <a:off x="673100" y="3694742"/>
                <a:ext cx="468122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8180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5D3F82-6FF6-4213-8069-C808B02D4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A8C219E-9424-472E-8E18-F2BC5D6D9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0C1C529-7E87-4D82-95EF-F0723E41A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437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0A12FE6-01D1-4817-AE6C-E61D50215F2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367906"/>
            <a:ext cx="10862546" cy="4122187"/>
            <a:chOff x="669925" y="1367906"/>
            <a:chExt cx="10862546" cy="4122187"/>
          </a:xfrm>
        </p:grpSpPr>
        <p:sp>
          <p:nvSpPr>
            <p:cNvPr id="6" name="ïṩľiḍè">
              <a:extLst>
                <a:ext uri="{FF2B5EF4-FFF2-40B4-BE49-F238E27FC236}">
                  <a16:creationId xmlns:a16="http://schemas.microsoft.com/office/drawing/2014/main" xmlns="" id="{67FD71C0-E0B1-445A-916E-E7253B490DD2}"/>
                </a:ext>
              </a:extLst>
            </p:cNvPr>
            <p:cNvSpPr/>
            <p:nvPr/>
          </p:nvSpPr>
          <p:spPr>
            <a:xfrm>
              <a:off x="4267200" y="1803380"/>
              <a:ext cx="3657600" cy="3657598"/>
            </a:xfrm>
            <a:prstGeom prst="arc">
              <a:avLst>
                <a:gd name="adj1" fmla="val 10214044"/>
                <a:gd name="adj2" fmla="val 310579"/>
              </a:avLst>
            </a:prstGeom>
            <a:ln w="3175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85000"/>
                      <a:alpha val="0"/>
                    </a:schemeClr>
                  </a:gs>
                </a:gsLst>
                <a:lin ang="0" scaled="1"/>
                <a:tileRect/>
              </a:gradFill>
              <a:head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/>
            </a:p>
          </p:txBody>
        </p:sp>
        <p:sp>
          <p:nvSpPr>
            <p:cNvPr id="7" name="îşḷïde">
              <a:extLst>
                <a:ext uri="{FF2B5EF4-FFF2-40B4-BE49-F238E27FC236}">
                  <a16:creationId xmlns:a16="http://schemas.microsoft.com/office/drawing/2014/main" xmlns="" id="{8E3AAC3A-9CEB-4A55-86C3-B9064C09786F}"/>
                </a:ext>
              </a:extLst>
            </p:cNvPr>
            <p:cNvSpPr/>
            <p:nvPr/>
          </p:nvSpPr>
          <p:spPr>
            <a:xfrm rot="10800000">
              <a:off x="4267200" y="1803380"/>
              <a:ext cx="3657600" cy="3657598"/>
            </a:xfrm>
            <a:prstGeom prst="arc">
              <a:avLst>
                <a:gd name="adj1" fmla="val 10214044"/>
                <a:gd name="adj2" fmla="val 310579"/>
              </a:avLst>
            </a:prstGeom>
            <a:ln w="3175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85000"/>
                      <a:alpha val="0"/>
                    </a:schemeClr>
                  </a:gs>
                </a:gsLst>
                <a:lin ang="0" scaled="1"/>
                <a:tileRect/>
              </a:gradFill>
              <a:head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8" name="îŝḷïḋè">
              <a:extLst>
                <a:ext uri="{FF2B5EF4-FFF2-40B4-BE49-F238E27FC236}">
                  <a16:creationId xmlns:a16="http://schemas.microsoft.com/office/drawing/2014/main" xmlns="" id="{25D45BAE-D52D-4371-B34C-6E5E56A12B90}"/>
                </a:ext>
              </a:extLst>
            </p:cNvPr>
            <p:cNvSpPr/>
            <p:nvPr/>
          </p:nvSpPr>
          <p:spPr>
            <a:xfrm>
              <a:off x="4267201" y="1803380"/>
              <a:ext cx="3657596" cy="36575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/>
            </a:p>
          </p:txBody>
        </p:sp>
        <p:sp>
          <p:nvSpPr>
            <p:cNvPr id="9" name="îŝḻîḋè">
              <a:extLst>
                <a:ext uri="{FF2B5EF4-FFF2-40B4-BE49-F238E27FC236}">
                  <a16:creationId xmlns:a16="http://schemas.microsoft.com/office/drawing/2014/main" xmlns="" id="{A1573970-64A4-495F-8F2B-61A0D4AE55F2}"/>
                </a:ext>
              </a:extLst>
            </p:cNvPr>
            <p:cNvSpPr/>
            <p:nvPr/>
          </p:nvSpPr>
          <p:spPr>
            <a:xfrm>
              <a:off x="5273039" y="2792825"/>
              <a:ext cx="1645921" cy="1678708"/>
            </a:xfrm>
            <a:custGeom>
              <a:avLst/>
              <a:gdLst>
                <a:gd name="connsiteX0" fmla="*/ 54222 w 585452"/>
                <a:gd name="connsiteY0" fmla="*/ 339785 h 597115"/>
                <a:gd name="connsiteX1" fmla="*/ 231863 w 585452"/>
                <a:gd name="connsiteY1" fmla="*/ 478484 h 597115"/>
                <a:gd name="connsiteX2" fmla="*/ 236511 w 585452"/>
                <a:gd name="connsiteY2" fmla="*/ 476421 h 597115"/>
                <a:gd name="connsiteX3" fmla="*/ 230314 w 585452"/>
                <a:gd name="connsiteY3" fmla="*/ 474359 h 597115"/>
                <a:gd name="connsiteX4" fmla="*/ 182289 w 585452"/>
                <a:gd name="connsiteY4" fmla="*/ 420736 h 597115"/>
                <a:gd name="connsiteX5" fmla="*/ 54222 w 585452"/>
                <a:gd name="connsiteY5" fmla="*/ 339785 h 597115"/>
                <a:gd name="connsiteX6" fmla="*/ 47508 w 585452"/>
                <a:gd name="connsiteY6" fmla="*/ 201087 h 597115"/>
                <a:gd name="connsiteX7" fmla="*/ 39246 w 585452"/>
                <a:gd name="connsiteY7" fmla="*/ 259866 h 597115"/>
                <a:gd name="connsiteX8" fmla="*/ 39246 w 585452"/>
                <a:gd name="connsiteY8" fmla="*/ 260897 h 597115"/>
                <a:gd name="connsiteX9" fmla="*/ 161116 w 585452"/>
                <a:gd name="connsiteY9" fmla="*/ 384643 h 597115"/>
                <a:gd name="connsiteX10" fmla="*/ 131681 w 585452"/>
                <a:gd name="connsiteY10" fmla="*/ 276881 h 597115"/>
                <a:gd name="connsiteX11" fmla="*/ 47508 w 585452"/>
                <a:gd name="connsiteY11" fmla="*/ 201087 h 597115"/>
                <a:gd name="connsiteX12" fmla="*/ 116189 w 585452"/>
                <a:gd name="connsiteY12" fmla="*/ 92809 h 597115"/>
                <a:gd name="connsiteX13" fmla="*/ 58869 w 585452"/>
                <a:gd name="connsiteY13" fmla="*/ 169635 h 597115"/>
                <a:gd name="connsiteX14" fmla="*/ 131165 w 585452"/>
                <a:gd name="connsiteY14" fmla="*/ 246460 h 597115"/>
                <a:gd name="connsiteX15" fmla="*/ 149755 w 585452"/>
                <a:gd name="connsiteY15" fmla="*/ 149526 h 597115"/>
                <a:gd name="connsiteX16" fmla="*/ 116189 w 585452"/>
                <a:gd name="connsiteY16" fmla="*/ 92809 h 597115"/>
                <a:gd name="connsiteX17" fmla="*/ 221535 w 585452"/>
                <a:gd name="connsiteY17" fmla="*/ 42795 h 597115"/>
                <a:gd name="connsiteX18" fmla="*/ 141493 w 585452"/>
                <a:gd name="connsiteY18" fmla="*/ 74247 h 597115"/>
                <a:gd name="connsiteX19" fmla="*/ 163182 w 585452"/>
                <a:gd name="connsiteY19" fmla="*/ 119621 h 597115"/>
                <a:gd name="connsiteX20" fmla="*/ 221535 w 585452"/>
                <a:gd name="connsiteY20" fmla="*/ 42795 h 597115"/>
                <a:gd name="connsiteX21" fmla="*/ 496052 w 585452"/>
                <a:gd name="connsiteY21" fmla="*/ 42574 h 597115"/>
                <a:gd name="connsiteX22" fmla="*/ 574240 w 585452"/>
                <a:gd name="connsiteY22" fmla="*/ 399614 h 597115"/>
                <a:gd name="connsiteX23" fmla="*/ 343397 w 585452"/>
                <a:gd name="connsiteY23" fmla="*/ 479027 h 597115"/>
                <a:gd name="connsiteX24" fmla="*/ 374382 w 585452"/>
                <a:gd name="connsiteY24" fmla="*/ 417147 h 597115"/>
                <a:gd name="connsiteX25" fmla="*/ 444100 w 585452"/>
                <a:gd name="connsiteY25" fmla="*/ 402708 h 597115"/>
                <a:gd name="connsiteX26" fmla="*/ 467856 w 585452"/>
                <a:gd name="connsiteY26" fmla="*/ 393426 h 597115"/>
                <a:gd name="connsiteX27" fmla="*/ 487480 w 585452"/>
                <a:gd name="connsiteY27" fmla="*/ 382597 h 597115"/>
                <a:gd name="connsiteX28" fmla="*/ 494194 w 585452"/>
                <a:gd name="connsiteY28" fmla="*/ 376925 h 597115"/>
                <a:gd name="connsiteX29" fmla="*/ 498842 w 585452"/>
                <a:gd name="connsiteY29" fmla="*/ 372284 h 597115"/>
                <a:gd name="connsiteX30" fmla="*/ 502457 w 585452"/>
                <a:gd name="connsiteY30" fmla="*/ 367127 h 597115"/>
                <a:gd name="connsiteX31" fmla="*/ 498325 w 585452"/>
                <a:gd name="connsiteY31" fmla="*/ 371768 h 597115"/>
                <a:gd name="connsiteX32" fmla="*/ 493161 w 585452"/>
                <a:gd name="connsiteY32" fmla="*/ 375894 h 597115"/>
                <a:gd name="connsiteX33" fmla="*/ 485931 w 585452"/>
                <a:gd name="connsiteY33" fmla="*/ 380535 h 597115"/>
                <a:gd name="connsiteX34" fmla="*/ 465790 w 585452"/>
                <a:gd name="connsiteY34" fmla="*/ 388785 h 597115"/>
                <a:gd name="connsiteX35" fmla="*/ 442035 w 585452"/>
                <a:gd name="connsiteY35" fmla="*/ 394973 h 597115"/>
                <a:gd name="connsiteX36" fmla="*/ 395556 w 585452"/>
                <a:gd name="connsiteY36" fmla="*/ 401677 h 597115"/>
                <a:gd name="connsiteX37" fmla="*/ 381612 w 585452"/>
                <a:gd name="connsiteY37" fmla="*/ 402193 h 597115"/>
                <a:gd name="connsiteX38" fmla="*/ 407950 w 585452"/>
                <a:gd name="connsiteY38" fmla="*/ 344954 h 597115"/>
                <a:gd name="connsiteX39" fmla="*/ 465274 w 585452"/>
                <a:gd name="connsiteY39" fmla="*/ 331031 h 597115"/>
                <a:gd name="connsiteX40" fmla="*/ 485931 w 585452"/>
                <a:gd name="connsiteY40" fmla="*/ 322780 h 597115"/>
                <a:gd name="connsiteX41" fmla="*/ 502973 w 585452"/>
                <a:gd name="connsiteY41" fmla="*/ 312982 h 597115"/>
                <a:gd name="connsiteX42" fmla="*/ 509170 w 585452"/>
                <a:gd name="connsiteY42" fmla="*/ 308341 h 597115"/>
                <a:gd name="connsiteX43" fmla="*/ 513302 w 585452"/>
                <a:gd name="connsiteY43" fmla="*/ 303700 h 597115"/>
                <a:gd name="connsiteX44" fmla="*/ 515884 w 585452"/>
                <a:gd name="connsiteY44" fmla="*/ 299575 h 597115"/>
                <a:gd name="connsiteX45" fmla="*/ 512785 w 585452"/>
                <a:gd name="connsiteY45" fmla="*/ 303700 h 597115"/>
                <a:gd name="connsiteX46" fmla="*/ 508137 w 585452"/>
                <a:gd name="connsiteY46" fmla="*/ 307310 h 597115"/>
                <a:gd name="connsiteX47" fmla="*/ 501940 w 585452"/>
                <a:gd name="connsiteY47" fmla="*/ 311435 h 597115"/>
                <a:gd name="connsiteX48" fmla="*/ 484382 w 585452"/>
                <a:gd name="connsiteY48" fmla="*/ 318655 h 597115"/>
                <a:gd name="connsiteX49" fmla="*/ 463208 w 585452"/>
                <a:gd name="connsiteY49" fmla="*/ 323811 h 597115"/>
                <a:gd name="connsiteX50" fmla="*/ 422927 w 585452"/>
                <a:gd name="connsiteY50" fmla="*/ 329484 h 597115"/>
                <a:gd name="connsiteX51" fmla="*/ 413631 w 585452"/>
                <a:gd name="connsiteY51" fmla="*/ 329999 h 597115"/>
                <a:gd name="connsiteX52" fmla="*/ 436870 w 585452"/>
                <a:gd name="connsiteY52" fmla="*/ 271729 h 597115"/>
                <a:gd name="connsiteX53" fmla="*/ 436870 w 585452"/>
                <a:gd name="connsiteY53" fmla="*/ 272760 h 597115"/>
                <a:gd name="connsiteX54" fmla="*/ 482832 w 585452"/>
                <a:gd name="connsiteY54" fmla="*/ 261931 h 597115"/>
                <a:gd name="connsiteX55" fmla="*/ 499358 w 585452"/>
                <a:gd name="connsiteY55" fmla="*/ 255743 h 597115"/>
                <a:gd name="connsiteX56" fmla="*/ 512269 w 585452"/>
                <a:gd name="connsiteY56" fmla="*/ 248008 h 597115"/>
                <a:gd name="connsiteX57" fmla="*/ 517433 w 585452"/>
                <a:gd name="connsiteY57" fmla="*/ 244398 h 597115"/>
                <a:gd name="connsiteX58" fmla="*/ 520532 w 585452"/>
                <a:gd name="connsiteY58" fmla="*/ 240789 h 597115"/>
                <a:gd name="connsiteX59" fmla="*/ 522597 w 585452"/>
                <a:gd name="connsiteY59" fmla="*/ 237695 h 597115"/>
                <a:gd name="connsiteX60" fmla="*/ 520015 w 585452"/>
                <a:gd name="connsiteY60" fmla="*/ 240789 h 597115"/>
                <a:gd name="connsiteX61" fmla="*/ 516400 w 585452"/>
                <a:gd name="connsiteY61" fmla="*/ 243367 h 597115"/>
                <a:gd name="connsiteX62" fmla="*/ 511752 w 585452"/>
                <a:gd name="connsiteY62" fmla="*/ 246461 h 597115"/>
                <a:gd name="connsiteX63" fmla="*/ 497809 w 585452"/>
                <a:gd name="connsiteY63" fmla="*/ 252133 h 597115"/>
                <a:gd name="connsiteX64" fmla="*/ 481800 w 585452"/>
                <a:gd name="connsiteY64" fmla="*/ 256259 h 597115"/>
                <a:gd name="connsiteX65" fmla="*/ 450297 w 585452"/>
                <a:gd name="connsiteY65" fmla="*/ 260900 h 597115"/>
                <a:gd name="connsiteX66" fmla="*/ 441002 w 585452"/>
                <a:gd name="connsiteY66" fmla="*/ 261415 h 597115"/>
                <a:gd name="connsiteX67" fmla="*/ 446682 w 585452"/>
                <a:gd name="connsiteY67" fmla="*/ 239242 h 597115"/>
                <a:gd name="connsiteX68" fmla="*/ 436354 w 585452"/>
                <a:gd name="connsiteY68" fmla="*/ 262962 h 597115"/>
                <a:gd name="connsiteX69" fmla="*/ 435837 w 585452"/>
                <a:gd name="connsiteY69" fmla="*/ 262962 h 597115"/>
                <a:gd name="connsiteX70" fmla="*/ 427058 w 585452"/>
                <a:gd name="connsiteY70" fmla="*/ 256774 h 597115"/>
                <a:gd name="connsiteX71" fmla="*/ 405368 w 585452"/>
                <a:gd name="connsiteY71" fmla="*/ 237695 h 597115"/>
                <a:gd name="connsiteX72" fmla="*/ 395040 w 585452"/>
                <a:gd name="connsiteY72" fmla="*/ 226866 h 597115"/>
                <a:gd name="connsiteX73" fmla="*/ 387293 w 585452"/>
                <a:gd name="connsiteY73" fmla="*/ 216037 h 597115"/>
                <a:gd name="connsiteX74" fmla="*/ 385227 w 585452"/>
                <a:gd name="connsiteY74" fmla="*/ 210880 h 597115"/>
                <a:gd name="connsiteX75" fmla="*/ 384195 w 585452"/>
                <a:gd name="connsiteY75" fmla="*/ 207270 h 597115"/>
                <a:gd name="connsiteX76" fmla="*/ 383678 w 585452"/>
                <a:gd name="connsiteY76" fmla="*/ 203661 h 597115"/>
                <a:gd name="connsiteX77" fmla="*/ 383678 w 585452"/>
                <a:gd name="connsiteY77" fmla="*/ 207270 h 597115"/>
                <a:gd name="connsiteX78" fmla="*/ 384195 w 585452"/>
                <a:gd name="connsiteY78" fmla="*/ 211396 h 597115"/>
                <a:gd name="connsiteX79" fmla="*/ 386260 w 585452"/>
                <a:gd name="connsiteY79" fmla="*/ 216552 h 597115"/>
                <a:gd name="connsiteX80" fmla="*/ 392457 w 585452"/>
                <a:gd name="connsiteY80" fmla="*/ 228413 h 597115"/>
                <a:gd name="connsiteX81" fmla="*/ 401753 w 585452"/>
                <a:gd name="connsiteY81" fmla="*/ 241304 h 597115"/>
                <a:gd name="connsiteX82" fmla="*/ 431190 w 585452"/>
                <a:gd name="connsiteY82" fmla="*/ 272244 h 597115"/>
                <a:gd name="connsiteX83" fmla="*/ 432222 w 585452"/>
                <a:gd name="connsiteY83" fmla="*/ 270697 h 597115"/>
                <a:gd name="connsiteX84" fmla="*/ 400720 w 585452"/>
                <a:gd name="connsiteY84" fmla="*/ 336187 h 597115"/>
                <a:gd name="connsiteX85" fmla="*/ 389875 w 585452"/>
                <a:gd name="connsiteY85" fmla="*/ 327937 h 597115"/>
                <a:gd name="connsiteX86" fmla="*/ 362505 w 585452"/>
                <a:gd name="connsiteY86" fmla="*/ 304732 h 597115"/>
                <a:gd name="connsiteX87" fmla="*/ 349594 w 585452"/>
                <a:gd name="connsiteY87" fmla="*/ 290808 h 597115"/>
                <a:gd name="connsiteX88" fmla="*/ 340298 w 585452"/>
                <a:gd name="connsiteY88" fmla="*/ 276885 h 597115"/>
                <a:gd name="connsiteX89" fmla="*/ 337200 w 585452"/>
                <a:gd name="connsiteY89" fmla="*/ 271213 h 597115"/>
                <a:gd name="connsiteX90" fmla="*/ 336167 w 585452"/>
                <a:gd name="connsiteY90" fmla="*/ 266056 h 597115"/>
                <a:gd name="connsiteX91" fmla="*/ 335134 w 585452"/>
                <a:gd name="connsiteY91" fmla="*/ 261415 h 597115"/>
                <a:gd name="connsiteX92" fmla="*/ 335650 w 585452"/>
                <a:gd name="connsiteY92" fmla="*/ 266056 h 597115"/>
                <a:gd name="connsiteX93" fmla="*/ 336167 w 585452"/>
                <a:gd name="connsiteY93" fmla="*/ 271213 h 597115"/>
                <a:gd name="connsiteX94" fmla="*/ 338232 w 585452"/>
                <a:gd name="connsiteY94" fmla="*/ 277917 h 597115"/>
                <a:gd name="connsiteX95" fmla="*/ 346495 w 585452"/>
                <a:gd name="connsiteY95" fmla="*/ 292871 h 597115"/>
                <a:gd name="connsiteX96" fmla="*/ 357857 w 585452"/>
                <a:gd name="connsiteY96" fmla="*/ 308857 h 597115"/>
                <a:gd name="connsiteX97" fmla="*/ 395040 w 585452"/>
                <a:gd name="connsiteY97" fmla="*/ 347532 h 597115"/>
                <a:gd name="connsiteX98" fmla="*/ 365603 w 585452"/>
                <a:gd name="connsiteY98" fmla="*/ 402708 h 597115"/>
                <a:gd name="connsiteX99" fmla="*/ 350627 w 585452"/>
                <a:gd name="connsiteY99" fmla="*/ 391364 h 597115"/>
                <a:gd name="connsiteX100" fmla="*/ 314993 w 585452"/>
                <a:gd name="connsiteY100" fmla="*/ 360939 h 597115"/>
                <a:gd name="connsiteX101" fmla="*/ 298467 w 585452"/>
                <a:gd name="connsiteY101" fmla="*/ 342375 h 597115"/>
                <a:gd name="connsiteX102" fmla="*/ 286073 w 585452"/>
                <a:gd name="connsiteY102" fmla="*/ 324843 h 597115"/>
                <a:gd name="connsiteX103" fmla="*/ 282458 w 585452"/>
                <a:gd name="connsiteY103" fmla="*/ 317108 h 597115"/>
                <a:gd name="connsiteX104" fmla="*/ 280392 w 585452"/>
                <a:gd name="connsiteY104" fmla="*/ 310404 h 597115"/>
                <a:gd name="connsiteX105" fmla="*/ 279360 w 585452"/>
                <a:gd name="connsiteY105" fmla="*/ 304732 h 597115"/>
                <a:gd name="connsiteX106" fmla="*/ 279360 w 585452"/>
                <a:gd name="connsiteY106" fmla="*/ 310404 h 597115"/>
                <a:gd name="connsiteX107" fmla="*/ 280909 w 585452"/>
                <a:gd name="connsiteY107" fmla="*/ 317108 h 597115"/>
                <a:gd name="connsiteX108" fmla="*/ 283491 w 585452"/>
                <a:gd name="connsiteY108" fmla="*/ 325874 h 597115"/>
                <a:gd name="connsiteX109" fmla="*/ 293820 w 585452"/>
                <a:gd name="connsiteY109" fmla="*/ 345469 h 597115"/>
                <a:gd name="connsiteX110" fmla="*/ 309312 w 585452"/>
                <a:gd name="connsiteY110" fmla="*/ 366096 h 597115"/>
                <a:gd name="connsiteX111" fmla="*/ 357340 w 585452"/>
                <a:gd name="connsiteY111" fmla="*/ 416631 h 597115"/>
                <a:gd name="connsiteX112" fmla="*/ 251472 w 585452"/>
                <a:gd name="connsiteY112" fmla="*/ 597115 h 597115"/>
                <a:gd name="connsiteX113" fmla="*/ 194665 w 585452"/>
                <a:gd name="connsiteY113" fmla="*/ 585770 h 597115"/>
                <a:gd name="connsiteX114" fmla="*/ 306730 w 585452"/>
                <a:gd name="connsiteY114" fmla="*/ 460979 h 597115"/>
                <a:gd name="connsiteX115" fmla="*/ 242693 w 585452"/>
                <a:gd name="connsiteY115" fmla="*/ 256774 h 597115"/>
                <a:gd name="connsiteX116" fmla="*/ 491612 w 585452"/>
                <a:gd name="connsiteY116" fmla="*/ 43804 h 597115"/>
                <a:gd name="connsiteX117" fmla="*/ 496052 w 585452"/>
                <a:gd name="connsiteY117" fmla="*/ 42574 h 597115"/>
                <a:gd name="connsiteX118" fmla="*/ 260265 w 585452"/>
                <a:gd name="connsiteY118" fmla="*/ 0 h 597115"/>
                <a:gd name="connsiteX119" fmla="*/ 428611 w 585452"/>
                <a:gd name="connsiteY119" fmla="*/ 62389 h 597115"/>
                <a:gd name="connsiteX120" fmla="*/ 405890 w 585452"/>
                <a:gd name="connsiteY120" fmla="*/ 75279 h 597115"/>
                <a:gd name="connsiteX121" fmla="*/ 364578 w 585452"/>
                <a:gd name="connsiteY121" fmla="*/ 99512 h 597115"/>
                <a:gd name="connsiteX122" fmla="*/ 374906 w 585452"/>
                <a:gd name="connsiteY122" fmla="*/ 71154 h 597115"/>
                <a:gd name="connsiteX123" fmla="*/ 299512 w 585452"/>
                <a:gd name="connsiteY123" fmla="*/ 42795 h 597115"/>
                <a:gd name="connsiteX124" fmla="*/ 351151 w 585452"/>
                <a:gd name="connsiteY124" fmla="*/ 108278 h 597115"/>
                <a:gd name="connsiteX125" fmla="*/ 326364 w 585452"/>
                <a:gd name="connsiteY125" fmla="*/ 124777 h 597115"/>
                <a:gd name="connsiteX126" fmla="*/ 260265 w 585452"/>
                <a:gd name="connsiteY126" fmla="*/ 48983 h 597115"/>
                <a:gd name="connsiteX127" fmla="*/ 185387 w 585452"/>
                <a:gd name="connsiteY127" fmla="*/ 141792 h 597115"/>
                <a:gd name="connsiteX128" fmla="*/ 257683 w 585452"/>
                <a:gd name="connsiteY128" fmla="*/ 166026 h 597115"/>
                <a:gd name="connsiteX129" fmla="*/ 276790 w 585452"/>
                <a:gd name="connsiteY129" fmla="*/ 164479 h 597115"/>
                <a:gd name="connsiteX130" fmla="*/ 248904 w 585452"/>
                <a:gd name="connsiteY130" fmla="*/ 194900 h 597115"/>
                <a:gd name="connsiteX131" fmla="*/ 174026 w 585452"/>
                <a:gd name="connsiteY131" fmla="*/ 169635 h 597115"/>
                <a:gd name="connsiteX132" fmla="*/ 160083 w 585452"/>
                <a:gd name="connsiteY132" fmla="*/ 254710 h 597115"/>
                <a:gd name="connsiteX133" fmla="*/ 160600 w 585452"/>
                <a:gd name="connsiteY133" fmla="*/ 261929 h 597115"/>
                <a:gd name="connsiteX134" fmla="*/ 207593 w 585452"/>
                <a:gd name="connsiteY134" fmla="*/ 277397 h 597115"/>
                <a:gd name="connsiteX135" fmla="*/ 203461 w 585452"/>
                <a:gd name="connsiteY135" fmla="*/ 303177 h 597115"/>
                <a:gd name="connsiteX136" fmla="*/ 162665 w 585452"/>
                <a:gd name="connsiteY136" fmla="*/ 291318 h 597115"/>
                <a:gd name="connsiteX137" fmla="*/ 201912 w 585452"/>
                <a:gd name="connsiteY137" fmla="*/ 398049 h 597115"/>
                <a:gd name="connsiteX138" fmla="*/ 218437 w 585452"/>
                <a:gd name="connsiteY138" fmla="*/ 401143 h 597115"/>
                <a:gd name="connsiteX139" fmla="*/ 233929 w 585452"/>
                <a:gd name="connsiteY139" fmla="*/ 430017 h 597115"/>
                <a:gd name="connsiteX140" fmla="*/ 226183 w 585452"/>
                <a:gd name="connsiteY140" fmla="*/ 429501 h 597115"/>
                <a:gd name="connsiteX141" fmla="*/ 248904 w 585452"/>
                <a:gd name="connsiteY141" fmla="*/ 451156 h 597115"/>
                <a:gd name="connsiteX142" fmla="*/ 260782 w 585452"/>
                <a:gd name="connsiteY142" fmla="*/ 465078 h 597115"/>
                <a:gd name="connsiteX143" fmla="*/ 221019 w 585452"/>
                <a:gd name="connsiteY143" fmla="*/ 516123 h 597115"/>
                <a:gd name="connsiteX144" fmla="*/ 0 w 585452"/>
                <a:gd name="connsiteY144" fmla="*/ 259866 h 597115"/>
                <a:gd name="connsiteX145" fmla="*/ 2582 w 585452"/>
                <a:gd name="connsiteY145" fmla="*/ 225320 h 597115"/>
                <a:gd name="connsiteX146" fmla="*/ 23238 w 585452"/>
                <a:gd name="connsiteY146" fmla="*/ 153651 h 597115"/>
                <a:gd name="connsiteX147" fmla="*/ 40795 w 585452"/>
                <a:gd name="connsiteY147" fmla="*/ 121168 h 597115"/>
                <a:gd name="connsiteX148" fmla="*/ 48541 w 585452"/>
                <a:gd name="connsiteY148" fmla="*/ 109824 h 597115"/>
                <a:gd name="connsiteX149" fmla="*/ 108444 w 585452"/>
                <a:gd name="connsiteY149" fmla="*/ 49498 h 597115"/>
                <a:gd name="connsiteX150" fmla="*/ 108444 w 585452"/>
                <a:gd name="connsiteY150" fmla="*/ 46405 h 597115"/>
                <a:gd name="connsiteX151" fmla="*/ 112058 w 585452"/>
                <a:gd name="connsiteY151" fmla="*/ 46405 h 597115"/>
                <a:gd name="connsiteX152" fmla="*/ 260265 w 585452"/>
                <a:gd name="connsiteY152" fmla="*/ 0 h 59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585452" h="597115">
                  <a:moveTo>
                    <a:pt x="54222" y="339785"/>
                  </a:moveTo>
                  <a:cubicBezTo>
                    <a:pt x="83140" y="413517"/>
                    <a:pt x="150788" y="468172"/>
                    <a:pt x="231863" y="478484"/>
                  </a:cubicBezTo>
                  <a:cubicBezTo>
                    <a:pt x="233412" y="477968"/>
                    <a:pt x="234962" y="476937"/>
                    <a:pt x="236511" y="476421"/>
                  </a:cubicBezTo>
                  <a:cubicBezTo>
                    <a:pt x="234445" y="475906"/>
                    <a:pt x="232380" y="474874"/>
                    <a:pt x="230314" y="474359"/>
                  </a:cubicBezTo>
                  <a:cubicBezTo>
                    <a:pt x="212240" y="458891"/>
                    <a:pt x="196232" y="440844"/>
                    <a:pt x="182289" y="420736"/>
                  </a:cubicBezTo>
                  <a:cubicBezTo>
                    <a:pt x="131165" y="406299"/>
                    <a:pt x="86755" y="377425"/>
                    <a:pt x="54222" y="339785"/>
                  </a:cubicBezTo>
                  <a:close/>
                  <a:moveTo>
                    <a:pt x="47508" y="201087"/>
                  </a:moveTo>
                  <a:cubicBezTo>
                    <a:pt x="42344" y="220164"/>
                    <a:pt x="39246" y="239757"/>
                    <a:pt x="39246" y="259866"/>
                  </a:cubicBezTo>
                  <a:cubicBezTo>
                    <a:pt x="39246" y="260382"/>
                    <a:pt x="39246" y="260897"/>
                    <a:pt x="39246" y="260897"/>
                  </a:cubicBezTo>
                  <a:cubicBezTo>
                    <a:pt x="59386" y="316067"/>
                    <a:pt x="103796" y="360410"/>
                    <a:pt x="161116" y="384643"/>
                  </a:cubicBezTo>
                  <a:cubicBezTo>
                    <a:pt x="145108" y="352160"/>
                    <a:pt x="134780" y="315552"/>
                    <a:pt x="131681" y="276881"/>
                  </a:cubicBezTo>
                  <a:cubicBezTo>
                    <a:pt x="97599" y="258319"/>
                    <a:pt x="68681" y="232023"/>
                    <a:pt x="47508" y="201087"/>
                  </a:cubicBezTo>
                  <a:close/>
                  <a:moveTo>
                    <a:pt x="116189" y="92809"/>
                  </a:moveTo>
                  <a:cubicBezTo>
                    <a:pt x="91402" y="113949"/>
                    <a:pt x="72296" y="140245"/>
                    <a:pt x="58869" y="169635"/>
                  </a:cubicBezTo>
                  <a:cubicBezTo>
                    <a:pt x="75394" y="200571"/>
                    <a:pt x="100698" y="226867"/>
                    <a:pt x="131165" y="246460"/>
                  </a:cubicBezTo>
                  <a:cubicBezTo>
                    <a:pt x="132198" y="212430"/>
                    <a:pt x="138911" y="179431"/>
                    <a:pt x="149755" y="149526"/>
                  </a:cubicBezTo>
                  <a:cubicBezTo>
                    <a:pt x="134780" y="133542"/>
                    <a:pt x="122903" y="114465"/>
                    <a:pt x="116189" y="92809"/>
                  </a:cubicBezTo>
                  <a:close/>
                  <a:moveTo>
                    <a:pt x="221535" y="42795"/>
                  </a:moveTo>
                  <a:cubicBezTo>
                    <a:pt x="192100" y="47951"/>
                    <a:pt x="165247" y="58779"/>
                    <a:pt x="141493" y="74247"/>
                  </a:cubicBezTo>
                  <a:cubicBezTo>
                    <a:pt x="145108" y="91263"/>
                    <a:pt x="152854" y="106731"/>
                    <a:pt x="163182" y="119621"/>
                  </a:cubicBezTo>
                  <a:cubicBezTo>
                    <a:pt x="178157" y="90231"/>
                    <a:pt x="197781" y="64451"/>
                    <a:pt x="221535" y="42795"/>
                  </a:cubicBezTo>
                  <a:close/>
                  <a:moveTo>
                    <a:pt x="496052" y="42574"/>
                  </a:moveTo>
                  <a:cubicBezTo>
                    <a:pt x="518886" y="70288"/>
                    <a:pt x="618524" y="296739"/>
                    <a:pt x="574240" y="399614"/>
                  </a:cubicBezTo>
                  <a:cubicBezTo>
                    <a:pt x="527245" y="507905"/>
                    <a:pt x="411049" y="503264"/>
                    <a:pt x="343397" y="479027"/>
                  </a:cubicBezTo>
                  <a:cubicBezTo>
                    <a:pt x="350110" y="460979"/>
                    <a:pt x="365603" y="438805"/>
                    <a:pt x="374382" y="417147"/>
                  </a:cubicBezTo>
                  <a:cubicBezTo>
                    <a:pt x="382645" y="415600"/>
                    <a:pt x="415697" y="411990"/>
                    <a:pt x="444100" y="402708"/>
                  </a:cubicBezTo>
                  <a:cubicBezTo>
                    <a:pt x="452363" y="400130"/>
                    <a:pt x="460626" y="397036"/>
                    <a:pt x="467856" y="393426"/>
                  </a:cubicBezTo>
                  <a:cubicBezTo>
                    <a:pt x="475086" y="390332"/>
                    <a:pt x="482316" y="386723"/>
                    <a:pt x="487480" y="382597"/>
                  </a:cubicBezTo>
                  <a:cubicBezTo>
                    <a:pt x="490062" y="381050"/>
                    <a:pt x="492645" y="378988"/>
                    <a:pt x="494194" y="376925"/>
                  </a:cubicBezTo>
                  <a:cubicBezTo>
                    <a:pt x="496260" y="375378"/>
                    <a:pt x="498325" y="373831"/>
                    <a:pt x="498842" y="372284"/>
                  </a:cubicBezTo>
                  <a:cubicBezTo>
                    <a:pt x="500907" y="368674"/>
                    <a:pt x="502457" y="367127"/>
                    <a:pt x="502457" y="367127"/>
                  </a:cubicBezTo>
                  <a:cubicBezTo>
                    <a:pt x="502457" y="367127"/>
                    <a:pt x="500907" y="368674"/>
                    <a:pt x="498325" y="371768"/>
                  </a:cubicBezTo>
                  <a:cubicBezTo>
                    <a:pt x="497292" y="373315"/>
                    <a:pt x="495227" y="374347"/>
                    <a:pt x="493161" y="375894"/>
                  </a:cubicBezTo>
                  <a:cubicBezTo>
                    <a:pt x="491612" y="377441"/>
                    <a:pt x="489030" y="378988"/>
                    <a:pt x="485931" y="380535"/>
                  </a:cubicBezTo>
                  <a:cubicBezTo>
                    <a:pt x="480767" y="383629"/>
                    <a:pt x="473537" y="386207"/>
                    <a:pt x="465790" y="388785"/>
                  </a:cubicBezTo>
                  <a:cubicBezTo>
                    <a:pt x="458560" y="391364"/>
                    <a:pt x="450297" y="393426"/>
                    <a:pt x="442035" y="394973"/>
                  </a:cubicBezTo>
                  <a:cubicBezTo>
                    <a:pt x="424992" y="398583"/>
                    <a:pt x="407950" y="400130"/>
                    <a:pt x="395556" y="401677"/>
                  </a:cubicBezTo>
                  <a:cubicBezTo>
                    <a:pt x="391425" y="401677"/>
                    <a:pt x="384711" y="402193"/>
                    <a:pt x="381612" y="402193"/>
                  </a:cubicBezTo>
                  <a:cubicBezTo>
                    <a:pt x="389359" y="383629"/>
                    <a:pt x="400204" y="364033"/>
                    <a:pt x="407950" y="344954"/>
                  </a:cubicBezTo>
                  <a:cubicBezTo>
                    <a:pt x="414664" y="343407"/>
                    <a:pt x="440485" y="338766"/>
                    <a:pt x="465274" y="331031"/>
                  </a:cubicBezTo>
                  <a:cubicBezTo>
                    <a:pt x="472504" y="328452"/>
                    <a:pt x="479734" y="325874"/>
                    <a:pt x="485931" y="322780"/>
                  </a:cubicBezTo>
                  <a:cubicBezTo>
                    <a:pt x="492645" y="319686"/>
                    <a:pt x="498325" y="316592"/>
                    <a:pt x="502973" y="312982"/>
                  </a:cubicBezTo>
                  <a:cubicBezTo>
                    <a:pt x="505555" y="311435"/>
                    <a:pt x="507621" y="309888"/>
                    <a:pt x="509170" y="308341"/>
                  </a:cubicBezTo>
                  <a:cubicBezTo>
                    <a:pt x="510720" y="306794"/>
                    <a:pt x="512269" y="305247"/>
                    <a:pt x="513302" y="303700"/>
                  </a:cubicBezTo>
                  <a:cubicBezTo>
                    <a:pt x="514851" y="301122"/>
                    <a:pt x="515884" y="299575"/>
                    <a:pt x="515884" y="299575"/>
                  </a:cubicBezTo>
                  <a:cubicBezTo>
                    <a:pt x="515884" y="299575"/>
                    <a:pt x="514851" y="301122"/>
                    <a:pt x="512785" y="303700"/>
                  </a:cubicBezTo>
                  <a:cubicBezTo>
                    <a:pt x="511752" y="304732"/>
                    <a:pt x="510203" y="305763"/>
                    <a:pt x="508137" y="307310"/>
                  </a:cubicBezTo>
                  <a:cubicBezTo>
                    <a:pt x="506588" y="308857"/>
                    <a:pt x="504522" y="309888"/>
                    <a:pt x="501940" y="311435"/>
                  </a:cubicBezTo>
                  <a:cubicBezTo>
                    <a:pt x="497292" y="314014"/>
                    <a:pt x="491095" y="316592"/>
                    <a:pt x="484382" y="318655"/>
                  </a:cubicBezTo>
                  <a:cubicBezTo>
                    <a:pt x="477668" y="320717"/>
                    <a:pt x="470438" y="322264"/>
                    <a:pt x="463208" y="323811"/>
                  </a:cubicBezTo>
                  <a:cubicBezTo>
                    <a:pt x="448748" y="326905"/>
                    <a:pt x="433772" y="328452"/>
                    <a:pt x="422927" y="329484"/>
                  </a:cubicBezTo>
                  <a:cubicBezTo>
                    <a:pt x="419312" y="329999"/>
                    <a:pt x="416213" y="329999"/>
                    <a:pt x="413631" y="329999"/>
                  </a:cubicBezTo>
                  <a:cubicBezTo>
                    <a:pt x="421894" y="309373"/>
                    <a:pt x="429640" y="289261"/>
                    <a:pt x="436870" y="271729"/>
                  </a:cubicBezTo>
                  <a:lnTo>
                    <a:pt x="436870" y="272760"/>
                  </a:lnTo>
                  <a:cubicBezTo>
                    <a:pt x="436870" y="272760"/>
                    <a:pt x="460626" y="269150"/>
                    <a:pt x="482832" y="261931"/>
                  </a:cubicBezTo>
                  <a:cubicBezTo>
                    <a:pt x="488513" y="259868"/>
                    <a:pt x="494194" y="257806"/>
                    <a:pt x="499358" y="255743"/>
                  </a:cubicBezTo>
                  <a:cubicBezTo>
                    <a:pt x="504522" y="253165"/>
                    <a:pt x="509170" y="250586"/>
                    <a:pt x="512269" y="248008"/>
                  </a:cubicBezTo>
                  <a:cubicBezTo>
                    <a:pt x="514335" y="246977"/>
                    <a:pt x="515884" y="245430"/>
                    <a:pt x="517433" y="244398"/>
                  </a:cubicBezTo>
                  <a:cubicBezTo>
                    <a:pt x="518466" y="242851"/>
                    <a:pt x="519499" y="241820"/>
                    <a:pt x="520532" y="240789"/>
                  </a:cubicBezTo>
                  <a:cubicBezTo>
                    <a:pt x="521565" y="238726"/>
                    <a:pt x="522597" y="237695"/>
                    <a:pt x="522597" y="237695"/>
                  </a:cubicBezTo>
                  <a:cubicBezTo>
                    <a:pt x="522597" y="237695"/>
                    <a:pt x="521565" y="238726"/>
                    <a:pt x="520015" y="240789"/>
                  </a:cubicBezTo>
                  <a:cubicBezTo>
                    <a:pt x="519499" y="241820"/>
                    <a:pt x="517950" y="242336"/>
                    <a:pt x="516400" y="243367"/>
                  </a:cubicBezTo>
                  <a:cubicBezTo>
                    <a:pt x="515367" y="244398"/>
                    <a:pt x="513302" y="245430"/>
                    <a:pt x="511752" y="246461"/>
                  </a:cubicBezTo>
                  <a:cubicBezTo>
                    <a:pt x="507621" y="248524"/>
                    <a:pt x="502973" y="250586"/>
                    <a:pt x="497809" y="252133"/>
                  </a:cubicBezTo>
                  <a:cubicBezTo>
                    <a:pt x="492645" y="253680"/>
                    <a:pt x="487480" y="255227"/>
                    <a:pt x="481800" y="256259"/>
                  </a:cubicBezTo>
                  <a:cubicBezTo>
                    <a:pt x="470438" y="258837"/>
                    <a:pt x="459077" y="259868"/>
                    <a:pt x="450297" y="260900"/>
                  </a:cubicBezTo>
                  <a:cubicBezTo>
                    <a:pt x="446682" y="260900"/>
                    <a:pt x="443584" y="261415"/>
                    <a:pt x="441002" y="261415"/>
                  </a:cubicBezTo>
                  <a:cubicBezTo>
                    <a:pt x="467340" y="194894"/>
                    <a:pt x="479734" y="162407"/>
                    <a:pt x="446682" y="239242"/>
                  </a:cubicBezTo>
                  <a:cubicBezTo>
                    <a:pt x="443067" y="246977"/>
                    <a:pt x="436354" y="262962"/>
                    <a:pt x="436354" y="262962"/>
                  </a:cubicBezTo>
                  <a:cubicBezTo>
                    <a:pt x="435837" y="262962"/>
                    <a:pt x="435837" y="262962"/>
                    <a:pt x="435837" y="262962"/>
                  </a:cubicBezTo>
                  <a:cubicBezTo>
                    <a:pt x="434288" y="261931"/>
                    <a:pt x="431190" y="259868"/>
                    <a:pt x="427058" y="256774"/>
                  </a:cubicBezTo>
                  <a:cubicBezTo>
                    <a:pt x="420861" y="251618"/>
                    <a:pt x="413115" y="245430"/>
                    <a:pt x="405368" y="237695"/>
                  </a:cubicBezTo>
                  <a:cubicBezTo>
                    <a:pt x="401753" y="234085"/>
                    <a:pt x="398138" y="230475"/>
                    <a:pt x="395040" y="226866"/>
                  </a:cubicBezTo>
                  <a:cubicBezTo>
                    <a:pt x="391941" y="222740"/>
                    <a:pt x="389359" y="219131"/>
                    <a:pt x="387293" y="216037"/>
                  </a:cubicBezTo>
                  <a:cubicBezTo>
                    <a:pt x="386777" y="213974"/>
                    <a:pt x="385744" y="212427"/>
                    <a:pt x="385227" y="210880"/>
                  </a:cubicBezTo>
                  <a:cubicBezTo>
                    <a:pt x="384711" y="209333"/>
                    <a:pt x="384195" y="208302"/>
                    <a:pt x="384195" y="207270"/>
                  </a:cubicBezTo>
                  <a:cubicBezTo>
                    <a:pt x="383678" y="204692"/>
                    <a:pt x="383678" y="203661"/>
                    <a:pt x="383678" y="203661"/>
                  </a:cubicBezTo>
                  <a:cubicBezTo>
                    <a:pt x="383678" y="203661"/>
                    <a:pt x="383678" y="204692"/>
                    <a:pt x="383678" y="207270"/>
                  </a:cubicBezTo>
                  <a:cubicBezTo>
                    <a:pt x="383678" y="208302"/>
                    <a:pt x="384195" y="209849"/>
                    <a:pt x="384195" y="211396"/>
                  </a:cubicBezTo>
                  <a:cubicBezTo>
                    <a:pt x="384711" y="212943"/>
                    <a:pt x="385227" y="214490"/>
                    <a:pt x="386260" y="216552"/>
                  </a:cubicBezTo>
                  <a:cubicBezTo>
                    <a:pt x="387293" y="220162"/>
                    <a:pt x="389875" y="224287"/>
                    <a:pt x="392457" y="228413"/>
                  </a:cubicBezTo>
                  <a:cubicBezTo>
                    <a:pt x="395040" y="232538"/>
                    <a:pt x="398138" y="237179"/>
                    <a:pt x="401753" y="241304"/>
                  </a:cubicBezTo>
                  <a:cubicBezTo>
                    <a:pt x="415180" y="257806"/>
                    <a:pt x="431190" y="272244"/>
                    <a:pt x="431190" y="272244"/>
                  </a:cubicBezTo>
                  <a:lnTo>
                    <a:pt x="432222" y="270697"/>
                  </a:lnTo>
                  <a:cubicBezTo>
                    <a:pt x="421894" y="293387"/>
                    <a:pt x="411565" y="315561"/>
                    <a:pt x="400720" y="336187"/>
                  </a:cubicBezTo>
                  <a:cubicBezTo>
                    <a:pt x="398655" y="334640"/>
                    <a:pt x="394523" y="332062"/>
                    <a:pt x="389875" y="327937"/>
                  </a:cubicBezTo>
                  <a:cubicBezTo>
                    <a:pt x="382129" y="322264"/>
                    <a:pt x="371800" y="314014"/>
                    <a:pt x="362505" y="304732"/>
                  </a:cubicBezTo>
                  <a:cubicBezTo>
                    <a:pt x="357857" y="300091"/>
                    <a:pt x="353725" y="295449"/>
                    <a:pt x="349594" y="290808"/>
                  </a:cubicBezTo>
                  <a:cubicBezTo>
                    <a:pt x="345979" y="286167"/>
                    <a:pt x="342364" y="281526"/>
                    <a:pt x="340298" y="276885"/>
                  </a:cubicBezTo>
                  <a:cubicBezTo>
                    <a:pt x="338749" y="274823"/>
                    <a:pt x="337716" y="272760"/>
                    <a:pt x="337200" y="271213"/>
                  </a:cubicBezTo>
                  <a:cubicBezTo>
                    <a:pt x="336683" y="269150"/>
                    <a:pt x="336167" y="267603"/>
                    <a:pt x="336167" y="266056"/>
                  </a:cubicBezTo>
                  <a:cubicBezTo>
                    <a:pt x="335650" y="263478"/>
                    <a:pt x="335134" y="261415"/>
                    <a:pt x="335134" y="261415"/>
                  </a:cubicBezTo>
                  <a:cubicBezTo>
                    <a:pt x="335134" y="261415"/>
                    <a:pt x="335134" y="263478"/>
                    <a:pt x="335650" y="266056"/>
                  </a:cubicBezTo>
                  <a:cubicBezTo>
                    <a:pt x="335134" y="267603"/>
                    <a:pt x="336167" y="269150"/>
                    <a:pt x="336167" y="271213"/>
                  </a:cubicBezTo>
                  <a:cubicBezTo>
                    <a:pt x="336683" y="273276"/>
                    <a:pt x="337716" y="275338"/>
                    <a:pt x="338232" y="277917"/>
                  </a:cubicBezTo>
                  <a:cubicBezTo>
                    <a:pt x="340298" y="282558"/>
                    <a:pt x="342880" y="287714"/>
                    <a:pt x="346495" y="292871"/>
                  </a:cubicBezTo>
                  <a:cubicBezTo>
                    <a:pt x="349594" y="298544"/>
                    <a:pt x="353725" y="303700"/>
                    <a:pt x="357857" y="308857"/>
                  </a:cubicBezTo>
                  <a:cubicBezTo>
                    <a:pt x="374899" y="329484"/>
                    <a:pt x="395040" y="347532"/>
                    <a:pt x="395040" y="347532"/>
                  </a:cubicBezTo>
                  <a:cubicBezTo>
                    <a:pt x="385227" y="366612"/>
                    <a:pt x="375415" y="385176"/>
                    <a:pt x="365603" y="402708"/>
                  </a:cubicBezTo>
                  <a:cubicBezTo>
                    <a:pt x="362505" y="400646"/>
                    <a:pt x="357340" y="397036"/>
                    <a:pt x="350627" y="391364"/>
                  </a:cubicBezTo>
                  <a:cubicBezTo>
                    <a:pt x="340815" y="383629"/>
                    <a:pt x="327387" y="372800"/>
                    <a:pt x="314993" y="360939"/>
                  </a:cubicBezTo>
                  <a:cubicBezTo>
                    <a:pt x="309312" y="354751"/>
                    <a:pt x="303115" y="348563"/>
                    <a:pt x="298467" y="342375"/>
                  </a:cubicBezTo>
                  <a:cubicBezTo>
                    <a:pt x="293303" y="336187"/>
                    <a:pt x="288655" y="330515"/>
                    <a:pt x="286073" y="324843"/>
                  </a:cubicBezTo>
                  <a:cubicBezTo>
                    <a:pt x="284524" y="321749"/>
                    <a:pt x="282975" y="319170"/>
                    <a:pt x="282458" y="317108"/>
                  </a:cubicBezTo>
                  <a:cubicBezTo>
                    <a:pt x="281425" y="314529"/>
                    <a:pt x="280392" y="312467"/>
                    <a:pt x="280392" y="310404"/>
                  </a:cubicBezTo>
                  <a:cubicBezTo>
                    <a:pt x="279876" y="306794"/>
                    <a:pt x="279360" y="304732"/>
                    <a:pt x="279360" y="304732"/>
                  </a:cubicBezTo>
                  <a:cubicBezTo>
                    <a:pt x="279360" y="304732"/>
                    <a:pt x="279360" y="306794"/>
                    <a:pt x="279360" y="310404"/>
                  </a:cubicBezTo>
                  <a:cubicBezTo>
                    <a:pt x="279360" y="312467"/>
                    <a:pt x="280392" y="314529"/>
                    <a:pt x="280909" y="317108"/>
                  </a:cubicBezTo>
                  <a:cubicBezTo>
                    <a:pt x="281425" y="320202"/>
                    <a:pt x="282458" y="322780"/>
                    <a:pt x="283491" y="325874"/>
                  </a:cubicBezTo>
                  <a:cubicBezTo>
                    <a:pt x="286073" y="332062"/>
                    <a:pt x="289688" y="338766"/>
                    <a:pt x="293820" y="345469"/>
                  </a:cubicBezTo>
                  <a:cubicBezTo>
                    <a:pt x="298467" y="352689"/>
                    <a:pt x="303632" y="359392"/>
                    <a:pt x="309312" y="366096"/>
                  </a:cubicBezTo>
                  <a:cubicBezTo>
                    <a:pt x="331002" y="393426"/>
                    <a:pt x="356824" y="416631"/>
                    <a:pt x="357340" y="416631"/>
                  </a:cubicBezTo>
                  <a:cubicBezTo>
                    <a:pt x="347528" y="433648"/>
                    <a:pt x="251472" y="597115"/>
                    <a:pt x="251472" y="597115"/>
                  </a:cubicBezTo>
                  <a:lnTo>
                    <a:pt x="194665" y="585770"/>
                  </a:lnTo>
                  <a:cubicBezTo>
                    <a:pt x="202412" y="577004"/>
                    <a:pt x="206027" y="607944"/>
                    <a:pt x="306730" y="460979"/>
                  </a:cubicBezTo>
                  <a:cubicBezTo>
                    <a:pt x="254571" y="423851"/>
                    <a:pt x="203445" y="347016"/>
                    <a:pt x="242693" y="256774"/>
                  </a:cubicBezTo>
                  <a:cubicBezTo>
                    <a:pt x="293303" y="139202"/>
                    <a:pt x="495743" y="85057"/>
                    <a:pt x="491612" y="43804"/>
                  </a:cubicBezTo>
                  <a:cubicBezTo>
                    <a:pt x="491095" y="38712"/>
                    <a:pt x="492790" y="38615"/>
                    <a:pt x="496052" y="42574"/>
                  </a:cubicBezTo>
                  <a:close/>
                  <a:moveTo>
                    <a:pt x="260265" y="0"/>
                  </a:moveTo>
                  <a:cubicBezTo>
                    <a:pt x="324299" y="0"/>
                    <a:pt x="383168" y="23718"/>
                    <a:pt x="428611" y="62389"/>
                  </a:cubicBezTo>
                  <a:cubicBezTo>
                    <a:pt x="420865" y="66513"/>
                    <a:pt x="413119" y="71154"/>
                    <a:pt x="405890" y="75279"/>
                  </a:cubicBezTo>
                  <a:cubicBezTo>
                    <a:pt x="392980" y="83013"/>
                    <a:pt x="379037" y="91263"/>
                    <a:pt x="364578" y="99512"/>
                  </a:cubicBezTo>
                  <a:cubicBezTo>
                    <a:pt x="369225" y="90747"/>
                    <a:pt x="372840" y="81466"/>
                    <a:pt x="374906" y="71154"/>
                  </a:cubicBezTo>
                  <a:cubicBezTo>
                    <a:pt x="352184" y="57748"/>
                    <a:pt x="326364" y="47436"/>
                    <a:pt x="299512" y="42795"/>
                  </a:cubicBezTo>
                  <a:cubicBezTo>
                    <a:pt x="319651" y="61357"/>
                    <a:pt x="336692" y="83528"/>
                    <a:pt x="351151" y="108278"/>
                  </a:cubicBezTo>
                  <a:cubicBezTo>
                    <a:pt x="342889" y="113434"/>
                    <a:pt x="334627" y="119105"/>
                    <a:pt x="326364" y="124777"/>
                  </a:cubicBezTo>
                  <a:cubicBezTo>
                    <a:pt x="309323" y="94356"/>
                    <a:pt x="287118" y="68576"/>
                    <a:pt x="260265" y="48983"/>
                  </a:cubicBezTo>
                  <a:cubicBezTo>
                    <a:pt x="228765" y="72185"/>
                    <a:pt x="202945" y="104153"/>
                    <a:pt x="185387" y="141792"/>
                  </a:cubicBezTo>
                  <a:cubicBezTo>
                    <a:pt x="205527" y="157260"/>
                    <a:pt x="230314" y="166026"/>
                    <a:pt x="257683" y="166026"/>
                  </a:cubicBezTo>
                  <a:cubicBezTo>
                    <a:pt x="264396" y="166026"/>
                    <a:pt x="270593" y="165510"/>
                    <a:pt x="276790" y="164479"/>
                  </a:cubicBezTo>
                  <a:cubicBezTo>
                    <a:pt x="266462" y="174275"/>
                    <a:pt x="257683" y="184587"/>
                    <a:pt x="248904" y="194900"/>
                  </a:cubicBezTo>
                  <a:cubicBezTo>
                    <a:pt x="221019" y="193353"/>
                    <a:pt x="195715" y="184587"/>
                    <a:pt x="174026" y="169635"/>
                  </a:cubicBezTo>
                  <a:cubicBezTo>
                    <a:pt x="165247" y="196446"/>
                    <a:pt x="160083" y="224805"/>
                    <a:pt x="160083" y="254710"/>
                  </a:cubicBezTo>
                  <a:cubicBezTo>
                    <a:pt x="160083" y="257288"/>
                    <a:pt x="160600" y="259866"/>
                    <a:pt x="160600" y="261929"/>
                  </a:cubicBezTo>
                  <a:cubicBezTo>
                    <a:pt x="175575" y="268631"/>
                    <a:pt x="191067" y="273788"/>
                    <a:pt x="207593" y="277397"/>
                  </a:cubicBezTo>
                  <a:cubicBezTo>
                    <a:pt x="205527" y="286162"/>
                    <a:pt x="204494" y="294412"/>
                    <a:pt x="203461" y="303177"/>
                  </a:cubicBezTo>
                  <a:cubicBezTo>
                    <a:pt x="189518" y="300084"/>
                    <a:pt x="175575" y="296474"/>
                    <a:pt x="162665" y="291318"/>
                  </a:cubicBezTo>
                  <a:cubicBezTo>
                    <a:pt x="168346" y="331020"/>
                    <a:pt x="181772" y="367112"/>
                    <a:pt x="201912" y="398049"/>
                  </a:cubicBezTo>
                  <a:cubicBezTo>
                    <a:pt x="207593" y="399596"/>
                    <a:pt x="213273" y="400111"/>
                    <a:pt x="218437" y="401143"/>
                  </a:cubicBezTo>
                  <a:cubicBezTo>
                    <a:pt x="223085" y="410939"/>
                    <a:pt x="228249" y="420736"/>
                    <a:pt x="233929" y="430017"/>
                  </a:cubicBezTo>
                  <a:cubicBezTo>
                    <a:pt x="231347" y="430017"/>
                    <a:pt x="228765" y="430017"/>
                    <a:pt x="226183" y="429501"/>
                  </a:cubicBezTo>
                  <a:cubicBezTo>
                    <a:pt x="233412" y="437751"/>
                    <a:pt x="240642" y="444454"/>
                    <a:pt x="248904" y="451156"/>
                  </a:cubicBezTo>
                  <a:cubicBezTo>
                    <a:pt x="252519" y="456313"/>
                    <a:pt x="256650" y="460953"/>
                    <a:pt x="260782" y="465078"/>
                  </a:cubicBezTo>
                  <a:cubicBezTo>
                    <a:pt x="242191" y="491374"/>
                    <a:pt x="229281" y="506842"/>
                    <a:pt x="221019" y="516123"/>
                  </a:cubicBezTo>
                  <a:cubicBezTo>
                    <a:pt x="96050" y="497561"/>
                    <a:pt x="0" y="389799"/>
                    <a:pt x="0" y="259866"/>
                  </a:cubicBezTo>
                  <a:cubicBezTo>
                    <a:pt x="0" y="248007"/>
                    <a:pt x="1033" y="236664"/>
                    <a:pt x="2582" y="225320"/>
                  </a:cubicBezTo>
                  <a:cubicBezTo>
                    <a:pt x="6197" y="200056"/>
                    <a:pt x="12910" y="176338"/>
                    <a:pt x="23238" y="153651"/>
                  </a:cubicBezTo>
                  <a:cubicBezTo>
                    <a:pt x="28402" y="142823"/>
                    <a:pt x="34082" y="131996"/>
                    <a:pt x="40795" y="121168"/>
                  </a:cubicBezTo>
                  <a:cubicBezTo>
                    <a:pt x="42861" y="117559"/>
                    <a:pt x="45443" y="113434"/>
                    <a:pt x="48541" y="109824"/>
                  </a:cubicBezTo>
                  <a:cubicBezTo>
                    <a:pt x="65066" y="86622"/>
                    <a:pt x="85206" y="65998"/>
                    <a:pt x="108444" y="49498"/>
                  </a:cubicBezTo>
                  <a:cubicBezTo>
                    <a:pt x="108444" y="48467"/>
                    <a:pt x="108444" y="47436"/>
                    <a:pt x="108444" y="46405"/>
                  </a:cubicBezTo>
                  <a:lnTo>
                    <a:pt x="112058" y="46405"/>
                  </a:lnTo>
                  <a:cubicBezTo>
                    <a:pt x="154403" y="17531"/>
                    <a:pt x="205011" y="0"/>
                    <a:pt x="2602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/>
            </a:p>
          </p:txBody>
        </p:sp>
        <p:sp>
          <p:nvSpPr>
            <p:cNvPr id="10" name="îS1îḋé">
              <a:extLst>
                <a:ext uri="{FF2B5EF4-FFF2-40B4-BE49-F238E27FC236}">
                  <a16:creationId xmlns:a16="http://schemas.microsoft.com/office/drawing/2014/main" xmlns="" id="{201352BE-FE39-4A07-A769-303D3E555C53}"/>
                </a:ext>
              </a:extLst>
            </p:cNvPr>
            <p:cNvSpPr/>
            <p:nvPr/>
          </p:nvSpPr>
          <p:spPr>
            <a:xfrm>
              <a:off x="4678951" y="2225505"/>
              <a:ext cx="2834103" cy="2834103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8000"/>
                  </a:schemeClr>
                </a:gs>
                <a:gs pos="0">
                  <a:schemeClr val="bg1">
                    <a:lumMod val="75000"/>
                    <a:alpha val="8000"/>
                  </a:schemeClr>
                </a:gs>
                <a:gs pos="50000">
                  <a:schemeClr val="bg1">
                    <a:lumMod val="75000"/>
                    <a:alpha val="0"/>
                  </a:schemeClr>
                </a:gs>
              </a:gsLst>
              <a:lin ang="0" scaled="1"/>
            </a:gradFill>
            <a:ln w="6350">
              <a:gradFill flip="none" rotWithShape="1">
                <a:gsLst>
                  <a:gs pos="75000">
                    <a:schemeClr val="bg1">
                      <a:lumMod val="75000"/>
                      <a:alpha val="0"/>
                    </a:schemeClr>
                  </a:gs>
                  <a:gs pos="20000">
                    <a:schemeClr val="bg1">
                      <a:lumMod val="65000"/>
                      <a:alpha val="0"/>
                    </a:schemeClr>
                  </a:gs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/>
            </a:p>
          </p:txBody>
        </p:sp>
        <p:grpSp>
          <p:nvGrpSpPr>
            <p:cNvPr id="11" name="íṧľiḍè">
              <a:extLst>
                <a:ext uri="{FF2B5EF4-FFF2-40B4-BE49-F238E27FC236}">
                  <a16:creationId xmlns:a16="http://schemas.microsoft.com/office/drawing/2014/main" xmlns="" id="{26EBFBC9-78F7-4160-9FF6-AB599D02F145}"/>
                </a:ext>
              </a:extLst>
            </p:cNvPr>
            <p:cNvGrpSpPr/>
            <p:nvPr/>
          </p:nvGrpSpPr>
          <p:grpSpPr>
            <a:xfrm>
              <a:off x="669925" y="1367906"/>
              <a:ext cx="3229846" cy="4122187"/>
              <a:chOff x="669925" y="1367906"/>
              <a:chExt cx="3229846" cy="4122187"/>
            </a:xfrm>
          </p:grpSpPr>
          <p:sp>
            <p:nvSpPr>
              <p:cNvPr id="18" name="ïś1îḑè">
                <a:extLst>
                  <a:ext uri="{FF2B5EF4-FFF2-40B4-BE49-F238E27FC236}">
                    <a16:creationId xmlns:a16="http://schemas.microsoft.com/office/drawing/2014/main" xmlns="" id="{D62BF95C-5EF3-45C1-8EA7-6FC38476DDD9}"/>
                  </a:ext>
                </a:extLst>
              </p:cNvPr>
              <p:cNvSpPr txBox="1"/>
              <p:nvPr/>
            </p:nvSpPr>
            <p:spPr bwMode="auto">
              <a:xfrm>
                <a:off x="697385" y="1821241"/>
                <a:ext cx="3202386" cy="531948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9" name="ïSļîḍè">
                <a:extLst>
                  <a:ext uri="{FF2B5EF4-FFF2-40B4-BE49-F238E27FC236}">
                    <a16:creationId xmlns:a16="http://schemas.microsoft.com/office/drawing/2014/main" xmlns="" id="{177573C7-032D-4B30-997F-ACFB196ECA06}"/>
                  </a:ext>
                </a:extLst>
              </p:cNvPr>
              <p:cNvSpPr/>
              <p:nvPr/>
            </p:nvSpPr>
            <p:spPr bwMode="auto">
              <a:xfrm>
                <a:off x="669925" y="2473718"/>
                <a:ext cx="3216275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ṣlidé">
                <a:extLst>
                  <a:ext uri="{FF2B5EF4-FFF2-40B4-BE49-F238E27FC236}">
                    <a16:creationId xmlns:a16="http://schemas.microsoft.com/office/drawing/2014/main" xmlns="" id="{542ADF4B-5123-417A-AFF1-58E9C7093221}"/>
                  </a:ext>
                </a:extLst>
              </p:cNvPr>
              <p:cNvSpPr/>
              <p:nvPr/>
            </p:nvSpPr>
            <p:spPr bwMode="auto">
              <a:xfrm>
                <a:off x="669925" y="3548428"/>
                <a:ext cx="3216275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îṥļïḍè">
                <a:extLst>
                  <a:ext uri="{FF2B5EF4-FFF2-40B4-BE49-F238E27FC236}">
                    <a16:creationId xmlns:a16="http://schemas.microsoft.com/office/drawing/2014/main" xmlns="" id="{880A0A78-A6B3-4E07-9117-AF1473E1A4ED}"/>
                  </a:ext>
                </a:extLst>
              </p:cNvPr>
              <p:cNvSpPr txBox="1"/>
              <p:nvPr/>
            </p:nvSpPr>
            <p:spPr>
              <a:xfrm>
                <a:off x="709348" y="1367906"/>
                <a:ext cx="3189387" cy="41349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>
                <a:normAutofit/>
              </a:bodyPr>
              <a:lstStyle/>
              <a:p>
                <a:pPr algn="ctr"/>
                <a:r>
                  <a:rPr lang="en-US" altLang="zh-CN" sz="1200" u="sng" dirty="0"/>
                  <a:t>Supporting text here.</a:t>
                </a:r>
              </a:p>
            </p:txBody>
          </p:sp>
          <p:sp>
            <p:nvSpPr>
              <p:cNvPr id="22" name="ï$1iḑè">
                <a:extLst>
                  <a:ext uri="{FF2B5EF4-FFF2-40B4-BE49-F238E27FC236}">
                    <a16:creationId xmlns:a16="http://schemas.microsoft.com/office/drawing/2014/main" xmlns="" id="{BAAE7534-D5DF-4D6F-9427-B42B7831EAEC}"/>
                  </a:ext>
                </a:extLst>
              </p:cNvPr>
              <p:cNvSpPr/>
              <p:nvPr/>
            </p:nvSpPr>
            <p:spPr bwMode="auto">
              <a:xfrm>
                <a:off x="669925" y="4623138"/>
                <a:ext cx="3216275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2" name="îsḷîḍe">
              <a:extLst>
                <a:ext uri="{FF2B5EF4-FFF2-40B4-BE49-F238E27FC236}">
                  <a16:creationId xmlns:a16="http://schemas.microsoft.com/office/drawing/2014/main" xmlns="" id="{11CEDCFD-DECF-4F44-BE04-A19C73297C98}"/>
                </a:ext>
              </a:extLst>
            </p:cNvPr>
            <p:cNvGrpSpPr/>
            <p:nvPr/>
          </p:nvGrpSpPr>
          <p:grpSpPr>
            <a:xfrm>
              <a:off x="8302625" y="1367906"/>
              <a:ext cx="3229846" cy="4122187"/>
              <a:chOff x="669925" y="1367906"/>
              <a:chExt cx="3229846" cy="4122187"/>
            </a:xfrm>
          </p:grpSpPr>
          <p:sp>
            <p:nvSpPr>
              <p:cNvPr id="13" name="isļiďé">
                <a:extLst>
                  <a:ext uri="{FF2B5EF4-FFF2-40B4-BE49-F238E27FC236}">
                    <a16:creationId xmlns:a16="http://schemas.microsoft.com/office/drawing/2014/main" xmlns="" id="{736D4337-F5D0-41FF-941B-FC0133063343}"/>
                  </a:ext>
                </a:extLst>
              </p:cNvPr>
              <p:cNvSpPr txBox="1"/>
              <p:nvPr/>
            </p:nvSpPr>
            <p:spPr bwMode="auto">
              <a:xfrm>
                <a:off x="697385" y="1821241"/>
                <a:ext cx="3202386" cy="531948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4" name="ïṧ1íde">
                <a:extLst>
                  <a:ext uri="{FF2B5EF4-FFF2-40B4-BE49-F238E27FC236}">
                    <a16:creationId xmlns:a16="http://schemas.microsoft.com/office/drawing/2014/main" xmlns="" id="{1159107F-BBE1-4007-B14B-CE58811D4C7C}"/>
                  </a:ext>
                </a:extLst>
              </p:cNvPr>
              <p:cNvSpPr/>
              <p:nvPr/>
            </p:nvSpPr>
            <p:spPr bwMode="auto">
              <a:xfrm>
                <a:off x="669925" y="2473718"/>
                <a:ext cx="3216275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ï$lîḑé">
                <a:extLst>
                  <a:ext uri="{FF2B5EF4-FFF2-40B4-BE49-F238E27FC236}">
                    <a16:creationId xmlns:a16="http://schemas.microsoft.com/office/drawing/2014/main" xmlns="" id="{5E9FAAEC-F4DC-46B5-AEF4-414C314F7C67}"/>
                  </a:ext>
                </a:extLst>
              </p:cNvPr>
              <p:cNvSpPr/>
              <p:nvPr/>
            </p:nvSpPr>
            <p:spPr bwMode="auto">
              <a:xfrm>
                <a:off x="669925" y="3548428"/>
                <a:ext cx="3216275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ïṩ1îdê">
                <a:extLst>
                  <a:ext uri="{FF2B5EF4-FFF2-40B4-BE49-F238E27FC236}">
                    <a16:creationId xmlns:a16="http://schemas.microsoft.com/office/drawing/2014/main" xmlns="" id="{202D717F-98AC-4D20-8AF6-A70297BFE300}"/>
                  </a:ext>
                </a:extLst>
              </p:cNvPr>
              <p:cNvSpPr txBox="1"/>
              <p:nvPr/>
            </p:nvSpPr>
            <p:spPr>
              <a:xfrm>
                <a:off x="709348" y="1367906"/>
                <a:ext cx="3189387" cy="41349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>
                <a:normAutofit/>
              </a:bodyPr>
              <a:lstStyle/>
              <a:p>
                <a:pPr algn="ctr"/>
                <a:r>
                  <a:rPr lang="en-US" altLang="zh-CN" sz="1200" u="sng" dirty="0"/>
                  <a:t>Supporting text here.</a:t>
                </a:r>
              </a:p>
            </p:txBody>
          </p:sp>
          <p:sp>
            <p:nvSpPr>
              <p:cNvPr id="17" name="ïSḻïďè">
                <a:extLst>
                  <a:ext uri="{FF2B5EF4-FFF2-40B4-BE49-F238E27FC236}">
                    <a16:creationId xmlns:a16="http://schemas.microsoft.com/office/drawing/2014/main" xmlns="" id="{76096A99-7763-4471-9A6B-092C71696874}"/>
                  </a:ext>
                </a:extLst>
              </p:cNvPr>
              <p:cNvSpPr/>
              <p:nvPr/>
            </p:nvSpPr>
            <p:spPr bwMode="auto">
              <a:xfrm>
                <a:off x="669925" y="4623138"/>
                <a:ext cx="3216275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773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CBAAEA8-3AF8-496C-81E3-EA406567DF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1B877E2-993F-433E-B3F9-50A37E31C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9D58A21-8EE7-40F4-9D05-983E09642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bdaeee61-5c23-495b-898f-083d53ac18d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F255C0B-E748-4B2B-B8B7-79270D013E4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9410" y="1514133"/>
            <a:ext cx="10861078" cy="4235112"/>
            <a:chOff x="659410" y="1514133"/>
            <a:chExt cx="10861078" cy="4235112"/>
          </a:xfrm>
        </p:grpSpPr>
        <p:sp>
          <p:nvSpPr>
            <p:cNvPr id="6" name="íṧľiďè">
              <a:extLst>
                <a:ext uri="{FF2B5EF4-FFF2-40B4-BE49-F238E27FC236}">
                  <a16:creationId xmlns:a16="http://schemas.microsoft.com/office/drawing/2014/main" xmlns="" id="{B35A5B68-7674-47CE-8727-41055C4FB773}"/>
                </a:ext>
              </a:extLst>
            </p:cNvPr>
            <p:cNvSpPr/>
            <p:nvPr/>
          </p:nvSpPr>
          <p:spPr bwMode="auto">
            <a:xfrm>
              <a:off x="659410" y="2682500"/>
              <a:ext cx="10861078" cy="845300"/>
            </a:xfrm>
            <a:prstGeom prst="rightArrow">
              <a:avLst>
                <a:gd name="adj1" fmla="val 50000"/>
                <a:gd name="adj2" fmla="val 71034"/>
              </a:avLst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7" name="ïṩľíḋê">
              <a:extLst>
                <a:ext uri="{FF2B5EF4-FFF2-40B4-BE49-F238E27FC236}">
                  <a16:creationId xmlns:a16="http://schemas.microsoft.com/office/drawing/2014/main" xmlns="" id="{6328CB78-BC89-4FE9-BB6C-00728576A387}"/>
                </a:ext>
              </a:extLst>
            </p:cNvPr>
            <p:cNvSpPr/>
            <p:nvPr/>
          </p:nvSpPr>
          <p:spPr>
            <a:xfrm>
              <a:off x="1209675" y="1917700"/>
              <a:ext cx="2374900" cy="2374900"/>
            </a:xfrm>
            <a:prstGeom prst="ellipse">
              <a:avLst/>
            </a:prstGeom>
            <a:pattFill prst="pct5">
              <a:fgClr>
                <a:schemeClr val="bg1"/>
              </a:fgClr>
              <a:bgClr>
                <a:schemeClr val="tx2">
                  <a:lumMod val="60000"/>
                  <a:lumOff val="4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işliḑè">
              <a:extLst>
                <a:ext uri="{FF2B5EF4-FFF2-40B4-BE49-F238E27FC236}">
                  <a16:creationId xmlns:a16="http://schemas.microsoft.com/office/drawing/2014/main" xmlns="" id="{44ADA9AC-CC03-4EA1-9AC0-93B014BA5697}"/>
                </a:ext>
              </a:extLst>
            </p:cNvPr>
            <p:cNvSpPr/>
            <p:nvPr/>
          </p:nvSpPr>
          <p:spPr>
            <a:xfrm>
              <a:off x="4908550" y="1917700"/>
              <a:ext cx="2374900" cy="2374900"/>
            </a:xfrm>
            <a:prstGeom prst="ellipse">
              <a:avLst/>
            </a:prstGeom>
            <a:pattFill prst="pct5">
              <a:fgClr>
                <a:schemeClr val="bg1"/>
              </a:fgClr>
              <a:bgClr>
                <a:schemeClr val="tx2">
                  <a:lumMod val="60000"/>
                  <a:lumOff val="4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ïṧḷíḍé">
              <a:extLst>
                <a:ext uri="{FF2B5EF4-FFF2-40B4-BE49-F238E27FC236}">
                  <a16:creationId xmlns:a16="http://schemas.microsoft.com/office/drawing/2014/main" xmlns="" id="{CFB7A29F-51B6-42FF-944A-07677ABD5490}"/>
                </a:ext>
              </a:extLst>
            </p:cNvPr>
            <p:cNvSpPr/>
            <p:nvPr/>
          </p:nvSpPr>
          <p:spPr>
            <a:xfrm>
              <a:off x="8607425" y="1917700"/>
              <a:ext cx="2374900" cy="2374900"/>
            </a:xfrm>
            <a:prstGeom prst="ellipse">
              <a:avLst/>
            </a:prstGeom>
            <a:pattFill prst="pct5">
              <a:fgClr>
                <a:schemeClr val="bg1"/>
              </a:fgClr>
              <a:bgClr>
                <a:schemeClr val="tx2">
                  <a:lumMod val="60000"/>
                  <a:lumOff val="4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" name="iṡḻïḑé">
              <a:extLst>
                <a:ext uri="{FF2B5EF4-FFF2-40B4-BE49-F238E27FC236}">
                  <a16:creationId xmlns:a16="http://schemas.microsoft.com/office/drawing/2014/main" xmlns="" id="{709DE350-902E-45C3-91F8-9DE835CBD0A1}"/>
                </a:ext>
              </a:extLst>
            </p:cNvPr>
            <p:cNvGrpSpPr/>
            <p:nvPr/>
          </p:nvGrpSpPr>
          <p:grpSpPr>
            <a:xfrm>
              <a:off x="1044575" y="4603707"/>
              <a:ext cx="2705101" cy="1145538"/>
              <a:chOff x="611383" y="4312287"/>
              <a:chExt cx="2380632" cy="1145538"/>
            </a:xfrm>
          </p:grpSpPr>
          <p:sp>
            <p:nvSpPr>
              <p:cNvPr id="26" name="iSḷîḋe">
                <a:extLst>
                  <a:ext uri="{FF2B5EF4-FFF2-40B4-BE49-F238E27FC236}">
                    <a16:creationId xmlns:a16="http://schemas.microsoft.com/office/drawing/2014/main" xmlns="" id="{17A52B8D-DFA8-45D7-96CD-50FD444041AC}"/>
                  </a:ext>
                </a:extLst>
              </p:cNvPr>
              <p:cNvSpPr/>
              <p:nvPr/>
            </p:nvSpPr>
            <p:spPr bwMode="auto">
              <a:xfrm>
                <a:off x="611384" y="4681729"/>
                <a:ext cx="2380631" cy="776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ïSļîḍè">
                <a:extLst>
                  <a:ext uri="{FF2B5EF4-FFF2-40B4-BE49-F238E27FC236}">
                    <a16:creationId xmlns:a16="http://schemas.microsoft.com/office/drawing/2014/main" xmlns="" id="{A4F65C1A-7BD6-4271-893B-D692484C7BD6}"/>
                  </a:ext>
                </a:extLst>
              </p:cNvPr>
              <p:cNvSpPr txBox="1"/>
              <p:nvPr/>
            </p:nvSpPr>
            <p:spPr bwMode="auto">
              <a:xfrm>
                <a:off x="611383" y="4312287"/>
                <a:ext cx="2380631" cy="36944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1" name="îṩ1iḍê">
              <a:extLst>
                <a:ext uri="{FF2B5EF4-FFF2-40B4-BE49-F238E27FC236}">
                  <a16:creationId xmlns:a16="http://schemas.microsoft.com/office/drawing/2014/main" xmlns="" id="{62205817-120D-4649-815E-C9D7F7EE7EE4}"/>
                </a:ext>
              </a:extLst>
            </p:cNvPr>
            <p:cNvGrpSpPr/>
            <p:nvPr/>
          </p:nvGrpSpPr>
          <p:grpSpPr>
            <a:xfrm>
              <a:off x="4743449" y="4603707"/>
              <a:ext cx="2705101" cy="1145538"/>
              <a:chOff x="611383" y="4312287"/>
              <a:chExt cx="2380632" cy="1145538"/>
            </a:xfrm>
          </p:grpSpPr>
          <p:sp>
            <p:nvSpPr>
              <p:cNvPr id="24" name="iṡḷïďê">
                <a:extLst>
                  <a:ext uri="{FF2B5EF4-FFF2-40B4-BE49-F238E27FC236}">
                    <a16:creationId xmlns:a16="http://schemas.microsoft.com/office/drawing/2014/main" xmlns="" id="{884AF36F-EF27-4DBF-A948-D61817392BAE}"/>
                  </a:ext>
                </a:extLst>
              </p:cNvPr>
              <p:cNvSpPr/>
              <p:nvPr/>
            </p:nvSpPr>
            <p:spPr bwMode="auto">
              <a:xfrm>
                <a:off x="611384" y="4681729"/>
                <a:ext cx="2380631" cy="776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íS1idé">
                <a:extLst>
                  <a:ext uri="{FF2B5EF4-FFF2-40B4-BE49-F238E27FC236}">
                    <a16:creationId xmlns:a16="http://schemas.microsoft.com/office/drawing/2014/main" xmlns="" id="{515BF6F6-E51A-4900-965A-BCDF32DD965C}"/>
                  </a:ext>
                </a:extLst>
              </p:cNvPr>
              <p:cNvSpPr txBox="1"/>
              <p:nvPr/>
            </p:nvSpPr>
            <p:spPr bwMode="auto">
              <a:xfrm>
                <a:off x="611383" y="4312287"/>
                <a:ext cx="2380631" cy="36944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2" name="ïṥḻidé">
              <a:extLst>
                <a:ext uri="{FF2B5EF4-FFF2-40B4-BE49-F238E27FC236}">
                  <a16:creationId xmlns:a16="http://schemas.microsoft.com/office/drawing/2014/main" xmlns="" id="{916D1601-7802-4066-AADB-3B420EC5EB17}"/>
                </a:ext>
              </a:extLst>
            </p:cNvPr>
            <p:cNvGrpSpPr/>
            <p:nvPr/>
          </p:nvGrpSpPr>
          <p:grpSpPr>
            <a:xfrm>
              <a:off x="8442324" y="4603707"/>
              <a:ext cx="2705101" cy="1145538"/>
              <a:chOff x="611383" y="4312287"/>
              <a:chExt cx="2380632" cy="1145538"/>
            </a:xfrm>
          </p:grpSpPr>
          <p:sp>
            <p:nvSpPr>
              <p:cNvPr id="22" name="íşḻiḓé">
                <a:extLst>
                  <a:ext uri="{FF2B5EF4-FFF2-40B4-BE49-F238E27FC236}">
                    <a16:creationId xmlns:a16="http://schemas.microsoft.com/office/drawing/2014/main" xmlns="" id="{854FEDE0-7D11-4AD2-88B4-7D00D326FCF1}"/>
                  </a:ext>
                </a:extLst>
              </p:cNvPr>
              <p:cNvSpPr/>
              <p:nvPr/>
            </p:nvSpPr>
            <p:spPr bwMode="auto">
              <a:xfrm>
                <a:off x="611384" y="4681729"/>
                <a:ext cx="2380631" cy="776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ísľïďê">
                <a:extLst>
                  <a:ext uri="{FF2B5EF4-FFF2-40B4-BE49-F238E27FC236}">
                    <a16:creationId xmlns:a16="http://schemas.microsoft.com/office/drawing/2014/main" xmlns="" id="{99B341A2-A0DA-453C-9AFB-4B64050E15BF}"/>
                  </a:ext>
                </a:extLst>
              </p:cNvPr>
              <p:cNvSpPr txBox="1"/>
              <p:nvPr/>
            </p:nvSpPr>
            <p:spPr bwMode="auto">
              <a:xfrm>
                <a:off x="611383" y="4312287"/>
                <a:ext cx="2380631" cy="36944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3" name="ïśliďê">
              <a:extLst>
                <a:ext uri="{FF2B5EF4-FFF2-40B4-BE49-F238E27FC236}">
                  <a16:creationId xmlns:a16="http://schemas.microsoft.com/office/drawing/2014/main" xmlns="" id="{83A483F3-310B-4940-8177-E930312F506F}"/>
                </a:ext>
              </a:extLst>
            </p:cNvPr>
            <p:cNvGrpSpPr/>
            <p:nvPr/>
          </p:nvGrpSpPr>
          <p:grpSpPr>
            <a:xfrm>
              <a:off x="4004124" y="2993607"/>
              <a:ext cx="356273" cy="223086"/>
              <a:chOff x="3927475" y="2809500"/>
              <a:chExt cx="509587" cy="319087"/>
            </a:xfrm>
          </p:grpSpPr>
          <p:sp>
            <p:nvSpPr>
              <p:cNvPr id="20" name="î$liḍe">
                <a:extLst>
                  <a:ext uri="{FF2B5EF4-FFF2-40B4-BE49-F238E27FC236}">
                    <a16:creationId xmlns:a16="http://schemas.microsoft.com/office/drawing/2014/main" xmlns="" id="{E2B7E67C-E72F-4FCB-96BD-09FBA5109515}"/>
                  </a:ext>
                </a:extLst>
              </p:cNvPr>
              <p:cNvSpPr/>
              <p:nvPr/>
            </p:nvSpPr>
            <p:spPr>
              <a:xfrm>
                <a:off x="3927475" y="2809500"/>
                <a:ext cx="319087" cy="319087"/>
              </a:xfrm>
              <a:prstGeom prst="chevr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55000" lnSpcReduction="20000"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iṥļïde">
                <a:extLst>
                  <a:ext uri="{FF2B5EF4-FFF2-40B4-BE49-F238E27FC236}">
                    <a16:creationId xmlns:a16="http://schemas.microsoft.com/office/drawing/2014/main" xmlns="" id="{C1CF13D5-6991-4DD5-95F4-4641C27C2418}"/>
                  </a:ext>
                </a:extLst>
              </p:cNvPr>
              <p:cNvSpPr/>
              <p:nvPr/>
            </p:nvSpPr>
            <p:spPr>
              <a:xfrm>
                <a:off x="4117975" y="2809500"/>
                <a:ext cx="319087" cy="319087"/>
              </a:xfrm>
              <a:prstGeom prst="chevr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55000" lnSpcReduction="20000"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îṧ1íḋé">
              <a:extLst>
                <a:ext uri="{FF2B5EF4-FFF2-40B4-BE49-F238E27FC236}">
                  <a16:creationId xmlns:a16="http://schemas.microsoft.com/office/drawing/2014/main" xmlns="" id="{7B2CDC2A-3990-48C6-B278-B6753383C8B5}"/>
                </a:ext>
              </a:extLst>
            </p:cNvPr>
            <p:cNvGrpSpPr/>
            <p:nvPr/>
          </p:nvGrpSpPr>
          <p:grpSpPr>
            <a:xfrm>
              <a:off x="7767292" y="2993607"/>
              <a:ext cx="356273" cy="223086"/>
              <a:chOff x="3927475" y="2809500"/>
              <a:chExt cx="509587" cy="319087"/>
            </a:xfrm>
          </p:grpSpPr>
          <p:sp>
            <p:nvSpPr>
              <p:cNvPr id="18" name="î$ḻïďè">
                <a:extLst>
                  <a:ext uri="{FF2B5EF4-FFF2-40B4-BE49-F238E27FC236}">
                    <a16:creationId xmlns:a16="http://schemas.microsoft.com/office/drawing/2014/main" xmlns="" id="{A759201D-74C7-4AB0-8763-2C29E6B820D8}"/>
                  </a:ext>
                </a:extLst>
              </p:cNvPr>
              <p:cNvSpPr/>
              <p:nvPr/>
            </p:nvSpPr>
            <p:spPr>
              <a:xfrm>
                <a:off x="3927475" y="2809500"/>
                <a:ext cx="319087" cy="319087"/>
              </a:xfrm>
              <a:prstGeom prst="chevr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55000" lnSpcReduction="20000"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î$ḻiḍe">
                <a:extLst>
                  <a:ext uri="{FF2B5EF4-FFF2-40B4-BE49-F238E27FC236}">
                    <a16:creationId xmlns:a16="http://schemas.microsoft.com/office/drawing/2014/main" xmlns="" id="{5A79FBD5-4758-4D06-92F2-26D5BFFC4B70}"/>
                  </a:ext>
                </a:extLst>
              </p:cNvPr>
              <p:cNvSpPr/>
              <p:nvPr/>
            </p:nvSpPr>
            <p:spPr>
              <a:xfrm>
                <a:off x="4117975" y="2809500"/>
                <a:ext cx="319087" cy="319087"/>
              </a:xfrm>
              <a:prstGeom prst="chevr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55000" lnSpcReduction="20000"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5" name="išlïḋè">
              <a:extLst>
                <a:ext uri="{FF2B5EF4-FFF2-40B4-BE49-F238E27FC236}">
                  <a16:creationId xmlns:a16="http://schemas.microsoft.com/office/drawing/2014/main" xmlns="" id="{F4D680D5-41D9-4D7B-A18F-90DEE3CFE230}"/>
                </a:ext>
              </a:extLst>
            </p:cNvPr>
            <p:cNvSpPr/>
            <p:nvPr/>
          </p:nvSpPr>
          <p:spPr>
            <a:xfrm>
              <a:off x="2081066" y="1514133"/>
              <a:ext cx="632118" cy="630414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b="1" i="1" dirty="0">
                  <a:solidFill>
                    <a:schemeClr val="accent1"/>
                  </a:solidFill>
                </a:rPr>
                <a:t>1</a:t>
              </a:r>
              <a:endParaRPr b="1" i="1" dirty="0">
                <a:solidFill>
                  <a:schemeClr val="accent1"/>
                </a:solidFill>
              </a:endParaRPr>
            </a:p>
          </p:txBody>
        </p:sp>
        <p:sp>
          <p:nvSpPr>
            <p:cNvPr id="16" name="ï$ľïdé">
              <a:extLst>
                <a:ext uri="{FF2B5EF4-FFF2-40B4-BE49-F238E27FC236}">
                  <a16:creationId xmlns:a16="http://schemas.microsoft.com/office/drawing/2014/main" xmlns="" id="{AB99886B-FFCF-406F-9808-4716B3EFCB4F}"/>
                </a:ext>
              </a:extLst>
            </p:cNvPr>
            <p:cNvSpPr/>
            <p:nvPr/>
          </p:nvSpPr>
          <p:spPr>
            <a:xfrm>
              <a:off x="5773890" y="1514133"/>
              <a:ext cx="632118" cy="630414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b="1" i="1" dirty="0">
                  <a:solidFill>
                    <a:schemeClr val="accent1"/>
                  </a:solidFill>
                </a:rPr>
                <a:t>2</a:t>
              </a:r>
              <a:endParaRPr b="1" i="1" dirty="0">
                <a:solidFill>
                  <a:schemeClr val="accent1"/>
                </a:solidFill>
              </a:endParaRPr>
            </a:p>
          </p:txBody>
        </p:sp>
        <p:sp>
          <p:nvSpPr>
            <p:cNvPr id="17" name="î$ļïḓé">
              <a:extLst>
                <a:ext uri="{FF2B5EF4-FFF2-40B4-BE49-F238E27FC236}">
                  <a16:creationId xmlns:a16="http://schemas.microsoft.com/office/drawing/2014/main" xmlns="" id="{18D66880-9B11-4CF2-8972-99F7A44076C1}"/>
                </a:ext>
              </a:extLst>
            </p:cNvPr>
            <p:cNvSpPr/>
            <p:nvPr/>
          </p:nvSpPr>
          <p:spPr>
            <a:xfrm>
              <a:off x="9478816" y="1514133"/>
              <a:ext cx="632118" cy="630414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b="1" i="1" dirty="0">
                  <a:solidFill>
                    <a:schemeClr val="accent1"/>
                  </a:solidFill>
                </a:rPr>
                <a:t>3</a:t>
              </a:r>
              <a:endParaRPr b="1" i="1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43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123897" y="1028700"/>
            <a:ext cx="2111101" cy="183552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22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3FE1DB-6516-4C51-8D79-B914AB45F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EBC6B0D-F250-4E7B-83A1-D7A5552D7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F45EDDB-D2C0-44E2-8EFD-67FB0DEEB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2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D488096-AA6E-4980-83F2-C8B341CF84C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214634" y="1822230"/>
            <a:ext cx="7756382" cy="3266903"/>
            <a:chOff x="2214634" y="1822230"/>
            <a:chExt cx="7756382" cy="3266903"/>
          </a:xfrm>
        </p:grpSpPr>
        <p:sp>
          <p:nvSpPr>
            <p:cNvPr id="6" name="î$1îďe">
              <a:extLst>
                <a:ext uri="{FF2B5EF4-FFF2-40B4-BE49-F238E27FC236}">
                  <a16:creationId xmlns:a16="http://schemas.microsoft.com/office/drawing/2014/main" xmlns="" id="{79A2C9DA-85AA-4BEF-9E8A-DDE74DAAB884}"/>
                </a:ext>
              </a:extLst>
            </p:cNvPr>
            <p:cNvSpPr/>
            <p:nvPr/>
          </p:nvSpPr>
          <p:spPr>
            <a:xfrm rot="16200000">
              <a:off x="5794107" y="-35559"/>
              <a:ext cx="603786" cy="5400000"/>
            </a:xfrm>
            <a:prstGeom prst="rightBracket">
              <a:avLst>
                <a:gd name="adj" fmla="val 125234"/>
              </a:avLst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" name="íṣľiďé">
              <a:extLst>
                <a:ext uri="{FF2B5EF4-FFF2-40B4-BE49-F238E27FC236}">
                  <a16:creationId xmlns:a16="http://schemas.microsoft.com/office/drawing/2014/main" xmlns="" id="{57939DF1-71E6-4DAF-9241-46DFC1443129}"/>
                </a:ext>
              </a:extLst>
            </p:cNvPr>
            <p:cNvSpPr/>
            <p:nvPr/>
          </p:nvSpPr>
          <p:spPr>
            <a:xfrm>
              <a:off x="4820700" y="1822230"/>
              <a:ext cx="2555309" cy="779443"/>
            </a:xfrm>
            <a:prstGeom prst="roundRect">
              <a:avLst>
                <a:gd name="adj" fmla="val 24861"/>
              </a:avLst>
            </a:prstGeom>
            <a:solidFill>
              <a:schemeClr val="bg1">
                <a:lumMod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8" name="í$lîḓe">
              <a:extLst>
                <a:ext uri="{FF2B5EF4-FFF2-40B4-BE49-F238E27FC236}">
                  <a16:creationId xmlns:a16="http://schemas.microsoft.com/office/drawing/2014/main" xmlns="" id="{699AC7C6-2A5D-4765-9029-0BDE54789487}"/>
                </a:ext>
              </a:extLst>
            </p:cNvPr>
            <p:cNvSpPr/>
            <p:nvPr/>
          </p:nvSpPr>
          <p:spPr>
            <a:xfrm>
              <a:off x="2895285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grpSp>
          <p:nvGrpSpPr>
            <p:cNvPr id="9" name="iŝľïḋé">
              <a:extLst>
                <a:ext uri="{FF2B5EF4-FFF2-40B4-BE49-F238E27FC236}">
                  <a16:creationId xmlns:a16="http://schemas.microsoft.com/office/drawing/2014/main" xmlns="" id="{02F4A271-EAF6-47F4-9FF0-1A9681F465F3}"/>
                </a:ext>
              </a:extLst>
            </p:cNvPr>
            <p:cNvGrpSpPr/>
            <p:nvPr/>
          </p:nvGrpSpPr>
          <p:grpSpPr>
            <a:xfrm>
              <a:off x="2214634" y="4144136"/>
              <a:ext cx="2327132" cy="944997"/>
              <a:chOff x="684485" y="4144136"/>
              <a:chExt cx="2327132" cy="944997"/>
            </a:xfrm>
          </p:grpSpPr>
          <p:sp>
            <p:nvSpPr>
              <p:cNvPr id="17" name="ïsḷïdè">
                <a:extLst>
                  <a:ext uri="{FF2B5EF4-FFF2-40B4-BE49-F238E27FC236}">
                    <a16:creationId xmlns:a16="http://schemas.microsoft.com/office/drawing/2014/main" xmlns="" id="{907F6058-50CC-4A96-BCD9-61B76B28B725}"/>
                  </a:ext>
                </a:extLst>
              </p:cNvPr>
              <p:cNvSpPr/>
              <p:nvPr/>
            </p:nvSpPr>
            <p:spPr bwMode="auto">
              <a:xfrm>
                <a:off x="684485" y="4531734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ïṣ1îḋè">
                <a:extLst>
                  <a:ext uri="{FF2B5EF4-FFF2-40B4-BE49-F238E27FC236}">
                    <a16:creationId xmlns:a16="http://schemas.microsoft.com/office/drawing/2014/main" xmlns="" id="{AA07B7B0-A811-4A3B-B014-41B63EF0A5DF}"/>
                  </a:ext>
                </a:extLst>
              </p:cNvPr>
              <p:cNvSpPr txBox="1"/>
              <p:nvPr/>
            </p:nvSpPr>
            <p:spPr bwMode="auto">
              <a:xfrm>
                <a:off x="684485" y="4144136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0" name="ïśḷíḑè">
              <a:extLst>
                <a:ext uri="{FF2B5EF4-FFF2-40B4-BE49-F238E27FC236}">
                  <a16:creationId xmlns:a16="http://schemas.microsoft.com/office/drawing/2014/main" xmlns="" id="{7A804193-5359-444D-BCB6-B6819A7E86F1}"/>
                </a:ext>
              </a:extLst>
            </p:cNvPr>
            <p:cNvSpPr/>
            <p:nvPr/>
          </p:nvSpPr>
          <p:spPr>
            <a:xfrm>
              <a:off x="8324535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grpSp>
          <p:nvGrpSpPr>
            <p:cNvPr id="11" name="ïṧḷïďê">
              <a:extLst>
                <a:ext uri="{FF2B5EF4-FFF2-40B4-BE49-F238E27FC236}">
                  <a16:creationId xmlns:a16="http://schemas.microsoft.com/office/drawing/2014/main" xmlns="" id="{8C3D3B3D-E14C-44C8-BC50-0B0ECB7C4331}"/>
                </a:ext>
              </a:extLst>
            </p:cNvPr>
            <p:cNvGrpSpPr/>
            <p:nvPr/>
          </p:nvGrpSpPr>
          <p:grpSpPr>
            <a:xfrm>
              <a:off x="7643884" y="4144136"/>
              <a:ext cx="2327132" cy="944997"/>
              <a:chOff x="3520519" y="4144136"/>
              <a:chExt cx="2327132" cy="944997"/>
            </a:xfrm>
          </p:grpSpPr>
          <p:sp>
            <p:nvSpPr>
              <p:cNvPr id="15" name="îṧlíḋé">
                <a:extLst>
                  <a:ext uri="{FF2B5EF4-FFF2-40B4-BE49-F238E27FC236}">
                    <a16:creationId xmlns:a16="http://schemas.microsoft.com/office/drawing/2014/main" xmlns="" id="{AB7E3B2C-FE65-47F4-A12D-A98C931E4111}"/>
                  </a:ext>
                </a:extLst>
              </p:cNvPr>
              <p:cNvSpPr/>
              <p:nvPr/>
            </p:nvSpPr>
            <p:spPr bwMode="auto">
              <a:xfrm>
                <a:off x="3520519" y="4531734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iṡḻîďê">
                <a:extLst>
                  <a:ext uri="{FF2B5EF4-FFF2-40B4-BE49-F238E27FC236}">
                    <a16:creationId xmlns:a16="http://schemas.microsoft.com/office/drawing/2014/main" xmlns="" id="{FC85DE62-2054-452D-A598-35AFFE4E83CD}"/>
                  </a:ext>
                </a:extLst>
              </p:cNvPr>
              <p:cNvSpPr txBox="1"/>
              <p:nvPr/>
            </p:nvSpPr>
            <p:spPr bwMode="auto">
              <a:xfrm>
                <a:off x="3520519" y="4144136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17B8A25-615F-4243-AC62-C080BAEF68D6}"/>
                </a:ext>
              </a:extLst>
            </p:cNvPr>
            <p:cNvCxnSpPr/>
            <p:nvPr/>
          </p:nvCxnSpPr>
          <p:spPr>
            <a:xfrm>
              <a:off x="6096000" y="4156384"/>
              <a:ext cx="0" cy="9205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ś1îďé">
              <a:extLst>
                <a:ext uri="{FF2B5EF4-FFF2-40B4-BE49-F238E27FC236}">
                  <a16:creationId xmlns:a16="http://schemas.microsoft.com/office/drawing/2014/main" xmlns="" id="{2B9DCFA0-8C60-40B1-8A79-3D9C84F9F343}"/>
                </a:ext>
              </a:extLst>
            </p:cNvPr>
            <p:cNvSpPr/>
            <p:nvPr/>
          </p:nvSpPr>
          <p:spPr bwMode="auto">
            <a:xfrm>
              <a:off x="3207626" y="3246124"/>
              <a:ext cx="341149" cy="363892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 dirty="0"/>
            </a:p>
          </p:txBody>
        </p:sp>
        <p:sp>
          <p:nvSpPr>
            <p:cNvPr id="14" name="iŝ1îḓè">
              <a:extLst>
                <a:ext uri="{FF2B5EF4-FFF2-40B4-BE49-F238E27FC236}">
                  <a16:creationId xmlns:a16="http://schemas.microsoft.com/office/drawing/2014/main" xmlns="" id="{6FD45E35-E299-4346-941B-FFA9CC440B35}"/>
                </a:ext>
              </a:extLst>
            </p:cNvPr>
            <p:cNvSpPr/>
            <p:nvPr/>
          </p:nvSpPr>
          <p:spPr bwMode="auto">
            <a:xfrm>
              <a:off x="8625504" y="3254550"/>
              <a:ext cx="363892" cy="347040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13688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671A6D5-8C47-4B39-8EBF-5D2EECFC4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2631109-6186-4AC6-A2C0-B0932D1D5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8E89EF1-745A-4C51-98F1-FFEA081BB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108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51BDEAD-B246-401E-934A-4EC351759BB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514157"/>
            <a:ext cx="10845801" cy="5632643"/>
            <a:chOff x="673099" y="514157"/>
            <a:chExt cx="10845801" cy="5632643"/>
          </a:xfrm>
        </p:grpSpPr>
        <p:grpSp>
          <p:nvGrpSpPr>
            <p:cNvPr id="6" name="ï$ļïďé">
              <a:extLst>
                <a:ext uri="{FF2B5EF4-FFF2-40B4-BE49-F238E27FC236}">
                  <a16:creationId xmlns:a16="http://schemas.microsoft.com/office/drawing/2014/main" xmlns="" id="{AC851C71-FFF2-452A-A087-FADD835B03AF}"/>
                </a:ext>
              </a:extLst>
            </p:cNvPr>
            <p:cNvGrpSpPr/>
            <p:nvPr/>
          </p:nvGrpSpPr>
          <p:grpSpPr>
            <a:xfrm>
              <a:off x="4352194" y="514157"/>
              <a:ext cx="3487613" cy="3951869"/>
              <a:chOff x="4769637" y="1345143"/>
              <a:chExt cx="2649801" cy="3002533"/>
            </a:xfrm>
          </p:grpSpPr>
          <p:sp>
            <p:nvSpPr>
              <p:cNvPr id="15" name="î$ḻíḍê">
                <a:extLst>
                  <a:ext uri="{FF2B5EF4-FFF2-40B4-BE49-F238E27FC236}">
                    <a16:creationId xmlns:a16="http://schemas.microsoft.com/office/drawing/2014/main" xmlns="" id="{E288A880-B5A7-49D7-8D90-7E8A782F4580}"/>
                  </a:ext>
                </a:extLst>
              </p:cNvPr>
              <p:cNvSpPr/>
              <p:nvPr/>
            </p:nvSpPr>
            <p:spPr>
              <a:xfrm rot="18900000">
                <a:off x="4769637" y="1345143"/>
                <a:ext cx="2649801" cy="26499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1929" y="0"/>
                      <a:pt x="21600" y="9633"/>
                      <a:pt x="21600" y="21517"/>
                    </a:cubicBezTo>
                    <a:cubicBezTo>
                      <a:pt x="21600" y="21544"/>
                      <a:pt x="21599" y="21572"/>
                      <a:pt x="21599" y="21600"/>
                    </a:cubicBezTo>
                    <a:lnTo>
                      <a:pt x="1" y="2151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5715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16" name="îş1íde">
                <a:extLst>
                  <a:ext uri="{FF2B5EF4-FFF2-40B4-BE49-F238E27FC236}">
                    <a16:creationId xmlns:a16="http://schemas.microsoft.com/office/drawing/2014/main" xmlns="" id="{6F77B37B-18B4-4795-B1D1-B15CB9F11C43}"/>
                  </a:ext>
                </a:extLst>
              </p:cNvPr>
              <p:cNvSpPr/>
              <p:nvPr/>
            </p:nvSpPr>
            <p:spPr>
              <a:xfrm rot="18900000">
                <a:off x="5145021" y="2251545"/>
                <a:ext cx="1898845" cy="18991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1929" y="0"/>
                      <a:pt x="21600" y="9633"/>
                      <a:pt x="21600" y="21517"/>
                    </a:cubicBezTo>
                    <a:cubicBezTo>
                      <a:pt x="21600" y="21544"/>
                      <a:pt x="21599" y="21572"/>
                      <a:pt x="21599" y="21600"/>
                    </a:cubicBezTo>
                    <a:lnTo>
                      <a:pt x="1" y="2151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5715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17" name="îṩ1íḍè">
                <a:extLst>
                  <a:ext uri="{FF2B5EF4-FFF2-40B4-BE49-F238E27FC236}">
                    <a16:creationId xmlns:a16="http://schemas.microsoft.com/office/drawing/2014/main" xmlns="" id="{44B8C0BA-2E37-41B8-9F15-40179AC5EF47}"/>
                  </a:ext>
                </a:extLst>
              </p:cNvPr>
              <p:cNvSpPr/>
              <p:nvPr/>
            </p:nvSpPr>
            <p:spPr>
              <a:xfrm rot="18900000">
                <a:off x="5620423" y="3399414"/>
                <a:ext cx="948104" cy="9482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1929" y="0"/>
                      <a:pt x="21600" y="9633"/>
                      <a:pt x="21600" y="21517"/>
                    </a:cubicBezTo>
                    <a:cubicBezTo>
                      <a:pt x="21600" y="21544"/>
                      <a:pt x="21599" y="21572"/>
                      <a:pt x="21599" y="21600"/>
                    </a:cubicBezTo>
                    <a:lnTo>
                      <a:pt x="1" y="21517"/>
                    </a:lnTo>
                    <a:close/>
                  </a:path>
                </a:pathLst>
              </a:custGeom>
              <a:solidFill>
                <a:schemeClr val="accent1"/>
              </a:solidFill>
              <a:ln w="5715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18" name="îṣḷïḍê">
                <a:extLst>
                  <a:ext uri="{FF2B5EF4-FFF2-40B4-BE49-F238E27FC236}">
                    <a16:creationId xmlns:a16="http://schemas.microsoft.com/office/drawing/2014/main" xmlns="" id="{523CFC7D-0B0C-4894-A593-EE89F7DB2E95}"/>
                  </a:ext>
                </a:extLst>
              </p:cNvPr>
              <p:cNvSpPr txBox="1"/>
              <p:nvPr/>
            </p:nvSpPr>
            <p:spPr>
              <a:xfrm>
                <a:off x="5332537" y="2150698"/>
                <a:ext cx="1524000" cy="292100"/>
              </a:xfrm>
              <a:prstGeom prst="rect">
                <a:avLst/>
              </a:prstGeom>
            </p:spPr>
            <p:txBody>
              <a:bodyPr wrap="square" anchor="ctr">
                <a:normAutofit/>
              </a:bodyPr>
              <a:lstStyle/>
              <a:p>
                <a:pPr algn="ctr"/>
                <a:r>
                  <a:rPr lang="en-US" altLang="zh-CN" sz="1400" dirty="0"/>
                  <a:t>Text</a:t>
                </a:r>
                <a:endParaRPr lang="zh-CN" altLang="en-US" sz="1400" dirty="0"/>
              </a:p>
            </p:txBody>
          </p:sp>
          <p:sp>
            <p:nvSpPr>
              <p:cNvPr id="19" name="iśḻíḍè">
                <a:extLst>
                  <a:ext uri="{FF2B5EF4-FFF2-40B4-BE49-F238E27FC236}">
                    <a16:creationId xmlns:a16="http://schemas.microsoft.com/office/drawing/2014/main" xmlns="" id="{738E84E7-0793-42CE-A2EA-292D8C4237AA}"/>
                  </a:ext>
                </a:extLst>
              </p:cNvPr>
              <p:cNvSpPr txBox="1"/>
              <p:nvPr/>
            </p:nvSpPr>
            <p:spPr>
              <a:xfrm>
                <a:off x="5332537" y="3055076"/>
                <a:ext cx="1524000" cy="292100"/>
              </a:xfrm>
              <a:prstGeom prst="rect">
                <a:avLst/>
              </a:prstGeom>
            </p:spPr>
            <p:txBody>
              <a:bodyPr wrap="square" anchor="ctr">
                <a:normAutofit/>
              </a:bodyPr>
              <a:lstStyle/>
              <a:p>
                <a:pPr algn="ctr"/>
                <a:r>
                  <a:rPr lang="en-US" altLang="zh-CN" sz="1400" dirty="0"/>
                  <a:t>Text</a:t>
                </a:r>
                <a:endParaRPr lang="zh-CN" altLang="en-US" sz="1400" dirty="0"/>
              </a:p>
            </p:txBody>
          </p:sp>
          <p:sp>
            <p:nvSpPr>
              <p:cNvPr id="20" name="îṥḻîdê">
                <a:extLst>
                  <a:ext uri="{FF2B5EF4-FFF2-40B4-BE49-F238E27FC236}">
                    <a16:creationId xmlns:a16="http://schemas.microsoft.com/office/drawing/2014/main" xmlns="" id="{61DB13D7-A68E-4738-8A2F-E06D6E430A48}"/>
                  </a:ext>
                </a:extLst>
              </p:cNvPr>
              <p:cNvSpPr txBox="1"/>
              <p:nvPr/>
            </p:nvSpPr>
            <p:spPr>
              <a:xfrm>
                <a:off x="5332537" y="3873545"/>
                <a:ext cx="1524000" cy="292100"/>
              </a:xfrm>
              <a:prstGeom prst="rect">
                <a:avLst/>
              </a:prstGeom>
            </p:spPr>
            <p:txBody>
              <a:bodyPr wrap="square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</a:rPr>
                  <a:t>Text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íṣļidê">
              <a:extLst>
                <a:ext uri="{FF2B5EF4-FFF2-40B4-BE49-F238E27FC236}">
                  <a16:creationId xmlns:a16="http://schemas.microsoft.com/office/drawing/2014/main" xmlns="" id="{F7801E3D-43D6-4B70-AB12-2A64B52443C6}"/>
                </a:ext>
              </a:extLst>
            </p:cNvPr>
            <p:cNvSpPr txBox="1"/>
            <p:nvPr/>
          </p:nvSpPr>
          <p:spPr>
            <a:xfrm>
              <a:off x="673099" y="4973703"/>
              <a:ext cx="10845790" cy="4797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b="1" dirty="0"/>
                <a:t>Unified fonts make reading more fluent.</a:t>
              </a:r>
            </a:p>
          </p:txBody>
        </p:sp>
        <p:sp>
          <p:nvSpPr>
            <p:cNvPr id="8" name="ïsḻiḍé">
              <a:extLst>
                <a:ext uri="{FF2B5EF4-FFF2-40B4-BE49-F238E27FC236}">
                  <a16:creationId xmlns:a16="http://schemas.microsoft.com/office/drawing/2014/main" xmlns="" id="{6D3328AF-02F8-4281-97A7-BFCAEC8DBB5F}"/>
                </a:ext>
              </a:extLst>
            </p:cNvPr>
            <p:cNvSpPr txBox="1"/>
            <p:nvPr/>
          </p:nvSpPr>
          <p:spPr>
            <a:xfrm>
              <a:off x="673107" y="5453496"/>
              <a:ext cx="10845793" cy="6933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  <p:sp>
          <p:nvSpPr>
            <p:cNvPr id="9" name="išļíde">
              <a:extLst>
                <a:ext uri="{FF2B5EF4-FFF2-40B4-BE49-F238E27FC236}">
                  <a16:creationId xmlns:a16="http://schemas.microsoft.com/office/drawing/2014/main" xmlns="" id="{9B1939C5-76D4-451D-8C33-A8F567825450}"/>
                </a:ext>
              </a:extLst>
            </p:cNvPr>
            <p:cNvSpPr txBox="1"/>
            <p:nvPr/>
          </p:nvSpPr>
          <p:spPr>
            <a:xfrm>
              <a:off x="673100" y="2108175"/>
              <a:ext cx="2891102" cy="4497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0" name="ïṥḷiḋe">
              <a:extLst>
                <a:ext uri="{FF2B5EF4-FFF2-40B4-BE49-F238E27FC236}">
                  <a16:creationId xmlns:a16="http://schemas.microsoft.com/office/drawing/2014/main" xmlns="" id="{F435AE2F-14BD-4EF3-A361-6C9150329CD1}"/>
                </a:ext>
              </a:extLst>
            </p:cNvPr>
            <p:cNvSpPr txBox="1"/>
            <p:nvPr/>
          </p:nvSpPr>
          <p:spPr>
            <a:xfrm>
              <a:off x="673100" y="2557875"/>
              <a:ext cx="2891102" cy="69330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1" name="ïśľîḓé">
              <a:extLst>
                <a:ext uri="{FF2B5EF4-FFF2-40B4-BE49-F238E27FC236}">
                  <a16:creationId xmlns:a16="http://schemas.microsoft.com/office/drawing/2014/main" xmlns="" id="{0D3448BB-957E-4CDB-84C2-A60509F4B027}"/>
                </a:ext>
              </a:extLst>
            </p:cNvPr>
            <p:cNvSpPr txBox="1"/>
            <p:nvPr/>
          </p:nvSpPr>
          <p:spPr>
            <a:xfrm>
              <a:off x="7863240" y="2908275"/>
              <a:ext cx="3655648" cy="4497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išlidê">
              <a:extLst>
                <a:ext uri="{FF2B5EF4-FFF2-40B4-BE49-F238E27FC236}">
                  <a16:creationId xmlns:a16="http://schemas.microsoft.com/office/drawing/2014/main" xmlns="" id="{D43A5632-4FA3-49B0-900F-58DA4EEA5C70}"/>
                </a:ext>
              </a:extLst>
            </p:cNvPr>
            <p:cNvSpPr txBox="1"/>
            <p:nvPr/>
          </p:nvSpPr>
          <p:spPr>
            <a:xfrm>
              <a:off x="7863240" y="3357975"/>
              <a:ext cx="3655648" cy="69330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3" name="îṣļïḋè">
              <a:extLst>
                <a:ext uri="{FF2B5EF4-FFF2-40B4-BE49-F238E27FC236}">
                  <a16:creationId xmlns:a16="http://schemas.microsoft.com/office/drawing/2014/main" xmlns="" id="{3378BB5B-4918-45BF-97C9-579E4B610344}"/>
                </a:ext>
              </a:extLst>
            </p:cNvPr>
            <p:cNvSpPr txBox="1"/>
            <p:nvPr/>
          </p:nvSpPr>
          <p:spPr>
            <a:xfrm>
              <a:off x="673100" y="3726482"/>
              <a:ext cx="4699000" cy="4497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4" name="ïSḻíḋé">
              <a:extLst>
                <a:ext uri="{FF2B5EF4-FFF2-40B4-BE49-F238E27FC236}">
                  <a16:creationId xmlns:a16="http://schemas.microsoft.com/office/drawing/2014/main" xmlns="" id="{33931D30-65F1-4DA0-861E-2A3D6882D187}"/>
                </a:ext>
              </a:extLst>
            </p:cNvPr>
            <p:cNvSpPr txBox="1"/>
            <p:nvPr/>
          </p:nvSpPr>
          <p:spPr>
            <a:xfrm>
              <a:off x="673100" y="4176182"/>
              <a:ext cx="4699000" cy="479792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050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902A9E1-83C0-470D-92D8-45538D8D4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286A361-8A53-4DAB-97C1-2640E2B87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9A449A6-ACDB-4A41-8D7B-AE4E9CC59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412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938B086-6DB6-49D6-8BAC-0D6DA77CD3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" y="-1719263"/>
            <a:ext cx="15174913" cy="7862888"/>
            <a:chOff x="0" y="-1719263"/>
            <a:chExt cx="15174913" cy="7862888"/>
          </a:xfrm>
        </p:grpSpPr>
        <p:sp>
          <p:nvSpPr>
            <p:cNvPr id="6" name="íśľíde">
              <a:extLst>
                <a:ext uri="{FF2B5EF4-FFF2-40B4-BE49-F238E27FC236}">
                  <a16:creationId xmlns:a16="http://schemas.microsoft.com/office/drawing/2014/main" xmlns="" id="{52497077-A1CA-4AA0-B7E8-29DF9D1A7CCB}"/>
                </a:ext>
              </a:extLst>
            </p:cNvPr>
            <p:cNvSpPr/>
            <p:nvPr/>
          </p:nvSpPr>
          <p:spPr>
            <a:xfrm>
              <a:off x="0" y="3419157"/>
              <a:ext cx="12192000" cy="272446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iśḷîde">
              <a:extLst>
                <a:ext uri="{FF2B5EF4-FFF2-40B4-BE49-F238E27FC236}">
                  <a16:creationId xmlns:a16="http://schemas.microsoft.com/office/drawing/2014/main" xmlns="" id="{B54664A7-7E52-4A1A-A71D-5D5B4C3CF214}"/>
                </a:ext>
              </a:extLst>
            </p:cNvPr>
            <p:cNvSpPr/>
            <p:nvPr/>
          </p:nvSpPr>
          <p:spPr>
            <a:xfrm>
              <a:off x="4066619" y="2529547"/>
              <a:ext cx="4058762" cy="2186392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/>
            <a:p>
              <a:endParaRPr/>
            </a:p>
          </p:txBody>
        </p:sp>
        <p:sp>
          <p:nvSpPr>
            <p:cNvPr id="8" name="íṣ1ïḋê">
              <a:extLst>
                <a:ext uri="{FF2B5EF4-FFF2-40B4-BE49-F238E27FC236}">
                  <a16:creationId xmlns:a16="http://schemas.microsoft.com/office/drawing/2014/main" xmlns="" id="{94851795-6F9E-407B-B2B3-2FF6FBFB0D1D}"/>
                </a:ext>
              </a:extLst>
            </p:cNvPr>
            <p:cNvSpPr/>
            <p:nvPr/>
          </p:nvSpPr>
          <p:spPr>
            <a:xfrm>
              <a:off x="2294445" y="2529547"/>
              <a:ext cx="1739470" cy="1924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3974"/>
                  </a:lnTo>
                  <a:lnTo>
                    <a:pt x="21600" y="17626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pattFill prst="pct5">
              <a:fgClr>
                <a:schemeClr val="bg1"/>
              </a:fgClr>
              <a:bgClr>
                <a:schemeClr val="tx2">
                  <a:lumMod val="60000"/>
                  <a:lumOff val="4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9" name="ïşḻîdè">
              <a:extLst>
                <a:ext uri="{FF2B5EF4-FFF2-40B4-BE49-F238E27FC236}">
                  <a16:creationId xmlns:a16="http://schemas.microsoft.com/office/drawing/2014/main" xmlns="" id="{8591FEC1-9CAB-402D-8C4A-369AA6745298}"/>
                </a:ext>
              </a:extLst>
            </p:cNvPr>
            <p:cNvSpPr/>
            <p:nvPr/>
          </p:nvSpPr>
          <p:spPr>
            <a:xfrm>
              <a:off x="660400" y="2623753"/>
              <a:ext cx="1581335" cy="1749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3974"/>
                  </a:lnTo>
                  <a:lnTo>
                    <a:pt x="21600" y="17626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pattFill prst="pct5">
              <a:fgClr>
                <a:schemeClr val="bg1"/>
              </a:fgClr>
              <a:bgClr>
                <a:schemeClr val="tx2">
                  <a:lumMod val="60000"/>
                  <a:lumOff val="4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grpSp>
          <p:nvGrpSpPr>
            <p:cNvPr id="10" name="iṥ1ïḋe">
              <a:extLst>
                <a:ext uri="{FF2B5EF4-FFF2-40B4-BE49-F238E27FC236}">
                  <a16:creationId xmlns:a16="http://schemas.microsoft.com/office/drawing/2014/main" xmlns="" id="{29C7F627-70AF-49DE-AE28-765A89877FC5}"/>
                </a:ext>
              </a:extLst>
            </p:cNvPr>
            <p:cNvGrpSpPr/>
            <p:nvPr/>
          </p:nvGrpSpPr>
          <p:grpSpPr>
            <a:xfrm>
              <a:off x="5570046" y="1985908"/>
              <a:ext cx="1091921" cy="1093558"/>
              <a:chOff x="5638327" y="1985908"/>
              <a:chExt cx="1091921" cy="1093558"/>
            </a:xfrm>
          </p:grpSpPr>
          <p:sp>
            <p:nvSpPr>
              <p:cNvPr id="23" name="ïṣḻïďè">
                <a:extLst>
                  <a:ext uri="{FF2B5EF4-FFF2-40B4-BE49-F238E27FC236}">
                    <a16:creationId xmlns:a16="http://schemas.microsoft.com/office/drawing/2014/main" xmlns="" id="{02F692AF-F7DD-4D78-8975-8262CF348A33}"/>
                  </a:ext>
                </a:extLst>
              </p:cNvPr>
              <p:cNvSpPr/>
              <p:nvPr/>
            </p:nvSpPr>
            <p:spPr>
              <a:xfrm>
                <a:off x="5638327" y="1985908"/>
                <a:ext cx="1091921" cy="1093558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sz="1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ïṡ1ïdê">
                <a:extLst>
                  <a:ext uri="{FF2B5EF4-FFF2-40B4-BE49-F238E27FC236}">
                    <a16:creationId xmlns:a16="http://schemas.microsoft.com/office/drawing/2014/main" xmlns="" id="{4EBB24F7-8075-46EB-9BCB-5329868375C4}"/>
                  </a:ext>
                </a:extLst>
              </p:cNvPr>
              <p:cNvSpPr/>
              <p:nvPr/>
            </p:nvSpPr>
            <p:spPr>
              <a:xfrm>
                <a:off x="5960136" y="2337016"/>
                <a:ext cx="448302" cy="391342"/>
              </a:xfrm>
              <a:custGeom>
                <a:avLst/>
                <a:gdLst>
                  <a:gd name="connsiteX0" fmla="*/ 424975 w 608697"/>
                  <a:gd name="connsiteY0" fmla="*/ 168488 h 531358"/>
                  <a:gd name="connsiteX1" fmla="*/ 387604 w 608697"/>
                  <a:gd name="connsiteY1" fmla="*/ 205806 h 531358"/>
                  <a:gd name="connsiteX2" fmla="*/ 424975 w 608697"/>
                  <a:gd name="connsiteY2" fmla="*/ 243124 h 531358"/>
                  <a:gd name="connsiteX3" fmla="*/ 462346 w 608697"/>
                  <a:gd name="connsiteY3" fmla="*/ 205806 h 531358"/>
                  <a:gd name="connsiteX4" fmla="*/ 424975 w 608697"/>
                  <a:gd name="connsiteY4" fmla="*/ 168488 h 531358"/>
                  <a:gd name="connsiteX5" fmla="*/ 287947 w 608697"/>
                  <a:gd name="connsiteY5" fmla="*/ 168488 h 531358"/>
                  <a:gd name="connsiteX6" fmla="*/ 250576 w 608697"/>
                  <a:gd name="connsiteY6" fmla="*/ 205806 h 531358"/>
                  <a:gd name="connsiteX7" fmla="*/ 287947 w 608697"/>
                  <a:gd name="connsiteY7" fmla="*/ 243124 h 531358"/>
                  <a:gd name="connsiteX8" fmla="*/ 325318 w 608697"/>
                  <a:gd name="connsiteY8" fmla="*/ 205806 h 531358"/>
                  <a:gd name="connsiteX9" fmla="*/ 287947 w 608697"/>
                  <a:gd name="connsiteY9" fmla="*/ 168488 h 531358"/>
                  <a:gd name="connsiteX10" fmla="*/ 102356 w 608697"/>
                  <a:gd name="connsiteY10" fmla="*/ 121231 h 531358"/>
                  <a:gd name="connsiteX11" fmla="*/ 98850 w 608697"/>
                  <a:gd name="connsiteY11" fmla="*/ 127711 h 531358"/>
                  <a:gd name="connsiteX12" fmla="*/ 76842 w 608697"/>
                  <a:gd name="connsiteY12" fmla="*/ 217990 h 531358"/>
                  <a:gd name="connsiteX13" fmla="*/ 98850 w 608697"/>
                  <a:gd name="connsiteY13" fmla="*/ 308194 h 531358"/>
                  <a:gd name="connsiteX14" fmla="*/ 157488 w 608697"/>
                  <a:gd name="connsiteY14" fmla="*/ 380223 h 531358"/>
                  <a:gd name="connsiteX15" fmla="*/ 344668 w 608697"/>
                  <a:gd name="connsiteY15" fmla="*/ 444729 h 531358"/>
                  <a:gd name="connsiteX16" fmla="*/ 370257 w 608697"/>
                  <a:gd name="connsiteY16" fmla="*/ 443687 h 531358"/>
                  <a:gd name="connsiteX17" fmla="*/ 236717 w 608697"/>
                  <a:gd name="connsiteY17" fmla="*/ 477876 h 531358"/>
                  <a:gd name="connsiteX18" fmla="*/ 198072 w 608697"/>
                  <a:gd name="connsiteY18" fmla="*/ 475344 h 531358"/>
                  <a:gd name="connsiteX19" fmla="*/ 82437 w 608697"/>
                  <a:gd name="connsiteY19" fmla="*/ 531284 h 531358"/>
                  <a:gd name="connsiteX20" fmla="*/ 81542 w 608697"/>
                  <a:gd name="connsiteY20" fmla="*/ 531358 h 531358"/>
                  <a:gd name="connsiteX21" fmla="*/ 75051 w 608697"/>
                  <a:gd name="connsiteY21" fmla="*/ 527857 h 531358"/>
                  <a:gd name="connsiteX22" fmla="*/ 74753 w 608697"/>
                  <a:gd name="connsiteY22" fmla="*/ 519738 h 531358"/>
                  <a:gd name="connsiteX23" fmla="*/ 88778 w 608697"/>
                  <a:gd name="connsiteY23" fmla="*/ 435046 h 531358"/>
                  <a:gd name="connsiteX24" fmla="*/ 0 w 608697"/>
                  <a:gd name="connsiteY24" fmla="*/ 282198 h 531358"/>
                  <a:gd name="connsiteX25" fmla="*/ 102356 w 608697"/>
                  <a:gd name="connsiteY25" fmla="*/ 121231 h 531358"/>
                  <a:gd name="connsiteX26" fmla="*/ 356424 w 608697"/>
                  <a:gd name="connsiteY26" fmla="*/ 0 h 531358"/>
                  <a:gd name="connsiteX27" fmla="*/ 608697 w 608697"/>
                  <a:gd name="connsiteY27" fmla="*/ 211244 h 531358"/>
                  <a:gd name="connsiteX28" fmla="*/ 518290 w 608697"/>
                  <a:gd name="connsiteY28" fmla="*/ 373401 h 531358"/>
                  <a:gd name="connsiteX29" fmla="*/ 531941 w 608697"/>
                  <a:gd name="connsiteY29" fmla="*/ 441109 h 531358"/>
                  <a:gd name="connsiteX30" fmla="*/ 531120 w 608697"/>
                  <a:gd name="connsiteY30" fmla="*/ 465391 h 531358"/>
                  <a:gd name="connsiteX31" fmla="*/ 511577 w 608697"/>
                  <a:gd name="connsiteY31" fmla="*/ 475894 h 531358"/>
                  <a:gd name="connsiteX32" fmla="*/ 509041 w 608697"/>
                  <a:gd name="connsiteY32" fmla="*/ 475745 h 531358"/>
                  <a:gd name="connsiteX33" fmla="*/ 391408 w 608697"/>
                  <a:gd name="connsiteY33" fmla="*/ 420476 h 531358"/>
                  <a:gd name="connsiteX34" fmla="*/ 356424 w 608697"/>
                  <a:gd name="connsiteY34" fmla="*/ 422487 h 531358"/>
                  <a:gd name="connsiteX35" fmla="*/ 104225 w 608697"/>
                  <a:gd name="connsiteY35" fmla="*/ 211244 h 531358"/>
                  <a:gd name="connsiteX36" fmla="*/ 356424 w 608697"/>
                  <a:gd name="connsiteY36" fmla="*/ 0 h 53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8697" h="531358">
                    <a:moveTo>
                      <a:pt x="424975" y="168488"/>
                    </a:moveTo>
                    <a:cubicBezTo>
                      <a:pt x="404312" y="168488"/>
                      <a:pt x="387604" y="185248"/>
                      <a:pt x="387604" y="205806"/>
                    </a:cubicBezTo>
                    <a:cubicBezTo>
                      <a:pt x="387604" y="226439"/>
                      <a:pt x="404312" y="243124"/>
                      <a:pt x="424975" y="243124"/>
                    </a:cubicBezTo>
                    <a:cubicBezTo>
                      <a:pt x="445562" y="243124"/>
                      <a:pt x="462346" y="226439"/>
                      <a:pt x="462346" y="205806"/>
                    </a:cubicBezTo>
                    <a:cubicBezTo>
                      <a:pt x="462346" y="185248"/>
                      <a:pt x="445637" y="168488"/>
                      <a:pt x="424975" y="168488"/>
                    </a:cubicBezTo>
                    <a:close/>
                    <a:moveTo>
                      <a:pt x="287947" y="168488"/>
                    </a:moveTo>
                    <a:cubicBezTo>
                      <a:pt x="267285" y="168488"/>
                      <a:pt x="250576" y="185248"/>
                      <a:pt x="250576" y="205806"/>
                    </a:cubicBezTo>
                    <a:cubicBezTo>
                      <a:pt x="250576" y="226439"/>
                      <a:pt x="267285" y="243124"/>
                      <a:pt x="287947" y="243124"/>
                    </a:cubicBezTo>
                    <a:cubicBezTo>
                      <a:pt x="308610" y="243124"/>
                      <a:pt x="325318" y="226439"/>
                      <a:pt x="325318" y="205806"/>
                    </a:cubicBezTo>
                    <a:cubicBezTo>
                      <a:pt x="325318" y="185248"/>
                      <a:pt x="308610" y="168488"/>
                      <a:pt x="287947" y="168488"/>
                    </a:cubicBezTo>
                    <a:close/>
                    <a:moveTo>
                      <a:pt x="102356" y="121231"/>
                    </a:moveTo>
                    <a:cubicBezTo>
                      <a:pt x="101162" y="123317"/>
                      <a:pt x="99969" y="125477"/>
                      <a:pt x="98850" y="127711"/>
                    </a:cubicBezTo>
                    <a:cubicBezTo>
                      <a:pt x="84227" y="156240"/>
                      <a:pt x="76842" y="186631"/>
                      <a:pt x="76842" y="217990"/>
                    </a:cubicBezTo>
                    <a:cubicBezTo>
                      <a:pt x="76842" y="249275"/>
                      <a:pt x="84227" y="279666"/>
                      <a:pt x="98850" y="308194"/>
                    </a:cubicBezTo>
                    <a:cubicBezTo>
                      <a:pt x="112726" y="335308"/>
                      <a:pt x="132496" y="359516"/>
                      <a:pt x="157488" y="380223"/>
                    </a:cubicBezTo>
                    <a:cubicBezTo>
                      <a:pt x="207845" y="421787"/>
                      <a:pt x="274317" y="444729"/>
                      <a:pt x="344668" y="444729"/>
                    </a:cubicBezTo>
                    <a:cubicBezTo>
                      <a:pt x="353173" y="444729"/>
                      <a:pt x="361752" y="444357"/>
                      <a:pt x="370257" y="443687"/>
                    </a:cubicBezTo>
                    <a:cubicBezTo>
                      <a:pt x="332209" y="465288"/>
                      <a:pt x="286254" y="477876"/>
                      <a:pt x="236717" y="477876"/>
                    </a:cubicBezTo>
                    <a:cubicBezTo>
                      <a:pt x="223736" y="477876"/>
                      <a:pt x="210755" y="477057"/>
                      <a:pt x="198072" y="475344"/>
                    </a:cubicBezTo>
                    <a:cubicBezTo>
                      <a:pt x="160397" y="499478"/>
                      <a:pt x="110637" y="528155"/>
                      <a:pt x="82437" y="531284"/>
                    </a:cubicBezTo>
                    <a:cubicBezTo>
                      <a:pt x="82138" y="531358"/>
                      <a:pt x="81840" y="531358"/>
                      <a:pt x="81542" y="531358"/>
                    </a:cubicBezTo>
                    <a:cubicBezTo>
                      <a:pt x="78930" y="531358"/>
                      <a:pt x="76469" y="530017"/>
                      <a:pt x="75051" y="527857"/>
                    </a:cubicBezTo>
                    <a:cubicBezTo>
                      <a:pt x="73410" y="525399"/>
                      <a:pt x="73335" y="522271"/>
                      <a:pt x="74753" y="519738"/>
                    </a:cubicBezTo>
                    <a:cubicBezTo>
                      <a:pt x="75051" y="519291"/>
                      <a:pt x="99223" y="476014"/>
                      <a:pt x="88778" y="435046"/>
                    </a:cubicBezTo>
                    <a:cubicBezTo>
                      <a:pt x="32303" y="397653"/>
                      <a:pt x="0" y="342160"/>
                      <a:pt x="0" y="282198"/>
                    </a:cubicBezTo>
                    <a:cubicBezTo>
                      <a:pt x="0" y="215532"/>
                      <a:pt x="40584" y="156538"/>
                      <a:pt x="102356" y="121231"/>
                    </a:cubicBezTo>
                    <a:close/>
                    <a:moveTo>
                      <a:pt x="356424" y="0"/>
                    </a:moveTo>
                    <a:cubicBezTo>
                      <a:pt x="495540" y="0"/>
                      <a:pt x="608697" y="94747"/>
                      <a:pt x="608697" y="211244"/>
                    </a:cubicBezTo>
                    <a:cubicBezTo>
                      <a:pt x="608697" y="274408"/>
                      <a:pt x="575802" y="333178"/>
                      <a:pt x="518290" y="373401"/>
                    </a:cubicBezTo>
                    <a:cubicBezTo>
                      <a:pt x="512845" y="406324"/>
                      <a:pt x="531717" y="440811"/>
                      <a:pt x="531941" y="441109"/>
                    </a:cubicBezTo>
                    <a:cubicBezTo>
                      <a:pt x="536267" y="448781"/>
                      <a:pt x="535969" y="458092"/>
                      <a:pt x="531120" y="465391"/>
                    </a:cubicBezTo>
                    <a:cubicBezTo>
                      <a:pt x="526794" y="472021"/>
                      <a:pt x="519484" y="475894"/>
                      <a:pt x="511577" y="475894"/>
                    </a:cubicBezTo>
                    <a:cubicBezTo>
                      <a:pt x="510756" y="475894"/>
                      <a:pt x="509936" y="475894"/>
                      <a:pt x="509041" y="475745"/>
                    </a:cubicBezTo>
                    <a:cubicBezTo>
                      <a:pt x="484574" y="473064"/>
                      <a:pt x="444966" y="454442"/>
                      <a:pt x="391408" y="420476"/>
                    </a:cubicBezTo>
                    <a:cubicBezTo>
                      <a:pt x="379920" y="421817"/>
                      <a:pt x="368135" y="422487"/>
                      <a:pt x="356424" y="422487"/>
                    </a:cubicBezTo>
                    <a:cubicBezTo>
                      <a:pt x="217382" y="422487"/>
                      <a:pt x="104225" y="327741"/>
                      <a:pt x="104225" y="211244"/>
                    </a:cubicBezTo>
                    <a:cubicBezTo>
                      <a:pt x="104225" y="94747"/>
                      <a:pt x="217382" y="0"/>
                      <a:pt x="35642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200" kern="1200"/>
              </a:p>
            </p:txBody>
          </p:sp>
        </p:grpSp>
        <p:sp>
          <p:nvSpPr>
            <p:cNvPr id="11" name="íṩḻïďé">
              <a:extLst>
                <a:ext uri="{FF2B5EF4-FFF2-40B4-BE49-F238E27FC236}">
                  <a16:creationId xmlns:a16="http://schemas.microsoft.com/office/drawing/2014/main" xmlns="" id="{AAA6A292-6F1B-4835-9E42-CE176FCCBC93}"/>
                </a:ext>
              </a:extLst>
            </p:cNvPr>
            <p:cNvSpPr/>
            <p:nvPr/>
          </p:nvSpPr>
          <p:spPr bwMode="auto">
            <a:xfrm>
              <a:off x="4431670" y="3778534"/>
              <a:ext cx="3368672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2" name="ïŝļíḓé">
              <a:extLst>
                <a:ext uri="{FF2B5EF4-FFF2-40B4-BE49-F238E27FC236}">
                  <a16:creationId xmlns:a16="http://schemas.microsoft.com/office/drawing/2014/main" xmlns="" id="{2D1EBE6C-7943-4EFC-B9D0-E20CF7007189}"/>
                </a:ext>
              </a:extLst>
            </p:cNvPr>
            <p:cNvSpPr txBox="1"/>
            <p:nvPr/>
          </p:nvSpPr>
          <p:spPr bwMode="auto">
            <a:xfrm>
              <a:off x="4431669" y="3336730"/>
              <a:ext cx="33686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3" name="íṧḻïďè">
              <a:extLst>
                <a:ext uri="{FF2B5EF4-FFF2-40B4-BE49-F238E27FC236}">
                  <a16:creationId xmlns:a16="http://schemas.microsoft.com/office/drawing/2014/main" xmlns="" id="{A9CABE44-88AE-4F71-A0D2-863275E62D59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14" name="íšliḑé">
              <a:extLst>
                <a:ext uri="{FF2B5EF4-FFF2-40B4-BE49-F238E27FC236}">
                  <a16:creationId xmlns:a16="http://schemas.microsoft.com/office/drawing/2014/main" xmlns="" id="{140920FC-E2CD-4F9B-9DA2-730E77BEA203}"/>
                </a:ext>
              </a:extLst>
            </p:cNvPr>
            <p:cNvSpPr/>
            <p:nvPr/>
          </p:nvSpPr>
          <p:spPr bwMode="auto">
            <a:xfrm>
              <a:off x="11676063" y="-1719263"/>
              <a:ext cx="3498850" cy="1993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/>
            </a:p>
          </p:txBody>
        </p:sp>
        <p:sp>
          <p:nvSpPr>
            <p:cNvPr id="15" name="ísľíḓê">
              <a:extLst>
                <a:ext uri="{FF2B5EF4-FFF2-40B4-BE49-F238E27FC236}">
                  <a16:creationId xmlns:a16="http://schemas.microsoft.com/office/drawing/2014/main" xmlns="" id="{617309F4-7D03-46B9-8395-11D245A71F42}"/>
                </a:ext>
              </a:extLst>
            </p:cNvPr>
            <p:cNvSpPr/>
            <p:nvPr/>
          </p:nvSpPr>
          <p:spPr bwMode="auto">
            <a:xfrm>
              <a:off x="9957452" y="2623753"/>
              <a:ext cx="1581335" cy="1749114"/>
            </a:xfrm>
            <a:custGeom>
              <a:avLst/>
              <a:gdLst>
                <a:gd name="T0" fmla="*/ 1036 w 1036"/>
                <a:gd name="T1" fmla="*/ 0 h 1144"/>
                <a:gd name="T2" fmla="*/ 0 w 1036"/>
                <a:gd name="T3" fmla="*/ 211 h 1144"/>
                <a:gd name="T4" fmla="*/ 0 w 1036"/>
                <a:gd name="T5" fmla="*/ 934 h 1144"/>
                <a:gd name="T6" fmla="*/ 1036 w 1036"/>
                <a:gd name="T7" fmla="*/ 1144 h 1144"/>
                <a:gd name="T8" fmla="*/ 1036 w 1036"/>
                <a:gd name="T9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6" h="1144">
                  <a:moveTo>
                    <a:pt x="1036" y="0"/>
                  </a:moveTo>
                  <a:lnTo>
                    <a:pt x="0" y="211"/>
                  </a:lnTo>
                  <a:lnTo>
                    <a:pt x="0" y="934"/>
                  </a:lnTo>
                  <a:lnTo>
                    <a:pt x="1036" y="1144"/>
                  </a:lnTo>
                  <a:lnTo>
                    <a:pt x="1036" y="0"/>
                  </a:lnTo>
                  <a:close/>
                </a:path>
              </a:pathLst>
            </a:custGeom>
            <a:pattFill prst="pct5">
              <a:fgClr>
                <a:schemeClr val="bg1"/>
              </a:fgClr>
              <a:bgClr>
                <a:schemeClr val="tx2">
                  <a:lumMod val="60000"/>
                  <a:lumOff val="40000"/>
                </a:schemeClr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iṣľíḍé">
              <a:extLst>
                <a:ext uri="{FF2B5EF4-FFF2-40B4-BE49-F238E27FC236}">
                  <a16:creationId xmlns:a16="http://schemas.microsoft.com/office/drawing/2014/main" xmlns="" id="{07E63FF6-AB10-47BD-9C75-4BA08E286169}"/>
                </a:ext>
              </a:extLst>
            </p:cNvPr>
            <p:cNvSpPr/>
            <p:nvPr/>
          </p:nvSpPr>
          <p:spPr bwMode="auto">
            <a:xfrm>
              <a:off x="8173620" y="2529547"/>
              <a:ext cx="1739470" cy="1924025"/>
            </a:xfrm>
            <a:custGeom>
              <a:avLst/>
              <a:gdLst>
                <a:gd name="T0" fmla="*/ 1142 w 1142"/>
                <a:gd name="T1" fmla="*/ 0 h 1262"/>
                <a:gd name="T2" fmla="*/ 0 w 1142"/>
                <a:gd name="T3" fmla="*/ 232 h 1262"/>
                <a:gd name="T4" fmla="*/ 0 w 1142"/>
                <a:gd name="T5" fmla="*/ 1030 h 1262"/>
                <a:gd name="T6" fmla="*/ 1142 w 1142"/>
                <a:gd name="T7" fmla="*/ 1262 h 1262"/>
                <a:gd name="T8" fmla="*/ 1142 w 1142"/>
                <a:gd name="T9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2" h="1262">
                  <a:moveTo>
                    <a:pt x="1142" y="0"/>
                  </a:moveTo>
                  <a:lnTo>
                    <a:pt x="0" y="232"/>
                  </a:lnTo>
                  <a:lnTo>
                    <a:pt x="0" y="1030"/>
                  </a:lnTo>
                  <a:lnTo>
                    <a:pt x="1142" y="1262"/>
                  </a:lnTo>
                  <a:lnTo>
                    <a:pt x="1142" y="0"/>
                  </a:lnTo>
                  <a:close/>
                </a:path>
              </a:pathLst>
            </a:custGeom>
            <a:pattFill prst="pct5">
              <a:fgClr>
                <a:schemeClr val="bg1"/>
              </a:fgClr>
              <a:bgClr>
                <a:schemeClr val="tx2">
                  <a:lumMod val="60000"/>
                  <a:lumOff val="40000"/>
                </a:schemeClr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7" name="íşľidê">
              <a:extLst>
                <a:ext uri="{FF2B5EF4-FFF2-40B4-BE49-F238E27FC236}">
                  <a16:creationId xmlns:a16="http://schemas.microsoft.com/office/drawing/2014/main" xmlns="" id="{01FA6234-162C-4F31-A5B6-23CE4E38F55D}"/>
                </a:ext>
              </a:extLst>
            </p:cNvPr>
            <p:cNvGrpSpPr/>
            <p:nvPr/>
          </p:nvGrpSpPr>
          <p:grpSpPr>
            <a:xfrm>
              <a:off x="673100" y="4726306"/>
              <a:ext cx="3126184" cy="1233752"/>
              <a:chOff x="719137" y="1429926"/>
              <a:chExt cx="5376847" cy="1233752"/>
            </a:xfrm>
          </p:grpSpPr>
          <p:sp>
            <p:nvSpPr>
              <p:cNvPr id="21" name="ïş1íḓè">
                <a:extLst>
                  <a:ext uri="{FF2B5EF4-FFF2-40B4-BE49-F238E27FC236}">
                    <a16:creationId xmlns:a16="http://schemas.microsoft.com/office/drawing/2014/main" xmlns="" id="{676FA9BB-6B8B-475F-8814-CF160D069B05}"/>
                  </a:ext>
                </a:extLst>
              </p:cNvPr>
              <p:cNvSpPr/>
              <p:nvPr/>
            </p:nvSpPr>
            <p:spPr bwMode="auto">
              <a:xfrm>
                <a:off x="719137" y="1871731"/>
                <a:ext cx="5376847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22" name="îṩḷiḑe">
                <a:extLst>
                  <a:ext uri="{FF2B5EF4-FFF2-40B4-BE49-F238E27FC236}">
                    <a16:creationId xmlns:a16="http://schemas.microsoft.com/office/drawing/2014/main" xmlns="" id="{CC4BC819-6403-43EE-BD40-2851DB44C332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8" name="íş1ïḋe">
              <a:extLst>
                <a:ext uri="{FF2B5EF4-FFF2-40B4-BE49-F238E27FC236}">
                  <a16:creationId xmlns:a16="http://schemas.microsoft.com/office/drawing/2014/main" xmlns="" id="{F8207782-517E-4DB2-B185-66630AB27D37}"/>
                </a:ext>
              </a:extLst>
            </p:cNvPr>
            <p:cNvGrpSpPr/>
            <p:nvPr/>
          </p:nvGrpSpPr>
          <p:grpSpPr>
            <a:xfrm>
              <a:off x="8392716" y="4726306"/>
              <a:ext cx="3126184" cy="1233752"/>
              <a:chOff x="719137" y="1429926"/>
              <a:chExt cx="5376847" cy="1233752"/>
            </a:xfrm>
          </p:grpSpPr>
          <p:sp>
            <p:nvSpPr>
              <p:cNvPr id="19" name="îṧľîḍè">
                <a:extLst>
                  <a:ext uri="{FF2B5EF4-FFF2-40B4-BE49-F238E27FC236}">
                    <a16:creationId xmlns:a16="http://schemas.microsoft.com/office/drawing/2014/main" xmlns="" id="{D4AFB83C-5EF7-4CE3-ABCD-DA2BB2D8E693}"/>
                  </a:ext>
                </a:extLst>
              </p:cNvPr>
              <p:cNvSpPr/>
              <p:nvPr/>
            </p:nvSpPr>
            <p:spPr bwMode="auto">
              <a:xfrm>
                <a:off x="719137" y="1871731"/>
                <a:ext cx="5376847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20" name="îṡḻíḍé">
                <a:extLst>
                  <a:ext uri="{FF2B5EF4-FFF2-40B4-BE49-F238E27FC236}">
                    <a16:creationId xmlns:a16="http://schemas.microsoft.com/office/drawing/2014/main" xmlns="" id="{95CFD140-9566-48E6-AD8B-CF22F546B86A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2648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123897" y="1028700"/>
            <a:ext cx="2111101" cy="183552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818B2C1-588F-4303-B374-AF870F1AC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7F1F78D-E6DC-4D7D-870A-713BE7F71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56354D5-3B47-4D7B-8C93-6A92FA0AF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210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3D164DB-6082-4338-ABDF-A2360142329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0" y="1130300"/>
            <a:ext cx="10858500" cy="5105400"/>
            <a:chOff x="666750" y="1130300"/>
            <a:chExt cx="10858500" cy="5105400"/>
          </a:xfrm>
        </p:grpSpPr>
        <p:sp>
          <p:nvSpPr>
            <p:cNvPr id="6" name="íşļíḍê">
              <a:extLst>
                <a:ext uri="{FF2B5EF4-FFF2-40B4-BE49-F238E27FC236}">
                  <a16:creationId xmlns:a16="http://schemas.microsoft.com/office/drawing/2014/main" xmlns="" id="{640442C8-696A-4A44-B052-82DB03EC093F}"/>
                </a:ext>
              </a:extLst>
            </p:cNvPr>
            <p:cNvSpPr/>
            <p:nvPr/>
          </p:nvSpPr>
          <p:spPr bwMode="auto">
            <a:xfrm>
              <a:off x="666750" y="3244850"/>
              <a:ext cx="10858500" cy="2990850"/>
            </a:xfrm>
            <a:custGeom>
              <a:avLst/>
              <a:gdLst>
                <a:gd name="T0" fmla="*/ 1447 w 1707"/>
                <a:gd name="T1" fmla="*/ 254 h 468"/>
                <a:gd name="T2" fmla="*/ 1408 w 1707"/>
                <a:gd name="T3" fmla="*/ 246 h 468"/>
                <a:gd name="T4" fmla="*/ 1350 w 1707"/>
                <a:gd name="T5" fmla="*/ 329 h 468"/>
                <a:gd name="T6" fmla="*/ 1308 w 1707"/>
                <a:gd name="T7" fmla="*/ 347 h 468"/>
                <a:gd name="T8" fmla="*/ 1260 w 1707"/>
                <a:gd name="T9" fmla="*/ 398 h 468"/>
                <a:gd name="T10" fmla="*/ 1222 w 1707"/>
                <a:gd name="T11" fmla="*/ 366 h 468"/>
                <a:gd name="T12" fmla="*/ 1181 w 1707"/>
                <a:gd name="T13" fmla="*/ 368 h 468"/>
                <a:gd name="T14" fmla="*/ 1129 w 1707"/>
                <a:gd name="T15" fmla="*/ 418 h 468"/>
                <a:gd name="T16" fmla="*/ 1083 w 1707"/>
                <a:gd name="T17" fmla="*/ 399 h 468"/>
                <a:gd name="T18" fmla="*/ 1039 w 1707"/>
                <a:gd name="T19" fmla="*/ 389 h 468"/>
                <a:gd name="T20" fmla="*/ 984 w 1707"/>
                <a:gd name="T21" fmla="*/ 406 h 468"/>
                <a:gd name="T22" fmla="*/ 947 w 1707"/>
                <a:gd name="T23" fmla="*/ 418 h 468"/>
                <a:gd name="T24" fmla="*/ 901 w 1707"/>
                <a:gd name="T25" fmla="*/ 395 h 468"/>
                <a:gd name="T26" fmla="*/ 864 w 1707"/>
                <a:gd name="T27" fmla="*/ 390 h 468"/>
                <a:gd name="T28" fmla="*/ 818 w 1707"/>
                <a:gd name="T29" fmla="*/ 345 h 468"/>
                <a:gd name="T30" fmla="*/ 747 w 1707"/>
                <a:gd name="T31" fmla="*/ 409 h 468"/>
                <a:gd name="T32" fmla="*/ 696 w 1707"/>
                <a:gd name="T33" fmla="*/ 395 h 468"/>
                <a:gd name="T34" fmla="*/ 651 w 1707"/>
                <a:gd name="T35" fmla="*/ 417 h 468"/>
                <a:gd name="T36" fmla="*/ 594 w 1707"/>
                <a:gd name="T37" fmla="*/ 374 h 468"/>
                <a:gd name="T38" fmla="*/ 536 w 1707"/>
                <a:gd name="T39" fmla="*/ 357 h 468"/>
                <a:gd name="T40" fmla="*/ 488 w 1707"/>
                <a:gd name="T41" fmla="*/ 343 h 468"/>
                <a:gd name="T42" fmla="*/ 433 w 1707"/>
                <a:gd name="T43" fmla="*/ 338 h 468"/>
                <a:gd name="T44" fmla="*/ 389 w 1707"/>
                <a:gd name="T45" fmla="*/ 358 h 468"/>
                <a:gd name="T46" fmla="*/ 299 w 1707"/>
                <a:gd name="T47" fmla="*/ 420 h 468"/>
                <a:gd name="T48" fmla="*/ 160 w 1707"/>
                <a:gd name="T49" fmla="*/ 437 h 468"/>
                <a:gd name="T50" fmla="*/ 41 w 1707"/>
                <a:gd name="T51" fmla="*/ 468 h 468"/>
                <a:gd name="T52" fmla="*/ 195 w 1707"/>
                <a:gd name="T53" fmla="*/ 441 h 468"/>
                <a:gd name="T54" fmla="*/ 362 w 1707"/>
                <a:gd name="T55" fmla="*/ 426 h 468"/>
                <a:gd name="T56" fmla="*/ 405 w 1707"/>
                <a:gd name="T57" fmla="*/ 357 h 468"/>
                <a:gd name="T58" fmla="*/ 453 w 1707"/>
                <a:gd name="T59" fmla="*/ 355 h 468"/>
                <a:gd name="T60" fmla="*/ 497 w 1707"/>
                <a:gd name="T61" fmla="*/ 362 h 468"/>
                <a:gd name="T62" fmla="*/ 548 w 1707"/>
                <a:gd name="T63" fmla="*/ 378 h 468"/>
                <a:gd name="T64" fmla="*/ 602 w 1707"/>
                <a:gd name="T65" fmla="*/ 382 h 468"/>
                <a:gd name="T66" fmla="*/ 658 w 1707"/>
                <a:gd name="T67" fmla="*/ 436 h 468"/>
                <a:gd name="T68" fmla="*/ 697 w 1707"/>
                <a:gd name="T69" fmla="*/ 412 h 468"/>
                <a:gd name="T70" fmla="*/ 757 w 1707"/>
                <a:gd name="T71" fmla="*/ 415 h 468"/>
                <a:gd name="T72" fmla="*/ 819 w 1707"/>
                <a:gd name="T73" fmla="*/ 382 h 468"/>
                <a:gd name="T74" fmla="*/ 863 w 1707"/>
                <a:gd name="T75" fmla="*/ 411 h 468"/>
                <a:gd name="T76" fmla="*/ 900 w 1707"/>
                <a:gd name="T77" fmla="*/ 411 h 468"/>
                <a:gd name="T78" fmla="*/ 944 w 1707"/>
                <a:gd name="T79" fmla="*/ 429 h 468"/>
                <a:gd name="T80" fmla="*/ 995 w 1707"/>
                <a:gd name="T81" fmla="*/ 412 h 468"/>
                <a:gd name="T82" fmla="*/ 1036 w 1707"/>
                <a:gd name="T83" fmla="*/ 406 h 468"/>
                <a:gd name="T84" fmla="*/ 1079 w 1707"/>
                <a:gd name="T85" fmla="*/ 412 h 468"/>
                <a:gd name="T86" fmla="*/ 1128 w 1707"/>
                <a:gd name="T87" fmla="*/ 433 h 468"/>
                <a:gd name="T88" fmla="*/ 1184 w 1707"/>
                <a:gd name="T89" fmla="*/ 385 h 468"/>
                <a:gd name="T90" fmla="*/ 1218 w 1707"/>
                <a:gd name="T91" fmla="*/ 381 h 468"/>
                <a:gd name="T92" fmla="*/ 1249 w 1707"/>
                <a:gd name="T93" fmla="*/ 410 h 468"/>
                <a:gd name="T94" fmla="*/ 1297 w 1707"/>
                <a:gd name="T95" fmla="*/ 384 h 468"/>
                <a:gd name="T96" fmla="*/ 1351 w 1707"/>
                <a:gd name="T97" fmla="*/ 349 h 468"/>
                <a:gd name="T98" fmla="*/ 1390 w 1707"/>
                <a:gd name="T99" fmla="*/ 308 h 468"/>
                <a:gd name="T100" fmla="*/ 1433 w 1707"/>
                <a:gd name="T101" fmla="*/ 234 h 468"/>
                <a:gd name="T102" fmla="*/ 1492 w 1707"/>
                <a:gd name="T103" fmla="*/ 160 h 468"/>
                <a:gd name="T104" fmla="*/ 1560 w 1707"/>
                <a:gd name="T105" fmla="*/ 251 h 468"/>
                <a:gd name="T106" fmla="*/ 1592 w 1707"/>
                <a:gd name="T107" fmla="*/ 217 h 468"/>
                <a:gd name="T108" fmla="*/ 1632 w 1707"/>
                <a:gd name="T109" fmla="*/ 180 h 468"/>
                <a:gd name="T110" fmla="*/ 1684 w 1707"/>
                <a:gd name="T111" fmla="*/ 171 h 468"/>
                <a:gd name="T112" fmla="*/ 1682 w 1707"/>
                <a:gd name="T113" fmla="*/ 143 h 468"/>
                <a:gd name="T114" fmla="*/ 1638 w 1707"/>
                <a:gd name="T115" fmla="*/ 139 h 468"/>
                <a:gd name="T116" fmla="*/ 1590 w 1707"/>
                <a:gd name="T117" fmla="*/ 202 h 468"/>
                <a:gd name="T118" fmla="*/ 1548 w 1707"/>
                <a:gd name="T119" fmla="*/ 225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07" h="468">
                  <a:moveTo>
                    <a:pt x="1508" y="5"/>
                  </a:moveTo>
                  <a:cubicBezTo>
                    <a:pt x="1508" y="5"/>
                    <a:pt x="1492" y="119"/>
                    <a:pt x="1489" y="140"/>
                  </a:cubicBezTo>
                  <a:cubicBezTo>
                    <a:pt x="1488" y="140"/>
                    <a:pt x="1488" y="140"/>
                    <a:pt x="1487" y="140"/>
                  </a:cubicBezTo>
                  <a:cubicBezTo>
                    <a:pt x="1485" y="141"/>
                    <a:pt x="1483" y="143"/>
                    <a:pt x="1483" y="145"/>
                  </a:cubicBezTo>
                  <a:cubicBezTo>
                    <a:pt x="1483" y="145"/>
                    <a:pt x="1475" y="206"/>
                    <a:pt x="1474" y="213"/>
                  </a:cubicBezTo>
                  <a:cubicBezTo>
                    <a:pt x="1472" y="213"/>
                    <a:pt x="1471" y="215"/>
                    <a:pt x="1471" y="217"/>
                  </a:cubicBezTo>
                  <a:cubicBezTo>
                    <a:pt x="1471" y="217"/>
                    <a:pt x="1465" y="241"/>
                    <a:pt x="1463" y="247"/>
                  </a:cubicBezTo>
                  <a:cubicBezTo>
                    <a:pt x="1461" y="248"/>
                    <a:pt x="1459" y="249"/>
                    <a:pt x="1458" y="251"/>
                  </a:cubicBezTo>
                  <a:cubicBezTo>
                    <a:pt x="1458" y="251"/>
                    <a:pt x="1457" y="255"/>
                    <a:pt x="1457" y="256"/>
                  </a:cubicBezTo>
                  <a:cubicBezTo>
                    <a:pt x="1456" y="254"/>
                    <a:pt x="1455" y="253"/>
                    <a:pt x="1453" y="252"/>
                  </a:cubicBezTo>
                  <a:cubicBezTo>
                    <a:pt x="1451" y="252"/>
                    <a:pt x="1449" y="253"/>
                    <a:pt x="1447" y="254"/>
                  </a:cubicBezTo>
                  <a:cubicBezTo>
                    <a:pt x="1445" y="239"/>
                    <a:pt x="1443" y="215"/>
                    <a:pt x="1443" y="215"/>
                  </a:cubicBezTo>
                  <a:cubicBezTo>
                    <a:pt x="1442" y="213"/>
                    <a:pt x="1440" y="211"/>
                    <a:pt x="1437" y="210"/>
                  </a:cubicBezTo>
                  <a:cubicBezTo>
                    <a:pt x="1435" y="210"/>
                    <a:pt x="1432" y="212"/>
                    <a:pt x="1431" y="214"/>
                  </a:cubicBezTo>
                  <a:cubicBezTo>
                    <a:pt x="1431" y="214"/>
                    <a:pt x="1430" y="219"/>
                    <a:pt x="1429" y="222"/>
                  </a:cubicBezTo>
                  <a:cubicBezTo>
                    <a:pt x="1428" y="222"/>
                    <a:pt x="1427" y="222"/>
                    <a:pt x="1427" y="222"/>
                  </a:cubicBezTo>
                  <a:cubicBezTo>
                    <a:pt x="1424" y="222"/>
                    <a:pt x="1422" y="224"/>
                    <a:pt x="1421" y="227"/>
                  </a:cubicBezTo>
                  <a:cubicBezTo>
                    <a:pt x="1421" y="227"/>
                    <a:pt x="1420" y="234"/>
                    <a:pt x="1419" y="242"/>
                  </a:cubicBezTo>
                  <a:cubicBezTo>
                    <a:pt x="1418" y="241"/>
                    <a:pt x="1417" y="241"/>
                    <a:pt x="1415" y="241"/>
                  </a:cubicBezTo>
                  <a:cubicBezTo>
                    <a:pt x="1413" y="241"/>
                    <a:pt x="1411" y="243"/>
                    <a:pt x="1411" y="245"/>
                  </a:cubicBezTo>
                  <a:cubicBezTo>
                    <a:pt x="1411" y="245"/>
                    <a:pt x="1410" y="248"/>
                    <a:pt x="1410" y="250"/>
                  </a:cubicBezTo>
                  <a:cubicBezTo>
                    <a:pt x="1409" y="249"/>
                    <a:pt x="1408" y="246"/>
                    <a:pt x="1408" y="246"/>
                  </a:cubicBezTo>
                  <a:cubicBezTo>
                    <a:pt x="1408" y="244"/>
                    <a:pt x="1405" y="242"/>
                    <a:pt x="1403" y="243"/>
                  </a:cubicBezTo>
                  <a:cubicBezTo>
                    <a:pt x="1400" y="243"/>
                    <a:pt x="1398" y="244"/>
                    <a:pt x="1398" y="247"/>
                  </a:cubicBezTo>
                  <a:cubicBezTo>
                    <a:pt x="1398" y="247"/>
                    <a:pt x="1393" y="266"/>
                    <a:pt x="1389" y="282"/>
                  </a:cubicBezTo>
                  <a:cubicBezTo>
                    <a:pt x="1388" y="280"/>
                    <a:pt x="1386" y="279"/>
                    <a:pt x="1384" y="279"/>
                  </a:cubicBezTo>
                  <a:cubicBezTo>
                    <a:pt x="1382" y="279"/>
                    <a:pt x="1379" y="281"/>
                    <a:pt x="1379" y="284"/>
                  </a:cubicBezTo>
                  <a:cubicBezTo>
                    <a:pt x="1379" y="284"/>
                    <a:pt x="1376" y="297"/>
                    <a:pt x="1375" y="304"/>
                  </a:cubicBezTo>
                  <a:cubicBezTo>
                    <a:pt x="1374" y="296"/>
                    <a:pt x="1372" y="288"/>
                    <a:pt x="1372" y="288"/>
                  </a:cubicBezTo>
                  <a:cubicBezTo>
                    <a:pt x="1372" y="286"/>
                    <a:pt x="1370" y="284"/>
                    <a:pt x="1367" y="284"/>
                  </a:cubicBezTo>
                  <a:cubicBezTo>
                    <a:pt x="1364" y="283"/>
                    <a:pt x="1362" y="285"/>
                    <a:pt x="1361" y="288"/>
                  </a:cubicBezTo>
                  <a:cubicBezTo>
                    <a:pt x="1361" y="288"/>
                    <a:pt x="1355" y="316"/>
                    <a:pt x="1352" y="329"/>
                  </a:cubicBezTo>
                  <a:cubicBezTo>
                    <a:pt x="1351" y="329"/>
                    <a:pt x="1351" y="329"/>
                    <a:pt x="1350" y="329"/>
                  </a:cubicBezTo>
                  <a:cubicBezTo>
                    <a:pt x="1348" y="329"/>
                    <a:pt x="1346" y="331"/>
                    <a:pt x="1345" y="333"/>
                  </a:cubicBezTo>
                  <a:cubicBezTo>
                    <a:pt x="1345" y="333"/>
                    <a:pt x="1343" y="339"/>
                    <a:pt x="1342" y="341"/>
                  </a:cubicBezTo>
                  <a:cubicBezTo>
                    <a:pt x="1341" y="343"/>
                    <a:pt x="1335" y="349"/>
                    <a:pt x="1335" y="349"/>
                  </a:cubicBezTo>
                  <a:cubicBezTo>
                    <a:pt x="1334" y="349"/>
                    <a:pt x="1334" y="350"/>
                    <a:pt x="1334" y="350"/>
                  </a:cubicBezTo>
                  <a:cubicBezTo>
                    <a:pt x="1329" y="359"/>
                    <a:pt x="1329" y="359"/>
                    <a:pt x="1329" y="359"/>
                  </a:cubicBezTo>
                  <a:cubicBezTo>
                    <a:pt x="1329" y="359"/>
                    <a:pt x="1327" y="361"/>
                    <a:pt x="1327" y="363"/>
                  </a:cubicBezTo>
                  <a:cubicBezTo>
                    <a:pt x="1327" y="363"/>
                    <a:pt x="1327" y="363"/>
                    <a:pt x="1327" y="363"/>
                  </a:cubicBezTo>
                  <a:cubicBezTo>
                    <a:pt x="1326" y="361"/>
                    <a:pt x="1324" y="359"/>
                    <a:pt x="1322" y="359"/>
                  </a:cubicBezTo>
                  <a:cubicBezTo>
                    <a:pt x="1320" y="358"/>
                    <a:pt x="1318" y="359"/>
                    <a:pt x="1317" y="361"/>
                  </a:cubicBezTo>
                  <a:cubicBezTo>
                    <a:pt x="1317" y="361"/>
                    <a:pt x="1315" y="364"/>
                    <a:pt x="1313" y="366"/>
                  </a:cubicBezTo>
                  <a:cubicBezTo>
                    <a:pt x="1310" y="357"/>
                    <a:pt x="1308" y="347"/>
                    <a:pt x="1308" y="347"/>
                  </a:cubicBezTo>
                  <a:cubicBezTo>
                    <a:pt x="1307" y="345"/>
                    <a:pt x="1305" y="343"/>
                    <a:pt x="1302" y="343"/>
                  </a:cubicBezTo>
                  <a:cubicBezTo>
                    <a:pt x="1300" y="343"/>
                    <a:pt x="1298" y="345"/>
                    <a:pt x="1297" y="347"/>
                  </a:cubicBezTo>
                  <a:cubicBezTo>
                    <a:pt x="1297" y="347"/>
                    <a:pt x="1293" y="358"/>
                    <a:pt x="1290" y="368"/>
                  </a:cubicBezTo>
                  <a:cubicBezTo>
                    <a:pt x="1289" y="366"/>
                    <a:pt x="1288" y="365"/>
                    <a:pt x="1286" y="365"/>
                  </a:cubicBezTo>
                  <a:cubicBezTo>
                    <a:pt x="1284" y="365"/>
                    <a:pt x="1282" y="366"/>
                    <a:pt x="1281" y="368"/>
                  </a:cubicBezTo>
                  <a:cubicBezTo>
                    <a:pt x="1281" y="368"/>
                    <a:pt x="1278" y="372"/>
                    <a:pt x="1276" y="376"/>
                  </a:cubicBezTo>
                  <a:cubicBezTo>
                    <a:pt x="1275" y="375"/>
                    <a:pt x="1273" y="374"/>
                    <a:pt x="1271" y="374"/>
                  </a:cubicBezTo>
                  <a:cubicBezTo>
                    <a:pt x="1269" y="374"/>
                    <a:pt x="1267" y="375"/>
                    <a:pt x="1266" y="377"/>
                  </a:cubicBezTo>
                  <a:cubicBezTo>
                    <a:pt x="1261" y="386"/>
                    <a:pt x="1261" y="386"/>
                    <a:pt x="1261" y="386"/>
                  </a:cubicBezTo>
                  <a:cubicBezTo>
                    <a:pt x="1261" y="387"/>
                    <a:pt x="1261" y="388"/>
                    <a:pt x="1261" y="388"/>
                  </a:cubicBezTo>
                  <a:cubicBezTo>
                    <a:pt x="1261" y="388"/>
                    <a:pt x="1260" y="394"/>
                    <a:pt x="1260" y="398"/>
                  </a:cubicBezTo>
                  <a:cubicBezTo>
                    <a:pt x="1258" y="398"/>
                    <a:pt x="1258" y="399"/>
                    <a:pt x="1256" y="400"/>
                  </a:cubicBezTo>
                  <a:cubicBezTo>
                    <a:pt x="1255" y="399"/>
                    <a:pt x="1255" y="398"/>
                    <a:pt x="1255" y="398"/>
                  </a:cubicBezTo>
                  <a:cubicBezTo>
                    <a:pt x="1254" y="396"/>
                    <a:pt x="1250" y="377"/>
                    <a:pt x="1250" y="377"/>
                  </a:cubicBezTo>
                  <a:cubicBezTo>
                    <a:pt x="1249" y="375"/>
                    <a:pt x="1248" y="374"/>
                    <a:pt x="1246" y="373"/>
                  </a:cubicBezTo>
                  <a:cubicBezTo>
                    <a:pt x="1244" y="372"/>
                    <a:pt x="1243" y="373"/>
                    <a:pt x="1241" y="374"/>
                  </a:cubicBezTo>
                  <a:cubicBezTo>
                    <a:pt x="1241" y="373"/>
                    <a:pt x="1240" y="372"/>
                    <a:pt x="1240" y="372"/>
                  </a:cubicBezTo>
                  <a:cubicBezTo>
                    <a:pt x="1238" y="369"/>
                    <a:pt x="1235" y="368"/>
                    <a:pt x="1232" y="370"/>
                  </a:cubicBezTo>
                  <a:cubicBezTo>
                    <a:pt x="1232" y="370"/>
                    <a:pt x="1231" y="370"/>
                    <a:pt x="1230" y="371"/>
                  </a:cubicBezTo>
                  <a:cubicBezTo>
                    <a:pt x="1230" y="371"/>
                    <a:pt x="1230" y="370"/>
                    <a:pt x="1230" y="370"/>
                  </a:cubicBezTo>
                  <a:cubicBezTo>
                    <a:pt x="1230" y="368"/>
                    <a:pt x="1229" y="366"/>
                    <a:pt x="1227" y="366"/>
                  </a:cubicBezTo>
                  <a:cubicBezTo>
                    <a:pt x="1226" y="365"/>
                    <a:pt x="1224" y="365"/>
                    <a:pt x="1222" y="366"/>
                  </a:cubicBezTo>
                  <a:cubicBezTo>
                    <a:pt x="1222" y="366"/>
                    <a:pt x="1221" y="366"/>
                    <a:pt x="1221" y="366"/>
                  </a:cubicBezTo>
                  <a:cubicBezTo>
                    <a:pt x="1220" y="362"/>
                    <a:pt x="1220" y="358"/>
                    <a:pt x="1220" y="358"/>
                  </a:cubicBezTo>
                  <a:cubicBezTo>
                    <a:pt x="1220" y="355"/>
                    <a:pt x="1218" y="353"/>
                    <a:pt x="1215" y="352"/>
                  </a:cubicBezTo>
                  <a:cubicBezTo>
                    <a:pt x="1208" y="351"/>
                    <a:pt x="1208" y="351"/>
                    <a:pt x="1208" y="351"/>
                  </a:cubicBezTo>
                  <a:cubicBezTo>
                    <a:pt x="1205" y="351"/>
                    <a:pt x="1202" y="353"/>
                    <a:pt x="1201" y="355"/>
                  </a:cubicBezTo>
                  <a:cubicBezTo>
                    <a:pt x="1201" y="355"/>
                    <a:pt x="1201" y="358"/>
                    <a:pt x="1200" y="359"/>
                  </a:cubicBezTo>
                  <a:cubicBezTo>
                    <a:pt x="1199" y="358"/>
                    <a:pt x="1198" y="358"/>
                    <a:pt x="1197" y="358"/>
                  </a:cubicBezTo>
                  <a:cubicBezTo>
                    <a:pt x="1195" y="358"/>
                    <a:pt x="1193" y="360"/>
                    <a:pt x="1192" y="362"/>
                  </a:cubicBezTo>
                  <a:cubicBezTo>
                    <a:pt x="1192" y="362"/>
                    <a:pt x="1191" y="365"/>
                    <a:pt x="1191" y="367"/>
                  </a:cubicBezTo>
                  <a:cubicBezTo>
                    <a:pt x="1190" y="366"/>
                    <a:pt x="1188" y="365"/>
                    <a:pt x="1187" y="365"/>
                  </a:cubicBezTo>
                  <a:cubicBezTo>
                    <a:pt x="1185" y="365"/>
                    <a:pt x="1182" y="366"/>
                    <a:pt x="1181" y="368"/>
                  </a:cubicBezTo>
                  <a:cubicBezTo>
                    <a:pt x="1181" y="368"/>
                    <a:pt x="1177" y="376"/>
                    <a:pt x="1176" y="377"/>
                  </a:cubicBezTo>
                  <a:cubicBezTo>
                    <a:pt x="1175" y="378"/>
                    <a:pt x="1165" y="387"/>
                    <a:pt x="1165" y="387"/>
                  </a:cubicBezTo>
                  <a:cubicBezTo>
                    <a:pt x="1164" y="387"/>
                    <a:pt x="1164" y="388"/>
                    <a:pt x="1163" y="389"/>
                  </a:cubicBezTo>
                  <a:cubicBezTo>
                    <a:pt x="1163" y="389"/>
                    <a:pt x="1160" y="397"/>
                    <a:pt x="1159" y="398"/>
                  </a:cubicBezTo>
                  <a:cubicBezTo>
                    <a:pt x="1158" y="399"/>
                    <a:pt x="1150" y="410"/>
                    <a:pt x="1150" y="410"/>
                  </a:cubicBezTo>
                  <a:cubicBezTo>
                    <a:pt x="1149" y="410"/>
                    <a:pt x="1149" y="411"/>
                    <a:pt x="1149" y="411"/>
                  </a:cubicBezTo>
                  <a:cubicBezTo>
                    <a:pt x="1149" y="411"/>
                    <a:pt x="1144" y="423"/>
                    <a:pt x="1143" y="425"/>
                  </a:cubicBezTo>
                  <a:cubicBezTo>
                    <a:pt x="1143" y="426"/>
                    <a:pt x="1142" y="426"/>
                    <a:pt x="1142" y="426"/>
                  </a:cubicBezTo>
                  <a:cubicBezTo>
                    <a:pt x="1140" y="423"/>
                    <a:pt x="1137" y="419"/>
                    <a:pt x="1137" y="419"/>
                  </a:cubicBezTo>
                  <a:cubicBezTo>
                    <a:pt x="1136" y="418"/>
                    <a:pt x="1135" y="417"/>
                    <a:pt x="1133" y="417"/>
                  </a:cubicBezTo>
                  <a:cubicBezTo>
                    <a:pt x="1131" y="416"/>
                    <a:pt x="1130" y="417"/>
                    <a:pt x="1129" y="418"/>
                  </a:cubicBezTo>
                  <a:cubicBezTo>
                    <a:pt x="1129" y="418"/>
                    <a:pt x="1127" y="420"/>
                    <a:pt x="1124" y="421"/>
                  </a:cubicBezTo>
                  <a:cubicBezTo>
                    <a:pt x="1121" y="419"/>
                    <a:pt x="1116" y="416"/>
                    <a:pt x="1116" y="416"/>
                  </a:cubicBezTo>
                  <a:cubicBezTo>
                    <a:pt x="1115" y="415"/>
                    <a:pt x="1113" y="414"/>
                    <a:pt x="1112" y="415"/>
                  </a:cubicBezTo>
                  <a:cubicBezTo>
                    <a:pt x="1112" y="415"/>
                    <a:pt x="1111" y="415"/>
                    <a:pt x="1110" y="415"/>
                  </a:cubicBezTo>
                  <a:cubicBezTo>
                    <a:pt x="1108" y="412"/>
                    <a:pt x="1104" y="408"/>
                    <a:pt x="1103" y="407"/>
                  </a:cubicBezTo>
                  <a:cubicBezTo>
                    <a:pt x="1102" y="406"/>
                    <a:pt x="1099" y="398"/>
                    <a:pt x="1099" y="398"/>
                  </a:cubicBezTo>
                  <a:cubicBezTo>
                    <a:pt x="1098" y="396"/>
                    <a:pt x="1097" y="394"/>
                    <a:pt x="1094" y="394"/>
                  </a:cubicBezTo>
                  <a:cubicBezTo>
                    <a:pt x="1092" y="394"/>
                    <a:pt x="1090" y="395"/>
                    <a:pt x="1089" y="397"/>
                  </a:cubicBezTo>
                  <a:cubicBezTo>
                    <a:pt x="1089" y="397"/>
                    <a:pt x="1089" y="398"/>
                    <a:pt x="1088" y="399"/>
                  </a:cubicBezTo>
                  <a:cubicBezTo>
                    <a:pt x="1087" y="399"/>
                    <a:pt x="1086" y="399"/>
                    <a:pt x="1086" y="399"/>
                  </a:cubicBezTo>
                  <a:cubicBezTo>
                    <a:pt x="1085" y="399"/>
                    <a:pt x="1084" y="399"/>
                    <a:pt x="1083" y="399"/>
                  </a:cubicBezTo>
                  <a:cubicBezTo>
                    <a:pt x="1083" y="399"/>
                    <a:pt x="1082" y="400"/>
                    <a:pt x="1081" y="401"/>
                  </a:cubicBezTo>
                  <a:cubicBezTo>
                    <a:pt x="1080" y="400"/>
                    <a:pt x="1079" y="400"/>
                    <a:pt x="1079" y="400"/>
                  </a:cubicBezTo>
                  <a:cubicBezTo>
                    <a:pt x="1078" y="400"/>
                    <a:pt x="1074" y="397"/>
                    <a:pt x="1072" y="396"/>
                  </a:cubicBezTo>
                  <a:cubicBezTo>
                    <a:pt x="1071" y="393"/>
                    <a:pt x="1069" y="384"/>
                    <a:pt x="1069" y="384"/>
                  </a:cubicBezTo>
                  <a:cubicBezTo>
                    <a:pt x="1068" y="382"/>
                    <a:pt x="1067" y="381"/>
                    <a:pt x="1065" y="380"/>
                  </a:cubicBezTo>
                  <a:cubicBezTo>
                    <a:pt x="1063" y="380"/>
                    <a:pt x="1061" y="380"/>
                    <a:pt x="1059" y="382"/>
                  </a:cubicBezTo>
                  <a:cubicBezTo>
                    <a:pt x="1059" y="382"/>
                    <a:pt x="1057" y="384"/>
                    <a:pt x="1055" y="386"/>
                  </a:cubicBezTo>
                  <a:cubicBezTo>
                    <a:pt x="1054" y="385"/>
                    <a:pt x="1053" y="385"/>
                    <a:pt x="1053" y="385"/>
                  </a:cubicBezTo>
                  <a:cubicBezTo>
                    <a:pt x="1051" y="384"/>
                    <a:pt x="1048" y="385"/>
                    <a:pt x="1047" y="387"/>
                  </a:cubicBezTo>
                  <a:cubicBezTo>
                    <a:pt x="1047" y="387"/>
                    <a:pt x="1044" y="390"/>
                    <a:pt x="1041" y="393"/>
                  </a:cubicBezTo>
                  <a:cubicBezTo>
                    <a:pt x="1040" y="391"/>
                    <a:pt x="1039" y="389"/>
                    <a:pt x="1039" y="389"/>
                  </a:cubicBezTo>
                  <a:cubicBezTo>
                    <a:pt x="1038" y="387"/>
                    <a:pt x="1036" y="387"/>
                    <a:pt x="1034" y="387"/>
                  </a:cubicBezTo>
                  <a:cubicBezTo>
                    <a:pt x="1032" y="387"/>
                    <a:pt x="1030" y="388"/>
                    <a:pt x="1029" y="390"/>
                  </a:cubicBezTo>
                  <a:cubicBezTo>
                    <a:pt x="1029" y="390"/>
                    <a:pt x="1026" y="398"/>
                    <a:pt x="1024" y="402"/>
                  </a:cubicBezTo>
                  <a:cubicBezTo>
                    <a:pt x="1022" y="402"/>
                    <a:pt x="1020" y="402"/>
                    <a:pt x="1020" y="402"/>
                  </a:cubicBezTo>
                  <a:cubicBezTo>
                    <a:pt x="1018" y="402"/>
                    <a:pt x="1015" y="403"/>
                    <a:pt x="1014" y="405"/>
                  </a:cubicBezTo>
                  <a:cubicBezTo>
                    <a:pt x="1014" y="405"/>
                    <a:pt x="1014" y="405"/>
                    <a:pt x="1014" y="406"/>
                  </a:cubicBezTo>
                  <a:cubicBezTo>
                    <a:pt x="1012" y="404"/>
                    <a:pt x="1008" y="404"/>
                    <a:pt x="1006" y="406"/>
                  </a:cubicBezTo>
                  <a:cubicBezTo>
                    <a:pt x="1006" y="406"/>
                    <a:pt x="1006" y="406"/>
                    <a:pt x="1005" y="406"/>
                  </a:cubicBezTo>
                  <a:cubicBezTo>
                    <a:pt x="1005" y="406"/>
                    <a:pt x="998" y="400"/>
                    <a:pt x="998" y="400"/>
                  </a:cubicBezTo>
                  <a:cubicBezTo>
                    <a:pt x="996" y="398"/>
                    <a:pt x="993" y="398"/>
                    <a:pt x="991" y="400"/>
                  </a:cubicBezTo>
                  <a:cubicBezTo>
                    <a:pt x="984" y="406"/>
                    <a:pt x="984" y="406"/>
                    <a:pt x="984" y="406"/>
                  </a:cubicBezTo>
                  <a:cubicBezTo>
                    <a:pt x="984" y="406"/>
                    <a:pt x="984" y="406"/>
                    <a:pt x="984" y="406"/>
                  </a:cubicBezTo>
                  <a:cubicBezTo>
                    <a:pt x="984" y="406"/>
                    <a:pt x="983" y="407"/>
                    <a:pt x="983" y="408"/>
                  </a:cubicBezTo>
                  <a:cubicBezTo>
                    <a:pt x="982" y="408"/>
                    <a:pt x="982" y="407"/>
                    <a:pt x="982" y="407"/>
                  </a:cubicBezTo>
                  <a:cubicBezTo>
                    <a:pt x="981" y="407"/>
                    <a:pt x="980" y="407"/>
                    <a:pt x="979" y="407"/>
                  </a:cubicBezTo>
                  <a:cubicBezTo>
                    <a:pt x="979" y="407"/>
                    <a:pt x="976" y="407"/>
                    <a:pt x="974" y="407"/>
                  </a:cubicBezTo>
                  <a:cubicBezTo>
                    <a:pt x="972" y="405"/>
                    <a:pt x="968" y="402"/>
                    <a:pt x="968" y="402"/>
                  </a:cubicBezTo>
                  <a:cubicBezTo>
                    <a:pt x="966" y="400"/>
                    <a:pt x="962" y="400"/>
                    <a:pt x="960" y="402"/>
                  </a:cubicBezTo>
                  <a:cubicBezTo>
                    <a:pt x="950" y="413"/>
                    <a:pt x="950" y="413"/>
                    <a:pt x="950" y="413"/>
                  </a:cubicBezTo>
                  <a:cubicBezTo>
                    <a:pt x="949" y="414"/>
                    <a:pt x="949" y="415"/>
                    <a:pt x="949" y="416"/>
                  </a:cubicBezTo>
                  <a:cubicBezTo>
                    <a:pt x="949" y="416"/>
                    <a:pt x="948" y="417"/>
                    <a:pt x="948" y="418"/>
                  </a:cubicBezTo>
                  <a:cubicBezTo>
                    <a:pt x="948" y="418"/>
                    <a:pt x="948" y="418"/>
                    <a:pt x="947" y="418"/>
                  </a:cubicBezTo>
                  <a:cubicBezTo>
                    <a:pt x="946" y="415"/>
                    <a:pt x="944" y="411"/>
                    <a:pt x="944" y="411"/>
                  </a:cubicBezTo>
                  <a:cubicBezTo>
                    <a:pt x="943" y="409"/>
                    <a:pt x="941" y="408"/>
                    <a:pt x="939" y="408"/>
                  </a:cubicBezTo>
                  <a:cubicBezTo>
                    <a:pt x="939" y="408"/>
                    <a:pt x="933" y="408"/>
                    <a:pt x="931" y="408"/>
                  </a:cubicBezTo>
                  <a:cubicBezTo>
                    <a:pt x="930" y="407"/>
                    <a:pt x="930" y="407"/>
                    <a:pt x="929" y="406"/>
                  </a:cubicBezTo>
                  <a:cubicBezTo>
                    <a:pt x="928" y="405"/>
                    <a:pt x="926" y="401"/>
                    <a:pt x="926" y="401"/>
                  </a:cubicBezTo>
                  <a:cubicBezTo>
                    <a:pt x="925" y="400"/>
                    <a:pt x="923" y="398"/>
                    <a:pt x="921" y="398"/>
                  </a:cubicBezTo>
                  <a:cubicBezTo>
                    <a:pt x="912" y="398"/>
                    <a:pt x="912" y="398"/>
                    <a:pt x="912" y="398"/>
                  </a:cubicBezTo>
                  <a:cubicBezTo>
                    <a:pt x="911" y="398"/>
                    <a:pt x="909" y="399"/>
                    <a:pt x="908" y="400"/>
                  </a:cubicBezTo>
                  <a:cubicBezTo>
                    <a:pt x="908" y="400"/>
                    <a:pt x="907" y="401"/>
                    <a:pt x="907" y="402"/>
                  </a:cubicBezTo>
                  <a:cubicBezTo>
                    <a:pt x="906" y="401"/>
                    <a:pt x="906" y="401"/>
                    <a:pt x="906" y="401"/>
                  </a:cubicBezTo>
                  <a:cubicBezTo>
                    <a:pt x="905" y="399"/>
                    <a:pt x="901" y="395"/>
                    <a:pt x="901" y="395"/>
                  </a:cubicBezTo>
                  <a:cubicBezTo>
                    <a:pt x="900" y="392"/>
                    <a:pt x="897" y="391"/>
                    <a:pt x="894" y="393"/>
                  </a:cubicBezTo>
                  <a:cubicBezTo>
                    <a:pt x="894" y="393"/>
                    <a:pt x="893" y="393"/>
                    <a:pt x="891" y="394"/>
                  </a:cubicBezTo>
                  <a:cubicBezTo>
                    <a:pt x="889" y="393"/>
                    <a:pt x="886" y="391"/>
                    <a:pt x="886" y="391"/>
                  </a:cubicBezTo>
                  <a:cubicBezTo>
                    <a:pt x="885" y="391"/>
                    <a:pt x="883" y="390"/>
                    <a:pt x="882" y="391"/>
                  </a:cubicBezTo>
                  <a:cubicBezTo>
                    <a:pt x="880" y="392"/>
                    <a:pt x="879" y="393"/>
                    <a:pt x="878" y="394"/>
                  </a:cubicBezTo>
                  <a:cubicBezTo>
                    <a:pt x="878" y="394"/>
                    <a:pt x="878" y="396"/>
                    <a:pt x="877" y="397"/>
                  </a:cubicBezTo>
                  <a:cubicBezTo>
                    <a:pt x="876" y="398"/>
                    <a:pt x="874" y="400"/>
                    <a:pt x="874" y="400"/>
                  </a:cubicBezTo>
                  <a:cubicBezTo>
                    <a:pt x="873" y="400"/>
                    <a:pt x="872" y="401"/>
                    <a:pt x="872" y="402"/>
                  </a:cubicBezTo>
                  <a:cubicBezTo>
                    <a:pt x="871" y="400"/>
                    <a:pt x="869" y="397"/>
                    <a:pt x="869" y="397"/>
                  </a:cubicBezTo>
                  <a:cubicBezTo>
                    <a:pt x="869" y="397"/>
                    <a:pt x="869" y="397"/>
                    <a:pt x="869" y="396"/>
                  </a:cubicBezTo>
                  <a:cubicBezTo>
                    <a:pt x="864" y="390"/>
                    <a:pt x="864" y="390"/>
                    <a:pt x="864" y="390"/>
                  </a:cubicBezTo>
                  <a:cubicBezTo>
                    <a:pt x="863" y="389"/>
                    <a:pt x="862" y="388"/>
                    <a:pt x="860" y="388"/>
                  </a:cubicBezTo>
                  <a:cubicBezTo>
                    <a:pt x="859" y="387"/>
                    <a:pt x="857" y="388"/>
                    <a:pt x="856" y="389"/>
                  </a:cubicBezTo>
                  <a:cubicBezTo>
                    <a:pt x="850" y="394"/>
                    <a:pt x="850" y="394"/>
                    <a:pt x="850" y="394"/>
                  </a:cubicBezTo>
                  <a:cubicBezTo>
                    <a:pt x="850" y="394"/>
                    <a:pt x="848" y="395"/>
                    <a:pt x="846" y="396"/>
                  </a:cubicBezTo>
                  <a:cubicBezTo>
                    <a:pt x="846" y="396"/>
                    <a:pt x="846" y="396"/>
                    <a:pt x="846" y="396"/>
                  </a:cubicBezTo>
                  <a:cubicBezTo>
                    <a:pt x="845" y="395"/>
                    <a:pt x="844" y="394"/>
                    <a:pt x="842" y="394"/>
                  </a:cubicBezTo>
                  <a:cubicBezTo>
                    <a:pt x="841" y="393"/>
                    <a:pt x="839" y="394"/>
                    <a:pt x="837" y="395"/>
                  </a:cubicBezTo>
                  <a:cubicBezTo>
                    <a:pt x="837" y="395"/>
                    <a:pt x="837" y="395"/>
                    <a:pt x="837" y="395"/>
                  </a:cubicBezTo>
                  <a:cubicBezTo>
                    <a:pt x="834" y="388"/>
                    <a:pt x="830" y="379"/>
                    <a:pt x="829" y="378"/>
                  </a:cubicBezTo>
                  <a:cubicBezTo>
                    <a:pt x="829" y="377"/>
                    <a:pt x="823" y="349"/>
                    <a:pt x="823" y="349"/>
                  </a:cubicBezTo>
                  <a:cubicBezTo>
                    <a:pt x="823" y="347"/>
                    <a:pt x="820" y="345"/>
                    <a:pt x="818" y="345"/>
                  </a:cubicBezTo>
                  <a:cubicBezTo>
                    <a:pt x="815" y="345"/>
                    <a:pt x="813" y="347"/>
                    <a:pt x="812" y="350"/>
                  </a:cubicBezTo>
                  <a:cubicBezTo>
                    <a:pt x="812" y="350"/>
                    <a:pt x="806" y="389"/>
                    <a:pt x="804" y="404"/>
                  </a:cubicBezTo>
                  <a:cubicBezTo>
                    <a:pt x="804" y="403"/>
                    <a:pt x="794" y="393"/>
                    <a:pt x="794" y="393"/>
                  </a:cubicBezTo>
                  <a:cubicBezTo>
                    <a:pt x="793" y="391"/>
                    <a:pt x="791" y="391"/>
                    <a:pt x="790" y="391"/>
                  </a:cubicBezTo>
                  <a:cubicBezTo>
                    <a:pt x="788" y="391"/>
                    <a:pt x="787" y="392"/>
                    <a:pt x="785" y="393"/>
                  </a:cubicBezTo>
                  <a:cubicBezTo>
                    <a:pt x="785" y="393"/>
                    <a:pt x="779" y="399"/>
                    <a:pt x="778" y="400"/>
                  </a:cubicBezTo>
                  <a:cubicBezTo>
                    <a:pt x="778" y="401"/>
                    <a:pt x="776" y="402"/>
                    <a:pt x="774" y="403"/>
                  </a:cubicBezTo>
                  <a:cubicBezTo>
                    <a:pt x="770" y="401"/>
                    <a:pt x="764" y="396"/>
                    <a:pt x="764" y="396"/>
                  </a:cubicBezTo>
                  <a:cubicBezTo>
                    <a:pt x="761" y="395"/>
                    <a:pt x="758" y="395"/>
                    <a:pt x="756" y="397"/>
                  </a:cubicBezTo>
                  <a:cubicBezTo>
                    <a:pt x="748" y="408"/>
                    <a:pt x="748" y="408"/>
                    <a:pt x="748" y="408"/>
                  </a:cubicBezTo>
                  <a:cubicBezTo>
                    <a:pt x="747" y="408"/>
                    <a:pt x="747" y="409"/>
                    <a:pt x="747" y="409"/>
                  </a:cubicBezTo>
                  <a:cubicBezTo>
                    <a:pt x="747" y="409"/>
                    <a:pt x="744" y="415"/>
                    <a:pt x="742" y="419"/>
                  </a:cubicBezTo>
                  <a:cubicBezTo>
                    <a:pt x="738" y="418"/>
                    <a:pt x="736" y="416"/>
                    <a:pt x="735" y="416"/>
                  </a:cubicBezTo>
                  <a:cubicBezTo>
                    <a:pt x="734" y="415"/>
                    <a:pt x="724" y="407"/>
                    <a:pt x="724" y="407"/>
                  </a:cubicBezTo>
                  <a:cubicBezTo>
                    <a:pt x="723" y="406"/>
                    <a:pt x="721" y="406"/>
                    <a:pt x="719" y="406"/>
                  </a:cubicBezTo>
                  <a:cubicBezTo>
                    <a:pt x="718" y="407"/>
                    <a:pt x="716" y="408"/>
                    <a:pt x="716" y="410"/>
                  </a:cubicBezTo>
                  <a:cubicBezTo>
                    <a:pt x="716" y="410"/>
                    <a:pt x="715" y="410"/>
                    <a:pt x="715" y="411"/>
                  </a:cubicBezTo>
                  <a:cubicBezTo>
                    <a:pt x="714" y="410"/>
                    <a:pt x="713" y="410"/>
                    <a:pt x="713" y="410"/>
                  </a:cubicBezTo>
                  <a:cubicBezTo>
                    <a:pt x="712" y="407"/>
                    <a:pt x="710" y="404"/>
                    <a:pt x="710" y="404"/>
                  </a:cubicBezTo>
                  <a:cubicBezTo>
                    <a:pt x="709" y="402"/>
                    <a:pt x="707" y="400"/>
                    <a:pt x="705" y="400"/>
                  </a:cubicBezTo>
                  <a:cubicBezTo>
                    <a:pt x="705" y="400"/>
                    <a:pt x="702" y="400"/>
                    <a:pt x="700" y="400"/>
                  </a:cubicBezTo>
                  <a:cubicBezTo>
                    <a:pt x="698" y="398"/>
                    <a:pt x="696" y="395"/>
                    <a:pt x="696" y="395"/>
                  </a:cubicBezTo>
                  <a:cubicBezTo>
                    <a:pt x="695" y="394"/>
                    <a:pt x="693" y="393"/>
                    <a:pt x="691" y="393"/>
                  </a:cubicBezTo>
                  <a:cubicBezTo>
                    <a:pt x="689" y="393"/>
                    <a:pt x="688" y="394"/>
                    <a:pt x="687" y="396"/>
                  </a:cubicBezTo>
                  <a:cubicBezTo>
                    <a:pt x="687" y="396"/>
                    <a:pt x="683" y="401"/>
                    <a:pt x="682" y="403"/>
                  </a:cubicBezTo>
                  <a:cubicBezTo>
                    <a:pt x="681" y="403"/>
                    <a:pt x="679" y="405"/>
                    <a:pt x="677" y="406"/>
                  </a:cubicBezTo>
                  <a:cubicBezTo>
                    <a:pt x="676" y="406"/>
                    <a:pt x="675" y="405"/>
                    <a:pt x="675" y="405"/>
                  </a:cubicBezTo>
                  <a:cubicBezTo>
                    <a:pt x="673" y="404"/>
                    <a:pt x="672" y="404"/>
                    <a:pt x="670" y="404"/>
                  </a:cubicBezTo>
                  <a:cubicBezTo>
                    <a:pt x="669" y="405"/>
                    <a:pt x="667" y="406"/>
                    <a:pt x="667" y="407"/>
                  </a:cubicBezTo>
                  <a:cubicBezTo>
                    <a:pt x="667" y="407"/>
                    <a:pt x="663" y="413"/>
                    <a:pt x="661" y="416"/>
                  </a:cubicBezTo>
                  <a:cubicBezTo>
                    <a:pt x="659" y="416"/>
                    <a:pt x="656" y="416"/>
                    <a:pt x="656" y="416"/>
                  </a:cubicBezTo>
                  <a:cubicBezTo>
                    <a:pt x="654" y="416"/>
                    <a:pt x="653" y="417"/>
                    <a:pt x="652" y="418"/>
                  </a:cubicBezTo>
                  <a:cubicBezTo>
                    <a:pt x="652" y="418"/>
                    <a:pt x="651" y="417"/>
                    <a:pt x="651" y="417"/>
                  </a:cubicBezTo>
                  <a:cubicBezTo>
                    <a:pt x="651" y="415"/>
                    <a:pt x="649" y="414"/>
                    <a:pt x="647" y="414"/>
                  </a:cubicBezTo>
                  <a:cubicBezTo>
                    <a:pt x="645" y="414"/>
                    <a:pt x="643" y="415"/>
                    <a:pt x="642" y="416"/>
                  </a:cubicBezTo>
                  <a:cubicBezTo>
                    <a:pt x="638" y="399"/>
                    <a:pt x="630" y="365"/>
                    <a:pt x="630" y="365"/>
                  </a:cubicBezTo>
                  <a:cubicBezTo>
                    <a:pt x="630" y="363"/>
                    <a:pt x="628" y="361"/>
                    <a:pt x="625" y="361"/>
                  </a:cubicBezTo>
                  <a:cubicBezTo>
                    <a:pt x="623" y="360"/>
                    <a:pt x="621" y="362"/>
                    <a:pt x="620" y="364"/>
                  </a:cubicBezTo>
                  <a:cubicBezTo>
                    <a:pt x="620" y="364"/>
                    <a:pt x="617" y="369"/>
                    <a:pt x="616" y="371"/>
                  </a:cubicBezTo>
                  <a:cubicBezTo>
                    <a:pt x="615" y="372"/>
                    <a:pt x="614" y="372"/>
                    <a:pt x="611" y="374"/>
                  </a:cubicBezTo>
                  <a:cubicBezTo>
                    <a:pt x="610" y="372"/>
                    <a:pt x="608" y="370"/>
                    <a:pt x="608" y="370"/>
                  </a:cubicBezTo>
                  <a:cubicBezTo>
                    <a:pt x="606" y="367"/>
                    <a:pt x="603" y="367"/>
                    <a:pt x="600" y="369"/>
                  </a:cubicBezTo>
                  <a:cubicBezTo>
                    <a:pt x="595" y="373"/>
                    <a:pt x="595" y="373"/>
                    <a:pt x="595" y="373"/>
                  </a:cubicBezTo>
                  <a:cubicBezTo>
                    <a:pt x="594" y="373"/>
                    <a:pt x="594" y="374"/>
                    <a:pt x="594" y="374"/>
                  </a:cubicBezTo>
                  <a:cubicBezTo>
                    <a:pt x="594" y="374"/>
                    <a:pt x="593" y="375"/>
                    <a:pt x="593" y="375"/>
                  </a:cubicBezTo>
                  <a:cubicBezTo>
                    <a:pt x="593" y="374"/>
                    <a:pt x="592" y="373"/>
                    <a:pt x="591" y="372"/>
                  </a:cubicBezTo>
                  <a:cubicBezTo>
                    <a:pt x="585" y="367"/>
                    <a:pt x="585" y="367"/>
                    <a:pt x="585" y="367"/>
                  </a:cubicBezTo>
                  <a:cubicBezTo>
                    <a:pt x="583" y="366"/>
                    <a:pt x="581" y="366"/>
                    <a:pt x="579" y="367"/>
                  </a:cubicBezTo>
                  <a:cubicBezTo>
                    <a:pt x="579" y="367"/>
                    <a:pt x="578" y="367"/>
                    <a:pt x="577" y="367"/>
                  </a:cubicBezTo>
                  <a:cubicBezTo>
                    <a:pt x="577" y="367"/>
                    <a:pt x="576" y="366"/>
                    <a:pt x="575" y="366"/>
                  </a:cubicBezTo>
                  <a:cubicBezTo>
                    <a:pt x="564" y="361"/>
                    <a:pt x="564" y="361"/>
                    <a:pt x="564" y="361"/>
                  </a:cubicBezTo>
                  <a:cubicBezTo>
                    <a:pt x="562" y="360"/>
                    <a:pt x="560" y="360"/>
                    <a:pt x="558" y="361"/>
                  </a:cubicBezTo>
                  <a:cubicBezTo>
                    <a:pt x="558" y="361"/>
                    <a:pt x="555" y="364"/>
                    <a:pt x="552" y="366"/>
                  </a:cubicBezTo>
                  <a:cubicBezTo>
                    <a:pt x="548" y="363"/>
                    <a:pt x="542" y="358"/>
                    <a:pt x="542" y="358"/>
                  </a:cubicBezTo>
                  <a:cubicBezTo>
                    <a:pt x="540" y="356"/>
                    <a:pt x="538" y="356"/>
                    <a:pt x="536" y="357"/>
                  </a:cubicBezTo>
                  <a:cubicBezTo>
                    <a:pt x="530" y="360"/>
                    <a:pt x="530" y="360"/>
                    <a:pt x="530" y="360"/>
                  </a:cubicBezTo>
                  <a:cubicBezTo>
                    <a:pt x="529" y="360"/>
                    <a:pt x="529" y="361"/>
                    <a:pt x="528" y="362"/>
                  </a:cubicBezTo>
                  <a:cubicBezTo>
                    <a:pt x="527" y="361"/>
                    <a:pt x="526" y="361"/>
                    <a:pt x="525" y="361"/>
                  </a:cubicBezTo>
                  <a:cubicBezTo>
                    <a:pt x="523" y="361"/>
                    <a:pt x="522" y="362"/>
                    <a:pt x="521" y="363"/>
                  </a:cubicBezTo>
                  <a:cubicBezTo>
                    <a:pt x="521" y="363"/>
                    <a:pt x="521" y="364"/>
                    <a:pt x="521" y="364"/>
                  </a:cubicBezTo>
                  <a:cubicBezTo>
                    <a:pt x="516" y="356"/>
                    <a:pt x="509" y="346"/>
                    <a:pt x="509" y="346"/>
                  </a:cubicBezTo>
                  <a:cubicBezTo>
                    <a:pt x="508" y="344"/>
                    <a:pt x="506" y="343"/>
                    <a:pt x="504" y="343"/>
                  </a:cubicBezTo>
                  <a:cubicBezTo>
                    <a:pt x="502" y="343"/>
                    <a:pt x="501" y="344"/>
                    <a:pt x="500" y="345"/>
                  </a:cubicBezTo>
                  <a:cubicBezTo>
                    <a:pt x="500" y="345"/>
                    <a:pt x="498" y="346"/>
                    <a:pt x="497" y="348"/>
                  </a:cubicBezTo>
                  <a:cubicBezTo>
                    <a:pt x="496" y="346"/>
                    <a:pt x="494" y="344"/>
                    <a:pt x="494" y="344"/>
                  </a:cubicBezTo>
                  <a:cubicBezTo>
                    <a:pt x="492" y="343"/>
                    <a:pt x="490" y="342"/>
                    <a:pt x="488" y="343"/>
                  </a:cubicBezTo>
                  <a:cubicBezTo>
                    <a:pt x="487" y="343"/>
                    <a:pt x="485" y="345"/>
                    <a:pt x="484" y="347"/>
                  </a:cubicBezTo>
                  <a:cubicBezTo>
                    <a:pt x="484" y="347"/>
                    <a:pt x="483" y="352"/>
                    <a:pt x="481" y="357"/>
                  </a:cubicBezTo>
                  <a:cubicBezTo>
                    <a:pt x="479" y="354"/>
                    <a:pt x="475" y="346"/>
                    <a:pt x="475" y="346"/>
                  </a:cubicBezTo>
                  <a:cubicBezTo>
                    <a:pt x="474" y="344"/>
                    <a:pt x="472" y="343"/>
                    <a:pt x="470" y="343"/>
                  </a:cubicBezTo>
                  <a:cubicBezTo>
                    <a:pt x="469" y="343"/>
                    <a:pt x="468" y="344"/>
                    <a:pt x="467" y="344"/>
                  </a:cubicBezTo>
                  <a:cubicBezTo>
                    <a:pt x="466" y="344"/>
                    <a:pt x="465" y="344"/>
                    <a:pt x="464" y="344"/>
                  </a:cubicBezTo>
                  <a:cubicBezTo>
                    <a:pt x="464" y="344"/>
                    <a:pt x="460" y="344"/>
                    <a:pt x="457" y="344"/>
                  </a:cubicBezTo>
                  <a:cubicBezTo>
                    <a:pt x="456" y="342"/>
                    <a:pt x="455" y="340"/>
                    <a:pt x="455" y="340"/>
                  </a:cubicBezTo>
                  <a:cubicBezTo>
                    <a:pt x="455" y="338"/>
                    <a:pt x="452" y="336"/>
                    <a:pt x="450" y="336"/>
                  </a:cubicBezTo>
                  <a:cubicBezTo>
                    <a:pt x="438" y="336"/>
                    <a:pt x="438" y="336"/>
                    <a:pt x="438" y="336"/>
                  </a:cubicBezTo>
                  <a:cubicBezTo>
                    <a:pt x="436" y="336"/>
                    <a:pt x="434" y="337"/>
                    <a:pt x="433" y="338"/>
                  </a:cubicBezTo>
                  <a:cubicBezTo>
                    <a:pt x="433" y="338"/>
                    <a:pt x="431" y="342"/>
                    <a:pt x="429" y="344"/>
                  </a:cubicBezTo>
                  <a:cubicBezTo>
                    <a:pt x="428" y="344"/>
                    <a:pt x="428" y="344"/>
                    <a:pt x="427" y="344"/>
                  </a:cubicBezTo>
                  <a:cubicBezTo>
                    <a:pt x="425" y="340"/>
                    <a:pt x="423" y="334"/>
                    <a:pt x="423" y="334"/>
                  </a:cubicBezTo>
                  <a:cubicBezTo>
                    <a:pt x="422" y="332"/>
                    <a:pt x="420" y="330"/>
                    <a:pt x="417" y="330"/>
                  </a:cubicBezTo>
                  <a:cubicBezTo>
                    <a:pt x="408" y="330"/>
                    <a:pt x="408" y="330"/>
                    <a:pt x="408" y="330"/>
                  </a:cubicBezTo>
                  <a:cubicBezTo>
                    <a:pt x="407" y="330"/>
                    <a:pt x="405" y="331"/>
                    <a:pt x="404" y="332"/>
                  </a:cubicBezTo>
                  <a:cubicBezTo>
                    <a:pt x="395" y="342"/>
                    <a:pt x="395" y="342"/>
                    <a:pt x="395" y="342"/>
                  </a:cubicBezTo>
                  <a:cubicBezTo>
                    <a:pt x="394" y="343"/>
                    <a:pt x="394" y="344"/>
                    <a:pt x="394" y="346"/>
                  </a:cubicBezTo>
                  <a:cubicBezTo>
                    <a:pt x="394" y="346"/>
                    <a:pt x="394" y="351"/>
                    <a:pt x="394" y="354"/>
                  </a:cubicBezTo>
                  <a:cubicBezTo>
                    <a:pt x="393" y="355"/>
                    <a:pt x="391" y="355"/>
                    <a:pt x="391" y="355"/>
                  </a:cubicBezTo>
                  <a:cubicBezTo>
                    <a:pt x="390" y="356"/>
                    <a:pt x="389" y="357"/>
                    <a:pt x="389" y="358"/>
                  </a:cubicBezTo>
                  <a:cubicBezTo>
                    <a:pt x="389" y="358"/>
                    <a:pt x="386" y="366"/>
                    <a:pt x="385" y="368"/>
                  </a:cubicBezTo>
                  <a:cubicBezTo>
                    <a:pt x="384" y="369"/>
                    <a:pt x="379" y="373"/>
                    <a:pt x="379" y="373"/>
                  </a:cubicBezTo>
                  <a:cubicBezTo>
                    <a:pt x="378" y="374"/>
                    <a:pt x="377" y="375"/>
                    <a:pt x="377" y="376"/>
                  </a:cubicBezTo>
                  <a:cubicBezTo>
                    <a:pt x="377" y="376"/>
                    <a:pt x="372" y="403"/>
                    <a:pt x="371" y="405"/>
                  </a:cubicBezTo>
                  <a:cubicBezTo>
                    <a:pt x="371" y="407"/>
                    <a:pt x="368" y="411"/>
                    <a:pt x="366" y="413"/>
                  </a:cubicBezTo>
                  <a:cubicBezTo>
                    <a:pt x="364" y="413"/>
                    <a:pt x="361" y="413"/>
                    <a:pt x="361" y="413"/>
                  </a:cubicBezTo>
                  <a:cubicBezTo>
                    <a:pt x="359" y="413"/>
                    <a:pt x="358" y="414"/>
                    <a:pt x="357" y="415"/>
                  </a:cubicBezTo>
                  <a:cubicBezTo>
                    <a:pt x="357" y="415"/>
                    <a:pt x="356" y="416"/>
                    <a:pt x="355" y="417"/>
                  </a:cubicBezTo>
                  <a:cubicBezTo>
                    <a:pt x="351" y="417"/>
                    <a:pt x="305" y="417"/>
                    <a:pt x="305" y="417"/>
                  </a:cubicBezTo>
                  <a:cubicBezTo>
                    <a:pt x="303" y="417"/>
                    <a:pt x="302" y="417"/>
                    <a:pt x="301" y="418"/>
                  </a:cubicBezTo>
                  <a:cubicBezTo>
                    <a:pt x="301" y="418"/>
                    <a:pt x="300" y="419"/>
                    <a:pt x="299" y="420"/>
                  </a:cubicBezTo>
                  <a:cubicBezTo>
                    <a:pt x="295" y="420"/>
                    <a:pt x="271" y="420"/>
                    <a:pt x="271" y="420"/>
                  </a:cubicBezTo>
                  <a:cubicBezTo>
                    <a:pt x="269" y="420"/>
                    <a:pt x="268" y="421"/>
                    <a:pt x="267" y="422"/>
                  </a:cubicBezTo>
                  <a:cubicBezTo>
                    <a:pt x="267" y="422"/>
                    <a:pt x="264" y="424"/>
                    <a:pt x="262" y="426"/>
                  </a:cubicBezTo>
                  <a:cubicBezTo>
                    <a:pt x="259" y="426"/>
                    <a:pt x="249" y="426"/>
                    <a:pt x="249" y="426"/>
                  </a:cubicBezTo>
                  <a:cubicBezTo>
                    <a:pt x="248" y="426"/>
                    <a:pt x="247" y="426"/>
                    <a:pt x="247" y="426"/>
                  </a:cubicBezTo>
                  <a:cubicBezTo>
                    <a:pt x="247" y="426"/>
                    <a:pt x="241" y="429"/>
                    <a:pt x="239" y="429"/>
                  </a:cubicBezTo>
                  <a:cubicBezTo>
                    <a:pt x="237" y="429"/>
                    <a:pt x="193" y="429"/>
                    <a:pt x="193" y="429"/>
                  </a:cubicBezTo>
                  <a:cubicBezTo>
                    <a:pt x="192" y="429"/>
                    <a:pt x="191" y="430"/>
                    <a:pt x="190" y="430"/>
                  </a:cubicBezTo>
                  <a:cubicBezTo>
                    <a:pt x="190" y="430"/>
                    <a:pt x="188" y="432"/>
                    <a:pt x="186" y="433"/>
                  </a:cubicBezTo>
                  <a:cubicBezTo>
                    <a:pt x="183" y="433"/>
                    <a:pt x="165" y="433"/>
                    <a:pt x="165" y="433"/>
                  </a:cubicBezTo>
                  <a:cubicBezTo>
                    <a:pt x="163" y="433"/>
                    <a:pt x="161" y="434"/>
                    <a:pt x="160" y="437"/>
                  </a:cubicBezTo>
                  <a:cubicBezTo>
                    <a:pt x="160" y="437"/>
                    <a:pt x="156" y="448"/>
                    <a:pt x="155" y="453"/>
                  </a:cubicBezTo>
                  <a:cubicBezTo>
                    <a:pt x="151" y="453"/>
                    <a:pt x="148" y="453"/>
                    <a:pt x="148" y="453"/>
                  </a:cubicBezTo>
                  <a:cubicBezTo>
                    <a:pt x="147" y="453"/>
                    <a:pt x="147" y="453"/>
                    <a:pt x="146" y="453"/>
                  </a:cubicBezTo>
                  <a:cubicBezTo>
                    <a:pt x="146" y="453"/>
                    <a:pt x="141" y="455"/>
                    <a:pt x="140" y="455"/>
                  </a:cubicBezTo>
                  <a:cubicBezTo>
                    <a:pt x="138" y="455"/>
                    <a:pt x="45" y="455"/>
                    <a:pt x="45" y="455"/>
                  </a:cubicBezTo>
                  <a:cubicBezTo>
                    <a:pt x="44" y="455"/>
                    <a:pt x="44" y="455"/>
                    <a:pt x="43" y="455"/>
                  </a:cubicBezTo>
                  <a:cubicBezTo>
                    <a:pt x="43" y="455"/>
                    <a:pt x="41" y="456"/>
                    <a:pt x="40" y="456"/>
                  </a:cubicBezTo>
                  <a:cubicBezTo>
                    <a:pt x="39" y="456"/>
                    <a:pt x="5" y="456"/>
                    <a:pt x="5" y="456"/>
                  </a:cubicBezTo>
                  <a:cubicBezTo>
                    <a:pt x="2" y="456"/>
                    <a:pt x="0" y="459"/>
                    <a:pt x="0" y="462"/>
                  </a:cubicBezTo>
                  <a:cubicBezTo>
                    <a:pt x="0" y="465"/>
                    <a:pt x="2" y="468"/>
                    <a:pt x="5" y="468"/>
                  </a:cubicBezTo>
                  <a:cubicBezTo>
                    <a:pt x="41" y="468"/>
                    <a:pt x="41" y="468"/>
                    <a:pt x="41" y="468"/>
                  </a:cubicBezTo>
                  <a:cubicBezTo>
                    <a:pt x="42" y="468"/>
                    <a:pt x="42" y="468"/>
                    <a:pt x="43" y="467"/>
                  </a:cubicBezTo>
                  <a:cubicBezTo>
                    <a:pt x="43" y="467"/>
                    <a:pt x="45" y="467"/>
                    <a:pt x="46" y="466"/>
                  </a:cubicBezTo>
                  <a:cubicBezTo>
                    <a:pt x="47" y="466"/>
                    <a:pt x="141" y="466"/>
                    <a:pt x="141" y="466"/>
                  </a:cubicBezTo>
                  <a:cubicBezTo>
                    <a:pt x="142" y="466"/>
                    <a:pt x="142" y="466"/>
                    <a:pt x="143" y="466"/>
                  </a:cubicBezTo>
                  <a:cubicBezTo>
                    <a:pt x="143" y="466"/>
                    <a:pt x="148" y="464"/>
                    <a:pt x="149" y="464"/>
                  </a:cubicBezTo>
                  <a:cubicBezTo>
                    <a:pt x="151" y="464"/>
                    <a:pt x="159" y="464"/>
                    <a:pt x="159" y="464"/>
                  </a:cubicBezTo>
                  <a:cubicBezTo>
                    <a:pt x="161" y="464"/>
                    <a:pt x="163" y="462"/>
                    <a:pt x="164" y="460"/>
                  </a:cubicBezTo>
                  <a:cubicBezTo>
                    <a:pt x="164" y="460"/>
                    <a:pt x="168" y="449"/>
                    <a:pt x="169" y="444"/>
                  </a:cubicBezTo>
                  <a:cubicBezTo>
                    <a:pt x="175" y="444"/>
                    <a:pt x="188" y="444"/>
                    <a:pt x="188" y="444"/>
                  </a:cubicBezTo>
                  <a:cubicBezTo>
                    <a:pt x="189" y="444"/>
                    <a:pt x="190" y="444"/>
                    <a:pt x="191" y="443"/>
                  </a:cubicBezTo>
                  <a:cubicBezTo>
                    <a:pt x="191" y="443"/>
                    <a:pt x="193" y="442"/>
                    <a:pt x="195" y="441"/>
                  </a:cubicBezTo>
                  <a:cubicBezTo>
                    <a:pt x="198" y="441"/>
                    <a:pt x="240" y="441"/>
                    <a:pt x="240" y="441"/>
                  </a:cubicBezTo>
                  <a:cubicBezTo>
                    <a:pt x="241" y="441"/>
                    <a:pt x="241" y="441"/>
                    <a:pt x="242" y="440"/>
                  </a:cubicBezTo>
                  <a:cubicBezTo>
                    <a:pt x="242" y="440"/>
                    <a:pt x="248" y="438"/>
                    <a:pt x="250" y="437"/>
                  </a:cubicBezTo>
                  <a:cubicBezTo>
                    <a:pt x="252" y="437"/>
                    <a:pt x="264" y="437"/>
                    <a:pt x="264" y="437"/>
                  </a:cubicBezTo>
                  <a:cubicBezTo>
                    <a:pt x="266" y="437"/>
                    <a:pt x="267" y="437"/>
                    <a:pt x="268" y="436"/>
                  </a:cubicBezTo>
                  <a:cubicBezTo>
                    <a:pt x="268" y="436"/>
                    <a:pt x="271" y="433"/>
                    <a:pt x="273" y="432"/>
                  </a:cubicBezTo>
                  <a:cubicBezTo>
                    <a:pt x="277" y="432"/>
                    <a:pt x="301" y="432"/>
                    <a:pt x="301" y="432"/>
                  </a:cubicBezTo>
                  <a:cubicBezTo>
                    <a:pt x="302" y="432"/>
                    <a:pt x="304" y="431"/>
                    <a:pt x="305" y="430"/>
                  </a:cubicBezTo>
                  <a:cubicBezTo>
                    <a:pt x="305" y="430"/>
                    <a:pt x="306" y="429"/>
                    <a:pt x="307" y="428"/>
                  </a:cubicBezTo>
                  <a:cubicBezTo>
                    <a:pt x="311" y="428"/>
                    <a:pt x="358" y="428"/>
                    <a:pt x="358" y="428"/>
                  </a:cubicBezTo>
                  <a:cubicBezTo>
                    <a:pt x="360" y="428"/>
                    <a:pt x="361" y="428"/>
                    <a:pt x="362" y="426"/>
                  </a:cubicBezTo>
                  <a:cubicBezTo>
                    <a:pt x="362" y="426"/>
                    <a:pt x="363" y="426"/>
                    <a:pt x="364" y="425"/>
                  </a:cubicBezTo>
                  <a:cubicBezTo>
                    <a:pt x="366" y="425"/>
                    <a:pt x="369" y="425"/>
                    <a:pt x="369" y="425"/>
                  </a:cubicBezTo>
                  <a:cubicBezTo>
                    <a:pt x="371" y="425"/>
                    <a:pt x="373" y="424"/>
                    <a:pt x="374" y="422"/>
                  </a:cubicBezTo>
                  <a:cubicBezTo>
                    <a:pt x="382" y="410"/>
                    <a:pt x="382" y="410"/>
                    <a:pt x="382" y="410"/>
                  </a:cubicBezTo>
                  <a:cubicBezTo>
                    <a:pt x="382" y="410"/>
                    <a:pt x="382" y="409"/>
                    <a:pt x="382" y="408"/>
                  </a:cubicBezTo>
                  <a:cubicBezTo>
                    <a:pt x="382" y="408"/>
                    <a:pt x="387" y="384"/>
                    <a:pt x="388" y="380"/>
                  </a:cubicBezTo>
                  <a:cubicBezTo>
                    <a:pt x="389" y="379"/>
                    <a:pt x="393" y="375"/>
                    <a:pt x="393" y="375"/>
                  </a:cubicBezTo>
                  <a:cubicBezTo>
                    <a:pt x="394" y="375"/>
                    <a:pt x="395" y="374"/>
                    <a:pt x="395" y="373"/>
                  </a:cubicBezTo>
                  <a:cubicBezTo>
                    <a:pt x="395" y="373"/>
                    <a:pt x="398" y="367"/>
                    <a:pt x="399" y="364"/>
                  </a:cubicBezTo>
                  <a:cubicBezTo>
                    <a:pt x="400" y="363"/>
                    <a:pt x="402" y="362"/>
                    <a:pt x="402" y="362"/>
                  </a:cubicBezTo>
                  <a:cubicBezTo>
                    <a:pt x="404" y="361"/>
                    <a:pt x="405" y="359"/>
                    <a:pt x="405" y="357"/>
                  </a:cubicBezTo>
                  <a:cubicBezTo>
                    <a:pt x="405" y="357"/>
                    <a:pt x="405" y="351"/>
                    <a:pt x="405" y="348"/>
                  </a:cubicBezTo>
                  <a:cubicBezTo>
                    <a:pt x="407" y="346"/>
                    <a:pt x="409" y="344"/>
                    <a:pt x="411" y="342"/>
                  </a:cubicBezTo>
                  <a:cubicBezTo>
                    <a:pt x="412" y="342"/>
                    <a:pt x="412" y="342"/>
                    <a:pt x="414" y="342"/>
                  </a:cubicBezTo>
                  <a:cubicBezTo>
                    <a:pt x="415" y="345"/>
                    <a:pt x="418" y="352"/>
                    <a:pt x="418" y="352"/>
                  </a:cubicBezTo>
                  <a:cubicBezTo>
                    <a:pt x="419" y="354"/>
                    <a:pt x="421" y="355"/>
                    <a:pt x="424" y="355"/>
                  </a:cubicBezTo>
                  <a:cubicBezTo>
                    <a:pt x="432" y="355"/>
                    <a:pt x="432" y="355"/>
                    <a:pt x="432" y="355"/>
                  </a:cubicBezTo>
                  <a:cubicBezTo>
                    <a:pt x="434" y="355"/>
                    <a:pt x="436" y="354"/>
                    <a:pt x="437" y="353"/>
                  </a:cubicBezTo>
                  <a:cubicBezTo>
                    <a:pt x="437" y="353"/>
                    <a:pt x="439" y="350"/>
                    <a:pt x="441" y="348"/>
                  </a:cubicBezTo>
                  <a:cubicBezTo>
                    <a:pt x="442" y="348"/>
                    <a:pt x="444" y="348"/>
                    <a:pt x="446" y="348"/>
                  </a:cubicBezTo>
                  <a:cubicBezTo>
                    <a:pt x="447" y="349"/>
                    <a:pt x="447" y="351"/>
                    <a:pt x="447" y="351"/>
                  </a:cubicBezTo>
                  <a:cubicBezTo>
                    <a:pt x="448" y="353"/>
                    <a:pt x="450" y="355"/>
                    <a:pt x="453" y="355"/>
                  </a:cubicBezTo>
                  <a:cubicBezTo>
                    <a:pt x="453" y="355"/>
                    <a:pt x="457" y="355"/>
                    <a:pt x="461" y="355"/>
                  </a:cubicBezTo>
                  <a:cubicBezTo>
                    <a:pt x="461" y="356"/>
                    <a:pt x="461" y="357"/>
                    <a:pt x="461" y="357"/>
                  </a:cubicBezTo>
                  <a:cubicBezTo>
                    <a:pt x="462" y="359"/>
                    <a:pt x="464" y="361"/>
                    <a:pt x="466" y="361"/>
                  </a:cubicBezTo>
                  <a:cubicBezTo>
                    <a:pt x="468" y="361"/>
                    <a:pt x="469" y="360"/>
                    <a:pt x="470" y="360"/>
                  </a:cubicBezTo>
                  <a:cubicBezTo>
                    <a:pt x="471" y="362"/>
                    <a:pt x="472" y="364"/>
                    <a:pt x="472" y="364"/>
                  </a:cubicBezTo>
                  <a:cubicBezTo>
                    <a:pt x="473" y="365"/>
                    <a:pt x="476" y="377"/>
                    <a:pt x="476" y="377"/>
                  </a:cubicBezTo>
                  <a:cubicBezTo>
                    <a:pt x="476" y="380"/>
                    <a:pt x="479" y="381"/>
                    <a:pt x="481" y="381"/>
                  </a:cubicBezTo>
                  <a:cubicBezTo>
                    <a:pt x="484" y="381"/>
                    <a:pt x="486" y="380"/>
                    <a:pt x="487" y="377"/>
                  </a:cubicBezTo>
                  <a:cubicBezTo>
                    <a:pt x="487" y="377"/>
                    <a:pt x="490" y="367"/>
                    <a:pt x="492" y="359"/>
                  </a:cubicBezTo>
                  <a:cubicBezTo>
                    <a:pt x="493" y="359"/>
                    <a:pt x="493" y="360"/>
                    <a:pt x="493" y="360"/>
                  </a:cubicBezTo>
                  <a:cubicBezTo>
                    <a:pt x="494" y="361"/>
                    <a:pt x="496" y="362"/>
                    <a:pt x="497" y="362"/>
                  </a:cubicBezTo>
                  <a:cubicBezTo>
                    <a:pt x="499" y="362"/>
                    <a:pt x="501" y="361"/>
                    <a:pt x="502" y="360"/>
                  </a:cubicBezTo>
                  <a:cubicBezTo>
                    <a:pt x="502" y="360"/>
                    <a:pt x="503" y="359"/>
                    <a:pt x="503" y="358"/>
                  </a:cubicBezTo>
                  <a:cubicBezTo>
                    <a:pt x="508" y="365"/>
                    <a:pt x="516" y="377"/>
                    <a:pt x="516" y="377"/>
                  </a:cubicBezTo>
                  <a:cubicBezTo>
                    <a:pt x="517" y="379"/>
                    <a:pt x="519" y="380"/>
                    <a:pt x="521" y="380"/>
                  </a:cubicBezTo>
                  <a:cubicBezTo>
                    <a:pt x="523" y="380"/>
                    <a:pt x="525" y="379"/>
                    <a:pt x="526" y="377"/>
                  </a:cubicBezTo>
                  <a:cubicBezTo>
                    <a:pt x="526" y="377"/>
                    <a:pt x="527" y="376"/>
                    <a:pt x="527" y="375"/>
                  </a:cubicBezTo>
                  <a:cubicBezTo>
                    <a:pt x="529" y="376"/>
                    <a:pt x="530" y="377"/>
                    <a:pt x="532" y="376"/>
                  </a:cubicBezTo>
                  <a:cubicBezTo>
                    <a:pt x="534" y="376"/>
                    <a:pt x="535" y="374"/>
                    <a:pt x="536" y="372"/>
                  </a:cubicBezTo>
                  <a:cubicBezTo>
                    <a:pt x="536" y="372"/>
                    <a:pt x="536" y="371"/>
                    <a:pt x="537" y="369"/>
                  </a:cubicBezTo>
                  <a:cubicBezTo>
                    <a:pt x="537" y="369"/>
                    <a:pt x="537" y="369"/>
                    <a:pt x="538" y="369"/>
                  </a:cubicBezTo>
                  <a:cubicBezTo>
                    <a:pt x="541" y="372"/>
                    <a:pt x="548" y="378"/>
                    <a:pt x="548" y="378"/>
                  </a:cubicBezTo>
                  <a:cubicBezTo>
                    <a:pt x="550" y="379"/>
                    <a:pt x="553" y="379"/>
                    <a:pt x="555" y="378"/>
                  </a:cubicBezTo>
                  <a:cubicBezTo>
                    <a:pt x="555" y="378"/>
                    <a:pt x="559" y="374"/>
                    <a:pt x="562" y="372"/>
                  </a:cubicBezTo>
                  <a:cubicBezTo>
                    <a:pt x="565" y="374"/>
                    <a:pt x="568" y="375"/>
                    <a:pt x="569" y="375"/>
                  </a:cubicBezTo>
                  <a:cubicBezTo>
                    <a:pt x="570" y="377"/>
                    <a:pt x="571" y="378"/>
                    <a:pt x="571" y="378"/>
                  </a:cubicBezTo>
                  <a:cubicBezTo>
                    <a:pt x="573" y="380"/>
                    <a:pt x="576" y="381"/>
                    <a:pt x="578" y="380"/>
                  </a:cubicBezTo>
                  <a:cubicBezTo>
                    <a:pt x="578" y="380"/>
                    <a:pt x="580" y="379"/>
                    <a:pt x="581" y="378"/>
                  </a:cubicBezTo>
                  <a:cubicBezTo>
                    <a:pt x="582" y="379"/>
                    <a:pt x="582" y="380"/>
                    <a:pt x="583" y="380"/>
                  </a:cubicBezTo>
                  <a:cubicBezTo>
                    <a:pt x="584" y="382"/>
                    <a:pt x="586" y="388"/>
                    <a:pt x="586" y="388"/>
                  </a:cubicBezTo>
                  <a:cubicBezTo>
                    <a:pt x="586" y="390"/>
                    <a:pt x="588" y="391"/>
                    <a:pt x="590" y="392"/>
                  </a:cubicBezTo>
                  <a:cubicBezTo>
                    <a:pt x="592" y="392"/>
                    <a:pt x="594" y="391"/>
                    <a:pt x="595" y="390"/>
                  </a:cubicBezTo>
                  <a:cubicBezTo>
                    <a:pt x="595" y="390"/>
                    <a:pt x="601" y="383"/>
                    <a:pt x="602" y="382"/>
                  </a:cubicBezTo>
                  <a:cubicBezTo>
                    <a:pt x="602" y="382"/>
                    <a:pt x="603" y="381"/>
                    <a:pt x="603" y="381"/>
                  </a:cubicBezTo>
                  <a:cubicBezTo>
                    <a:pt x="604" y="383"/>
                    <a:pt x="605" y="384"/>
                    <a:pt x="605" y="384"/>
                  </a:cubicBezTo>
                  <a:cubicBezTo>
                    <a:pt x="607" y="386"/>
                    <a:pt x="610" y="387"/>
                    <a:pt x="612" y="386"/>
                  </a:cubicBezTo>
                  <a:cubicBezTo>
                    <a:pt x="612" y="386"/>
                    <a:pt x="622" y="381"/>
                    <a:pt x="622" y="381"/>
                  </a:cubicBezTo>
                  <a:cubicBezTo>
                    <a:pt x="626" y="397"/>
                    <a:pt x="634" y="431"/>
                    <a:pt x="634" y="431"/>
                  </a:cubicBezTo>
                  <a:cubicBezTo>
                    <a:pt x="635" y="433"/>
                    <a:pt x="637" y="435"/>
                    <a:pt x="639" y="435"/>
                  </a:cubicBezTo>
                  <a:cubicBezTo>
                    <a:pt x="641" y="436"/>
                    <a:pt x="643" y="435"/>
                    <a:pt x="644" y="433"/>
                  </a:cubicBezTo>
                  <a:cubicBezTo>
                    <a:pt x="644" y="433"/>
                    <a:pt x="645" y="432"/>
                    <a:pt x="645" y="432"/>
                  </a:cubicBezTo>
                  <a:cubicBezTo>
                    <a:pt x="646" y="434"/>
                    <a:pt x="647" y="436"/>
                    <a:pt x="647" y="436"/>
                  </a:cubicBezTo>
                  <a:cubicBezTo>
                    <a:pt x="648" y="438"/>
                    <a:pt x="650" y="440"/>
                    <a:pt x="653" y="440"/>
                  </a:cubicBezTo>
                  <a:cubicBezTo>
                    <a:pt x="655" y="439"/>
                    <a:pt x="657" y="438"/>
                    <a:pt x="658" y="436"/>
                  </a:cubicBezTo>
                  <a:cubicBezTo>
                    <a:pt x="658" y="436"/>
                    <a:pt x="659" y="431"/>
                    <a:pt x="660" y="428"/>
                  </a:cubicBezTo>
                  <a:cubicBezTo>
                    <a:pt x="662" y="428"/>
                    <a:pt x="665" y="428"/>
                    <a:pt x="665" y="428"/>
                  </a:cubicBezTo>
                  <a:cubicBezTo>
                    <a:pt x="667" y="428"/>
                    <a:pt x="669" y="426"/>
                    <a:pt x="670" y="425"/>
                  </a:cubicBezTo>
                  <a:cubicBezTo>
                    <a:pt x="670" y="425"/>
                    <a:pt x="672" y="421"/>
                    <a:pt x="674" y="418"/>
                  </a:cubicBezTo>
                  <a:cubicBezTo>
                    <a:pt x="674" y="418"/>
                    <a:pt x="674" y="418"/>
                    <a:pt x="674" y="418"/>
                  </a:cubicBezTo>
                  <a:cubicBezTo>
                    <a:pt x="676" y="419"/>
                    <a:pt x="679" y="419"/>
                    <a:pt x="680" y="418"/>
                  </a:cubicBezTo>
                  <a:cubicBezTo>
                    <a:pt x="690" y="411"/>
                    <a:pt x="690" y="411"/>
                    <a:pt x="690" y="411"/>
                  </a:cubicBezTo>
                  <a:cubicBezTo>
                    <a:pt x="690" y="411"/>
                    <a:pt x="691" y="410"/>
                    <a:pt x="691" y="410"/>
                  </a:cubicBezTo>
                  <a:cubicBezTo>
                    <a:pt x="691" y="410"/>
                    <a:pt x="692" y="409"/>
                    <a:pt x="692" y="408"/>
                  </a:cubicBezTo>
                  <a:cubicBezTo>
                    <a:pt x="692" y="409"/>
                    <a:pt x="693" y="410"/>
                    <a:pt x="693" y="410"/>
                  </a:cubicBezTo>
                  <a:cubicBezTo>
                    <a:pt x="694" y="411"/>
                    <a:pt x="696" y="412"/>
                    <a:pt x="697" y="412"/>
                  </a:cubicBezTo>
                  <a:cubicBezTo>
                    <a:pt x="697" y="412"/>
                    <a:pt x="699" y="412"/>
                    <a:pt x="701" y="412"/>
                  </a:cubicBezTo>
                  <a:cubicBezTo>
                    <a:pt x="702" y="414"/>
                    <a:pt x="703" y="416"/>
                    <a:pt x="703" y="416"/>
                  </a:cubicBezTo>
                  <a:cubicBezTo>
                    <a:pt x="704" y="417"/>
                    <a:pt x="705" y="418"/>
                    <a:pt x="706" y="419"/>
                  </a:cubicBezTo>
                  <a:cubicBezTo>
                    <a:pt x="716" y="424"/>
                    <a:pt x="716" y="424"/>
                    <a:pt x="716" y="424"/>
                  </a:cubicBezTo>
                  <a:cubicBezTo>
                    <a:pt x="717" y="424"/>
                    <a:pt x="719" y="425"/>
                    <a:pt x="720" y="424"/>
                  </a:cubicBezTo>
                  <a:cubicBezTo>
                    <a:pt x="722" y="423"/>
                    <a:pt x="723" y="422"/>
                    <a:pt x="723" y="421"/>
                  </a:cubicBezTo>
                  <a:cubicBezTo>
                    <a:pt x="726" y="423"/>
                    <a:pt x="728" y="425"/>
                    <a:pt x="728" y="425"/>
                  </a:cubicBezTo>
                  <a:cubicBezTo>
                    <a:pt x="729" y="425"/>
                    <a:pt x="729" y="426"/>
                    <a:pt x="729" y="426"/>
                  </a:cubicBezTo>
                  <a:cubicBezTo>
                    <a:pt x="742" y="432"/>
                    <a:pt x="742" y="432"/>
                    <a:pt x="742" y="432"/>
                  </a:cubicBezTo>
                  <a:cubicBezTo>
                    <a:pt x="745" y="433"/>
                    <a:pt x="748" y="432"/>
                    <a:pt x="749" y="429"/>
                  </a:cubicBezTo>
                  <a:cubicBezTo>
                    <a:pt x="749" y="429"/>
                    <a:pt x="756" y="416"/>
                    <a:pt x="757" y="415"/>
                  </a:cubicBezTo>
                  <a:cubicBezTo>
                    <a:pt x="757" y="414"/>
                    <a:pt x="759" y="411"/>
                    <a:pt x="762" y="409"/>
                  </a:cubicBezTo>
                  <a:cubicBezTo>
                    <a:pt x="766" y="411"/>
                    <a:pt x="771" y="414"/>
                    <a:pt x="771" y="414"/>
                  </a:cubicBezTo>
                  <a:cubicBezTo>
                    <a:pt x="772" y="415"/>
                    <a:pt x="774" y="415"/>
                    <a:pt x="776" y="414"/>
                  </a:cubicBezTo>
                  <a:cubicBezTo>
                    <a:pt x="785" y="410"/>
                    <a:pt x="785" y="410"/>
                    <a:pt x="785" y="410"/>
                  </a:cubicBezTo>
                  <a:cubicBezTo>
                    <a:pt x="785" y="409"/>
                    <a:pt x="786" y="409"/>
                    <a:pt x="786" y="409"/>
                  </a:cubicBezTo>
                  <a:cubicBezTo>
                    <a:pt x="786" y="409"/>
                    <a:pt x="788" y="407"/>
                    <a:pt x="790" y="405"/>
                  </a:cubicBezTo>
                  <a:cubicBezTo>
                    <a:pt x="793" y="408"/>
                    <a:pt x="796" y="412"/>
                    <a:pt x="796" y="412"/>
                  </a:cubicBezTo>
                  <a:cubicBezTo>
                    <a:pt x="804" y="419"/>
                    <a:pt x="804" y="419"/>
                    <a:pt x="804" y="419"/>
                  </a:cubicBezTo>
                  <a:cubicBezTo>
                    <a:pt x="806" y="421"/>
                    <a:pt x="808" y="421"/>
                    <a:pt x="810" y="420"/>
                  </a:cubicBezTo>
                  <a:cubicBezTo>
                    <a:pt x="812" y="420"/>
                    <a:pt x="813" y="418"/>
                    <a:pt x="814" y="416"/>
                  </a:cubicBezTo>
                  <a:cubicBezTo>
                    <a:pt x="814" y="416"/>
                    <a:pt x="816" y="399"/>
                    <a:pt x="819" y="382"/>
                  </a:cubicBezTo>
                  <a:cubicBezTo>
                    <a:pt x="819" y="382"/>
                    <a:pt x="819" y="382"/>
                    <a:pt x="819" y="382"/>
                  </a:cubicBezTo>
                  <a:cubicBezTo>
                    <a:pt x="830" y="407"/>
                    <a:pt x="830" y="407"/>
                    <a:pt x="830" y="407"/>
                  </a:cubicBezTo>
                  <a:cubicBezTo>
                    <a:pt x="831" y="408"/>
                    <a:pt x="832" y="410"/>
                    <a:pt x="834" y="410"/>
                  </a:cubicBezTo>
                  <a:cubicBezTo>
                    <a:pt x="835" y="410"/>
                    <a:pt x="837" y="410"/>
                    <a:pt x="839" y="409"/>
                  </a:cubicBezTo>
                  <a:cubicBezTo>
                    <a:pt x="839" y="409"/>
                    <a:pt x="839" y="408"/>
                    <a:pt x="840" y="408"/>
                  </a:cubicBezTo>
                  <a:cubicBezTo>
                    <a:pt x="840" y="409"/>
                    <a:pt x="842" y="410"/>
                    <a:pt x="843" y="410"/>
                  </a:cubicBezTo>
                  <a:cubicBezTo>
                    <a:pt x="845" y="411"/>
                    <a:pt x="846" y="410"/>
                    <a:pt x="848" y="409"/>
                  </a:cubicBezTo>
                  <a:cubicBezTo>
                    <a:pt x="857" y="402"/>
                    <a:pt x="857" y="402"/>
                    <a:pt x="857" y="402"/>
                  </a:cubicBezTo>
                  <a:cubicBezTo>
                    <a:pt x="857" y="402"/>
                    <a:pt x="858" y="402"/>
                    <a:pt x="858" y="401"/>
                  </a:cubicBezTo>
                  <a:cubicBezTo>
                    <a:pt x="859" y="402"/>
                    <a:pt x="859" y="402"/>
                    <a:pt x="859" y="403"/>
                  </a:cubicBezTo>
                  <a:cubicBezTo>
                    <a:pt x="860" y="404"/>
                    <a:pt x="863" y="411"/>
                    <a:pt x="863" y="411"/>
                  </a:cubicBezTo>
                  <a:cubicBezTo>
                    <a:pt x="864" y="413"/>
                    <a:pt x="866" y="415"/>
                    <a:pt x="869" y="415"/>
                  </a:cubicBezTo>
                  <a:cubicBezTo>
                    <a:pt x="875" y="415"/>
                    <a:pt x="875" y="415"/>
                    <a:pt x="875" y="415"/>
                  </a:cubicBezTo>
                  <a:cubicBezTo>
                    <a:pt x="877" y="415"/>
                    <a:pt x="879" y="413"/>
                    <a:pt x="880" y="411"/>
                  </a:cubicBezTo>
                  <a:cubicBezTo>
                    <a:pt x="880" y="411"/>
                    <a:pt x="881" y="410"/>
                    <a:pt x="881" y="408"/>
                  </a:cubicBezTo>
                  <a:cubicBezTo>
                    <a:pt x="883" y="407"/>
                    <a:pt x="885" y="406"/>
                    <a:pt x="885" y="406"/>
                  </a:cubicBezTo>
                  <a:cubicBezTo>
                    <a:pt x="886" y="406"/>
                    <a:pt x="886" y="405"/>
                    <a:pt x="886" y="404"/>
                  </a:cubicBezTo>
                  <a:cubicBezTo>
                    <a:pt x="887" y="405"/>
                    <a:pt x="888" y="405"/>
                    <a:pt x="888" y="405"/>
                  </a:cubicBezTo>
                  <a:cubicBezTo>
                    <a:pt x="890" y="406"/>
                    <a:pt x="892" y="406"/>
                    <a:pt x="893" y="405"/>
                  </a:cubicBezTo>
                  <a:cubicBezTo>
                    <a:pt x="893" y="405"/>
                    <a:pt x="894" y="405"/>
                    <a:pt x="895" y="405"/>
                  </a:cubicBezTo>
                  <a:cubicBezTo>
                    <a:pt x="896" y="407"/>
                    <a:pt x="897" y="409"/>
                    <a:pt x="897" y="409"/>
                  </a:cubicBezTo>
                  <a:cubicBezTo>
                    <a:pt x="898" y="410"/>
                    <a:pt x="899" y="411"/>
                    <a:pt x="900" y="411"/>
                  </a:cubicBezTo>
                  <a:cubicBezTo>
                    <a:pt x="906" y="414"/>
                    <a:pt x="906" y="414"/>
                    <a:pt x="906" y="414"/>
                  </a:cubicBezTo>
                  <a:cubicBezTo>
                    <a:pt x="908" y="414"/>
                    <a:pt x="910" y="414"/>
                    <a:pt x="912" y="412"/>
                  </a:cubicBezTo>
                  <a:cubicBezTo>
                    <a:pt x="912" y="412"/>
                    <a:pt x="913" y="411"/>
                    <a:pt x="915" y="410"/>
                  </a:cubicBezTo>
                  <a:cubicBezTo>
                    <a:pt x="916" y="410"/>
                    <a:pt x="916" y="410"/>
                    <a:pt x="918" y="410"/>
                  </a:cubicBezTo>
                  <a:cubicBezTo>
                    <a:pt x="919" y="412"/>
                    <a:pt x="920" y="413"/>
                    <a:pt x="920" y="413"/>
                  </a:cubicBezTo>
                  <a:cubicBezTo>
                    <a:pt x="920" y="414"/>
                    <a:pt x="921" y="415"/>
                    <a:pt x="922" y="416"/>
                  </a:cubicBezTo>
                  <a:cubicBezTo>
                    <a:pt x="927" y="418"/>
                    <a:pt x="927" y="418"/>
                    <a:pt x="927" y="418"/>
                  </a:cubicBezTo>
                  <a:cubicBezTo>
                    <a:pt x="928" y="419"/>
                    <a:pt x="929" y="419"/>
                    <a:pt x="930" y="419"/>
                  </a:cubicBezTo>
                  <a:cubicBezTo>
                    <a:pt x="930" y="419"/>
                    <a:pt x="933" y="419"/>
                    <a:pt x="935" y="419"/>
                  </a:cubicBezTo>
                  <a:cubicBezTo>
                    <a:pt x="937" y="422"/>
                    <a:pt x="939" y="426"/>
                    <a:pt x="939" y="426"/>
                  </a:cubicBezTo>
                  <a:cubicBezTo>
                    <a:pt x="940" y="428"/>
                    <a:pt x="942" y="429"/>
                    <a:pt x="944" y="429"/>
                  </a:cubicBezTo>
                  <a:cubicBezTo>
                    <a:pt x="954" y="429"/>
                    <a:pt x="954" y="429"/>
                    <a:pt x="954" y="429"/>
                  </a:cubicBezTo>
                  <a:cubicBezTo>
                    <a:pt x="957" y="429"/>
                    <a:pt x="959" y="427"/>
                    <a:pt x="959" y="424"/>
                  </a:cubicBezTo>
                  <a:cubicBezTo>
                    <a:pt x="959" y="424"/>
                    <a:pt x="959" y="421"/>
                    <a:pt x="960" y="419"/>
                  </a:cubicBezTo>
                  <a:cubicBezTo>
                    <a:pt x="961" y="418"/>
                    <a:pt x="962" y="416"/>
                    <a:pt x="965" y="414"/>
                  </a:cubicBezTo>
                  <a:cubicBezTo>
                    <a:pt x="966" y="415"/>
                    <a:pt x="968" y="417"/>
                    <a:pt x="968" y="417"/>
                  </a:cubicBezTo>
                  <a:cubicBezTo>
                    <a:pt x="969" y="417"/>
                    <a:pt x="970" y="418"/>
                    <a:pt x="972" y="418"/>
                  </a:cubicBezTo>
                  <a:cubicBezTo>
                    <a:pt x="972" y="418"/>
                    <a:pt x="976" y="418"/>
                    <a:pt x="978" y="418"/>
                  </a:cubicBezTo>
                  <a:cubicBezTo>
                    <a:pt x="979" y="419"/>
                    <a:pt x="982" y="420"/>
                    <a:pt x="982" y="420"/>
                  </a:cubicBezTo>
                  <a:cubicBezTo>
                    <a:pt x="984" y="421"/>
                    <a:pt x="987" y="421"/>
                    <a:pt x="989" y="418"/>
                  </a:cubicBezTo>
                  <a:cubicBezTo>
                    <a:pt x="989" y="418"/>
                    <a:pt x="992" y="414"/>
                    <a:pt x="992" y="414"/>
                  </a:cubicBezTo>
                  <a:cubicBezTo>
                    <a:pt x="993" y="414"/>
                    <a:pt x="994" y="413"/>
                    <a:pt x="995" y="412"/>
                  </a:cubicBezTo>
                  <a:cubicBezTo>
                    <a:pt x="995" y="413"/>
                    <a:pt x="1002" y="418"/>
                    <a:pt x="1002" y="418"/>
                  </a:cubicBezTo>
                  <a:cubicBezTo>
                    <a:pt x="1004" y="420"/>
                    <a:pt x="1007" y="420"/>
                    <a:pt x="1009" y="418"/>
                  </a:cubicBezTo>
                  <a:cubicBezTo>
                    <a:pt x="1009" y="418"/>
                    <a:pt x="1010" y="418"/>
                    <a:pt x="1010" y="417"/>
                  </a:cubicBezTo>
                  <a:cubicBezTo>
                    <a:pt x="1011" y="418"/>
                    <a:pt x="1012" y="419"/>
                    <a:pt x="1012" y="419"/>
                  </a:cubicBezTo>
                  <a:cubicBezTo>
                    <a:pt x="1013" y="420"/>
                    <a:pt x="1015" y="421"/>
                    <a:pt x="1017" y="420"/>
                  </a:cubicBezTo>
                  <a:cubicBezTo>
                    <a:pt x="1018" y="420"/>
                    <a:pt x="1020" y="419"/>
                    <a:pt x="1021" y="417"/>
                  </a:cubicBezTo>
                  <a:cubicBezTo>
                    <a:pt x="1021" y="417"/>
                    <a:pt x="1021" y="415"/>
                    <a:pt x="1022" y="414"/>
                  </a:cubicBezTo>
                  <a:cubicBezTo>
                    <a:pt x="1024" y="414"/>
                    <a:pt x="1026" y="414"/>
                    <a:pt x="1026" y="414"/>
                  </a:cubicBezTo>
                  <a:cubicBezTo>
                    <a:pt x="1029" y="415"/>
                    <a:pt x="1031" y="413"/>
                    <a:pt x="1032" y="411"/>
                  </a:cubicBezTo>
                  <a:cubicBezTo>
                    <a:pt x="1032" y="411"/>
                    <a:pt x="1034" y="407"/>
                    <a:pt x="1035" y="404"/>
                  </a:cubicBezTo>
                  <a:cubicBezTo>
                    <a:pt x="1035" y="405"/>
                    <a:pt x="1036" y="406"/>
                    <a:pt x="1036" y="406"/>
                  </a:cubicBezTo>
                  <a:cubicBezTo>
                    <a:pt x="1037" y="407"/>
                    <a:pt x="1039" y="408"/>
                    <a:pt x="1041" y="408"/>
                  </a:cubicBezTo>
                  <a:cubicBezTo>
                    <a:pt x="1042" y="409"/>
                    <a:pt x="1044" y="408"/>
                    <a:pt x="1045" y="406"/>
                  </a:cubicBezTo>
                  <a:cubicBezTo>
                    <a:pt x="1045" y="406"/>
                    <a:pt x="1050" y="401"/>
                    <a:pt x="1053" y="397"/>
                  </a:cubicBezTo>
                  <a:cubicBezTo>
                    <a:pt x="1053" y="397"/>
                    <a:pt x="1054" y="398"/>
                    <a:pt x="1054" y="398"/>
                  </a:cubicBezTo>
                  <a:cubicBezTo>
                    <a:pt x="1056" y="399"/>
                    <a:pt x="1059" y="398"/>
                    <a:pt x="1060" y="397"/>
                  </a:cubicBezTo>
                  <a:cubicBezTo>
                    <a:pt x="1060" y="397"/>
                    <a:pt x="1061" y="396"/>
                    <a:pt x="1061" y="396"/>
                  </a:cubicBezTo>
                  <a:cubicBezTo>
                    <a:pt x="1061" y="399"/>
                    <a:pt x="1062" y="401"/>
                    <a:pt x="1062" y="401"/>
                  </a:cubicBezTo>
                  <a:cubicBezTo>
                    <a:pt x="1062" y="402"/>
                    <a:pt x="1063" y="403"/>
                    <a:pt x="1064" y="404"/>
                  </a:cubicBezTo>
                  <a:cubicBezTo>
                    <a:pt x="1073" y="410"/>
                    <a:pt x="1073" y="410"/>
                    <a:pt x="1073" y="410"/>
                  </a:cubicBezTo>
                  <a:cubicBezTo>
                    <a:pt x="1073" y="410"/>
                    <a:pt x="1074" y="410"/>
                    <a:pt x="1074" y="411"/>
                  </a:cubicBezTo>
                  <a:cubicBezTo>
                    <a:pt x="1079" y="412"/>
                    <a:pt x="1079" y="412"/>
                    <a:pt x="1079" y="412"/>
                  </a:cubicBezTo>
                  <a:cubicBezTo>
                    <a:pt x="1081" y="413"/>
                    <a:pt x="1082" y="413"/>
                    <a:pt x="1084" y="412"/>
                  </a:cubicBezTo>
                  <a:cubicBezTo>
                    <a:pt x="1084" y="412"/>
                    <a:pt x="1086" y="411"/>
                    <a:pt x="1087" y="410"/>
                  </a:cubicBezTo>
                  <a:cubicBezTo>
                    <a:pt x="1089" y="410"/>
                    <a:pt x="1091" y="410"/>
                    <a:pt x="1091" y="410"/>
                  </a:cubicBezTo>
                  <a:cubicBezTo>
                    <a:pt x="1091" y="410"/>
                    <a:pt x="1092" y="410"/>
                    <a:pt x="1092" y="410"/>
                  </a:cubicBezTo>
                  <a:cubicBezTo>
                    <a:pt x="1092" y="411"/>
                    <a:pt x="1093" y="412"/>
                    <a:pt x="1093" y="412"/>
                  </a:cubicBezTo>
                  <a:cubicBezTo>
                    <a:pt x="1093" y="413"/>
                    <a:pt x="1093" y="414"/>
                    <a:pt x="1094" y="414"/>
                  </a:cubicBezTo>
                  <a:cubicBezTo>
                    <a:pt x="1104" y="425"/>
                    <a:pt x="1104" y="425"/>
                    <a:pt x="1104" y="425"/>
                  </a:cubicBezTo>
                  <a:cubicBezTo>
                    <a:pt x="1105" y="426"/>
                    <a:pt x="1107" y="427"/>
                    <a:pt x="1109" y="426"/>
                  </a:cubicBezTo>
                  <a:cubicBezTo>
                    <a:pt x="1109" y="426"/>
                    <a:pt x="1110" y="426"/>
                    <a:pt x="1111" y="426"/>
                  </a:cubicBezTo>
                  <a:cubicBezTo>
                    <a:pt x="1114" y="428"/>
                    <a:pt x="1122" y="433"/>
                    <a:pt x="1122" y="433"/>
                  </a:cubicBezTo>
                  <a:cubicBezTo>
                    <a:pt x="1124" y="435"/>
                    <a:pt x="1127" y="434"/>
                    <a:pt x="1128" y="433"/>
                  </a:cubicBezTo>
                  <a:cubicBezTo>
                    <a:pt x="1128" y="433"/>
                    <a:pt x="1130" y="432"/>
                    <a:pt x="1131" y="431"/>
                  </a:cubicBezTo>
                  <a:cubicBezTo>
                    <a:pt x="1134" y="434"/>
                    <a:pt x="1136" y="438"/>
                    <a:pt x="1136" y="438"/>
                  </a:cubicBezTo>
                  <a:cubicBezTo>
                    <a:pt x="1137" y="440"/>
                    <a:pt x="1139" y="441"/>
                    <a:pt x="1140" y="441"/>
                  </a:cubicBezTo>
                  <a:cubicBezTo>
                    <a:pt x="1142" y="441"/>
                    <a:pt x="1144" y="440"/>
                    <a:pt x="1145" y="439"/>
                  </a:cubicBezTo>
                  <a:cubicBezTo>
                    <a:pt x="1152" y="433"/>
                    <a:pt x="1152" y="433"/>
                    <a:pt x="1152" y="433"/>
                  </a:cubicBezTo>
                  <a:cubicBezTo>
                    <a:pt x="1152" y="432"/>
                    <a:pt x="1153" y="432"/>
                    <a:pt x="1153" y="431"/>
                  </a:cubicBezTo>
                  <a:cubicBezTo>
                    <a:pt x="1153" y="431"/>
                    <a:pt x="1159" y="417"/>
                    <a:pt x="1159" y="416"/>
                  </a:cubicBezTo>
                  <a:cubicBezTo>
                    <a:pt x="1160" y="415"/>
                    <a:pt x="1169" y="404"/>
                    <a:pt x="1169" y="404"/>
                  </a:cubicBezTo>
                  <a:cubicBezTo>
                    <a:pt x="1169" y="404"/>
                    <a:pt x="1169" y="403"/>
                    <a:pt x="1169" y="403"/>
                  </a:cubicBezTo>
                  <a:cubicBezTo>
                    <a:pt x="1169" y="403"/>
                    <a:pt x="1172" y="396"/>
                    <a:pt x="1173" y="394"/>
                  </a:cubicBezTo>
                  <a:cubicBezTo>
                    <a:pt x="1175" y="393"/>
                    <a:pt x="1184" y="385"/>
                    <a:pt x="1184" y="385"/>
                  </a:cubicBezTo>
                  <a:cubicBezTo>
                    <a:pt x="1184" y="385"/>
                    <a:pt x="1184" y="385"/>
                    <a:pt x="1184" y="384"/>
                  </a:cubicBezTo>
                  <a:cubicBezTo>
                    <a:pt x="1185" y="385"/>
                    <a:pt x="1185" y="387"/>
                    <a:pt x="1185" y="387"/>
                  </a:cubicBezTo>
                  <a:cubicBezTo>
                    <a:pt x="1186" y="389"/>
                    <a:pt x="1188" y="391"/>
                    <a:pt x="1190" y="391"/>
                  </a:cubicBezTo>
                  <a:cubicBezTo>
                    <a:pt x="1193" y="391"/>
                    <a:pt x="1195" y="389"/>
                    <a:pt x="1196" y="387"/>
                  </a:cubicBezTo>
                  <a:cubicBezTo>
                    <a:pt x="1196" y="387"/>
                    <a:pt x="1198" y="381"/>
                    <a:pt x="1200" y="375"/>
                  </a:cubicBezTo>
                  <a:cubicBezTo>
                    <a:pt x="1201" y="376"/>
                    <a:pt x="1203" y="377"/>
                    <a:pt x="1204" y="377"/>
                  </a:cubicBezTo>
                  <a:cubicBezTo>
                    <a:pt x="1206" y="376"/>
                    <a:pt x="1208" y="375"/>
                    <a:pt x="1209" y="373"/>
                  </a:cubicBezTo>
                  <a:cubicBezTo>
                    <a:pt x="1209" y="373"/>
                    <a:pt x="1209" y="371"/>
                    <a:pt x="1209" y="370"/>
                  </a:cubicBezTo>
                  <a:cubicBezTo>
                    <a:pt x="1209" y="373"/>
                    <a:pt x="1209" y="376"/>
                    <a:pt x="1209" y="376"/>
                  </a:cubicBezTo>
                  <a:cubicBezTo>
                    <a:pt x="1210" y="378"/>
                    <a:pt x="1211" y="380"/>
                    <a:pt x="1212" y="381"/>
                  </a:cubicBezTo>
                  <a:cubicBezTo>
                    <a:pt x="1214" y="382"/>
                    <a:pt x="1216" y="382"/>
                    <a:pt x="1218" y="381"/>
                  </a:cubicBezTo>
                  <a:cubicBezTo>
                    <a:pt x="1218" y="381"/>
                    <a:pt x="1219" y="380"/>
                    <a:pt x="1220" y="380"/>
                  </a:cubicBezTo>
                  <a:cubicBezTo>
                    <a:pt x="1220" y="380"/>
                    <a:pt x="1220" y="381"/>
                    <a:pt x="1220" y="381"/>
                  </a:cubicBezTo>
                  <a:cubicBezTo>
                    <a:pt x="1220" y="383"/>
                    <a:pt x="1221" y="384"/>
                    <a:pt x="1223" y="385"/>
                  </a:cubicBezTo>
                  <a:cubicBezTo>
                    <a:pt x="1225" y="386"/>
                    <a:pt x="1227" y="386"/>
                    <a:pt x="1229" y="385"/>
                  </a:cubicBezTo>
                  <a:cubicBezTo>
                    <a:pt x="1229" y="385"/>
                    <a:pt x="1231" y="383"/>
                    <a:pt x="1233" y="382"/>
                  </a:cubicBezTo>
                  <a:cubicBezTo>
                    <a:pt x="1234" y="383"/>
                    <a:pt x="1235" y="385"/>
                    <a:pt x="1235" y="385"/>
                  </a:cubicBezTo>
                  <a:cubicBezTo>
                    <a:pt x="1235" y="386"/>
                    <a:pt x="1237" y="387"/>
                    <a:pt x="1238" y="387"/>
                  </a:cubicBezTo>
                  <a:cubicBezTo>
                    <a:pt x="1239" y="387"/>
                    <a:pt x="1240" y="387"/>
                    <a:pt x="1240" y="387"/>
                  </a:cubicBezTo>
                  <a:cubicBezTo>
                    <a:pt x="1242" y="394"/>
                    <a:pt x="1244" y="401"/>
                    <a:pt x="1244" y="401"/>
                  </a:cubicBezTo>
                  <a:cubicBezTo>
                    <a:pt x="1244" y="402"/>
                    <a:pt x="1244" y="402"/>
                    <a:pt x="1244" y="403"/>
                  </a:cubicBezTo>
                  <a:cubicBezTo>
                    <a:pt x="1249" y="410"/>
                    <a:pt x="1249" y="410"/>
                    <a:pt x="1249" y="410"/>
                  </a:cubicBezTo>
                  <a:cubicBezTo>
                    <a:pt x="1250" y="413"/>
                    <a:pt x="1254" y="414"/>
                    <a:pt x="1257" y="412"/>
                  </a:cubicBezTo>
                  <a:cubicBezTo>
                    <a:pt x="1268" y="406"/>
                    <a:pt x="1268" y="406"/>
                    <a:pt x="1268" y="406"/>
                  </a:cubicBezTo>
                  <a:cubicBezTo>
                    <a:pt x="1269" y="405"/>
                    <a:pt x="1270" y="404"/>
                    <a:pt x="1271" y="402"/>
                  </a:cubicBezTo>
                  <a:cubicBezTo>
                    <a:pt x="1271" y="402"/>
                    <a:pt x="1272" y="393"/>
                    <a:pt x="1272" y="391"/>
                  </a:cubicBezTo>
                  <a:cubicBezTo>
                    <a:pt x="1272" y="391"/>
                    <a:pt x="1272" y="390"/>
                    <a:pt x="1272" y="390"/>
                  </a:cubicBezTo>
                  <a:cubicBezTo>
                    <a:pt x="1273" y="392"/>
                    <a:pt x="1275" y="392"/>
                    <a:pt x="1277" y="392"/>
                  </a:cubicBezTo>
                  <a:cubicBezTo>
                    <a:pt x="1279" y="392"/>
                    <a:pt x="1280" y="391"/>
                    <a:pt x="1281" y="390"/>
                  </a:cubicBezTo>
                  <a:cubicBezTo>
                    <a:pt x="1281" y="390"/>
                    <a:pt x="1283" y="386"/>
                    <a:pt x="1285" y="383"/>
                  </a:cubicBezTo>
                  <a:cubicBezTo>
                    <a:pt x="1286" y="383"/>
                    <a:pt x="1287" y="385"/>
                    <a:pt x="1287" y="385"/>
                  </a:cubicBezTo>
                  <a:cubicBezTo>
                    <a:pt x="1288" y="387"/>
                    <a:pt x="1290" y="388"/>
                    <a:pt x="1292" y="388"/>
                  </a:cubicBezTo>
                  <a:cubicBezTo>
                    <a:pt x="1294" y="388"/>
                    <a:pt x="1296" y="386"/>
                    <a:pt x="1297" y="384"/>
                  </a:cubicBezTo>
                  <a:cubicBezTo>
                    <a:pt x="1297" y="384"/>
                    <a:pt x="1299" y="377"/>
                    <a:pt x="1302" y="369"/>
                  </a:cubicBezTo>
                  <a:cubicBezTo>
                    <a:pt x="1303" y="374"/>
                    <a:pt x="1305" y="380"/>
                    <a:pt x="1305" y="380"/>
                  </a:cubicBezTo>
                  <a:cubicBezTo>
                    <a:pt x="1305" y="382"/>
                    <a:pt x="1307" y="383"/>
                    <a:pt x="1309" y="384"/>
                  </a:cubicBezTo>
                  <a:cubicBezTo>
                    <a:pt x="1311" y="384"/>
                    <a:pt x="1313" y="383"/>
                    <a:pt x="1315" y="382"/>
                  </a:cubicBezTo>
                  <a:cubicBezTo>
                    <a:pt x="1315" y="382"/>
                    <a:pt x="1317" y="379"/>
                    <a:pt x="1319" y="376"/>
                  </a:cubicBezTo>
                  <a:cubicBezTo>
                    <a:pt x="1319" y="377"/>
                    <a:pt x="1320" y="379"/>
                    <a:pt x="1320" y="379"/>
                  </a:cubicBezTo>
                  <a:cubicBezTo>
                    <a:pt x="1320" y="381"/>
                    <a:pt x="1322" y="382"/>
                    <a:pt x="1325" y="383"/>
                  </a:cubicBezTo>
                  <a:cubicBezTo>
                    <a:pt x="1327" y="383"/>
                    <a:pt x="1329" y="382"/>
                    <a:pt x="1330" y="380"/>
                  </a:cubicBezTo>
                  <a:cubicBezTo>
                    <a:pt x="1339" y="365"/>
                    <a:pt x="1339" y="365"/>
                    <a:pt x="1339" y="365"/>
                  </a:cubicBezTo>
                  <a:cubicBezTo>
                    <a:pt x="1339" y="365"/>
                    <a:pt x="1342" y="358"/>
                    <a:pt x="1343" y="357"/>
                  </a:cubicBezTo>
                  <a:cubicBezTo>
                    <a:pt x="1344" y="355"/>
                    <a:pt x="1351" y="349"/>
                    <a:pt x="1351" y="349"/>
                  </a:cubicBezTo>
                  <a:cubicBezTo>
                    <a:pt x="1352" y="348"/>
                    <a:pt x="1352" y="347"/>
                    <a:pt x="1353" y="346"/>
                  </a:cubicBezTo>
                  <a:cubicBezTo>
                    <a:pt x="1354" y="347"/>
                    <a:pt x="1355" y="347"/>
                    <a:pt x="1356" y="347"/>
                  </a:cubicBezTo>
                  <a:cubicBezTo>
                    <a:pt x="1359" y="347"/>
                    <a:pt x="1360" y="345"/>
                    <a:pt x="1361" y="343"/>
                  </a:cubicBezTo>
                  <a:cubicBezTo>
                    <a:pt x="1361" y="343"/>
                    <a:pt x="1364" y="331"/>
                    <a:pt x="1366" y="319"/>
                  </a:cubicBezTo>
                  <a:cubicBezTo>
                    <a:pt x="1366" y="320"/>
                    <a:pt x="1367" y="324"/>
                    <a:pt x="1367" y="324"/>
                  </a:cubicBezTo>
                  <a:cubicBezTo>
                    <a:pt x="1367" y="326"/>
                    <a:pt x="1369" y="328"/>
                    <a:pt x="1372" y="329"/>
                  </a:cubicBezTo>
                  <a:cubicBezTo>
                    <a:pt x="1374" y="329"/>
                    <a:pt x="1377" y="328"/>
                    <a:pt x="1378" y="326"/>
                  </a:cubicBezTo>
                  <a:cubicBezTo>
                    <a:pt x="1384" y="313"/>
                    <a:pt x="1384" y="313"/>
                    <a:pt x="1384" y="313"/>
                  </a:cubicBezTo>
                  <a:cubicBezTo>
                    <a:pt x="1385" y="313"/>
                    <a:pt x="1385" y="312"/>
                    <a:pt x="1385" y="312"/>
                  </a:cubicBezTo>
                  <a:cubicBezTo>
                    <a:pt x="1385" y="312"/>
                    <a:pt x="1386" y="308"/>
                    <a:pt x="1386" y="306"/>
                  </a:cubicBezTo>
                  <a:cubicBezTo>
                    <a:pt x="1387" y="307"/>
                    <a:pt x="1389" y="308"/>
                    <a:pt x="1390" y="308"/>
                  </a:cubicBezTo>
                  <a:cubicBezTo>
                    <a:pt x="1393" y="308"/>
                    <a:pt x="1395" y="306"/>
                    <a:pt x="1396" y="304"/>
                  </a:cubicBezTo>
                  <a:cubicBezTo>
                    <a:pt x="1396" y="304"/>
                    <a:pt x="1400" y="284"/>
                    <a:pt x="1404" y="268"/>
                  </a:cubicBezTo>
                  <a:cubicBezTo>
                    <a:pt x="1405" y="269"/>
                    <a:pt x="1406" y="272"/>
                    <a:pt x="1406" y="272"/>
                  </a:cubicBezTo>
                  <a:cubicBezTo>
                    <a:pt x="1406" y="275"/>
                    <a:pt x="1409" y="276"/>
                    <a:pt x="1411" y="276"/>
                  </a:cubicBezTo>
                  <a:cubicBezTo>
                    <a:pt x="1414" y="276"/>
                    <a:pt x="1416" y="274"/>
                    <a:pt x="1417" y="272"/>
                  </a:cubicBezTo>
                  <a:cubicBezTo>
                    <a:pt x="1417" y="272"/>
                    <a:pt x="1418" y="267"/>
                    <a:pt x="1418" y="262"/>
                  </a:cubicBezTo>
                  <a:cubicBezTo>
                    <a:pt x="1420" y="263"/>
                    <a:pt x="1421" y="264"/>
                    <a:pt x="1423" y="264"/>
                  </a:cubicBezTo>
                  <a:cubicBezTo>
                    <a:pt x="1425" y="263"/>
                    <a:pt x="1427" y="262"/>
                    <a:pt x="1428" y="259"/>
                  </a:cubicBezTo>
                  <a:cubicBezTo>
                    <a:pt x="1428" y="259"/>
                    <a:pt x="1431" y="240"/>
                    <a:pt x="1432" y="234"/>
                  </a:cubicBezTo>
                  <a:cubicBezTo>
                    <a:pt x="1432" y="234"/>
                    <a:pt x="1433" y="234"/>
                    <a:pt x="1433" y="234"/>
                  </a:cubicBezTo>
                  <a:cubicBezTo>
                    <a:pt x="1433" y="234"/>
                    <a:pt x="1433" y="234"/>
                    <a:pt x="1433" y="234"/>
                  </a:cubicBezTo>
                  <a:cubicBezTo>
                    <a:pt x="1435" y="249"/>
                    <a:pt x="1438" y="271"/>
                    <a:pt x="1438" y="271"/>
                  </a:cubicBezTo>
                  <a:cubicBezTo>
                    <a:pt x="1438" y="273"/>
                    <a:pt x="1440" y="275"/>
                    <a:pt x="1442" y="276"/>
                  </a:cubicBezTo>
                  <a:cubicBezTo>
                    <a:pt x="1444" y="276"/>
                    <a:pt x="1446" y="275"/>
                    <a:pt x="1447" y="274"/>
                  </a:cubicBezTo>
                  <a:cubicBezTo>
                    <a:pt x="1447" y="279"/>
                    <a:pt x="1448" y="284"/>
                    <a:pt x="1448" y="284"/>
                  </a:cubicBezTo>
                  <a:cubicBezTo>
                    <a:pt x="1448" y="287"/>
                    <a:pt x="1450" y="289"/>
                    <a:pt x="1453" y="290"/>
                  </a:cubicBezTo>
                  <a:cubicBezTo>
                    <a:pt x="1456" y="290"/>
                    <a:pt x="1458" y="288"/>
                    <a:pt x="1459" y="286"/>
                  </a:cubicBezTo>
                  <a:cubicBezTo>
                    <a:pt x="1459" y="286"/>
                    <a:pt x="1466" y="264"/>
                    <a:pt x="1468" y="259"/>
                  </a:cubicBezTo>
                  <a:cubicBezTo>
                    <a:pt x="1470" y="258"/>
                    <a:pt x="1473" y="257"/>
                    <a:pt x="1473" y="254"/>
                  </a:cubicBezTo>
                  <a:cubicBezTo>
                    <a:pt x="1473" y="254"/>
                    <a:pt x="1479" y="228"/>
                    <a:pt x="1481" y="223"/>
                  </a:cubicBezTo>
                  <a:cubicBezTo>
                    <a:pt x="1483" y="222"/>
                    <a:pt x="1485" y="220"/>
                    <a:pt x="1485" y="218"/>
                  </a:cubicBezTo>
                  <a:cubicBezTo>
                    <a:pt x="1485" y="218"/>
                    <a:pt x="1490" y="178"/>
                    <a:pt x="1492" y="160"/>
                  </a:cubicBezTo>
                  <a:cubicBezTo>
                    <a:pt x="1493" y="160"/>
                    <a:pt x="1493" y="160"/>
                    <a:pt x="1493" y="160"/>
                  </a:cubicBezTo>
                  <a:cubicBezTo>
                    <a:pt x="1496" y="160"/>
                    <a:pt x="1498" y="158"/>
                    <a:pt x="1498" y="155"/>
                  </a:cubicBezTo>
                  <a:cubicBezTo>
                    <a:pt x="1498" y="155"/>
                    <a:pt x="1505" y="109"/>
                    <a:pt x="1511" y="66"/>
                  </a:cubicBezTo>
                  <a:cubicBezTo>
                    <a:pt x="1514" y="146"/>
                    <a:pt x="1523" y="328"/>
                    <a:pt x="1523" y="328"/>
                  </a:cubicBezTo>
                  <a:cubicBezTo>
                    <a:pt x="1523" y="329"/>
                    <a:pt x="1523" y="331"/>
                    <a:pt x="1524" y="332"/>
                  </a:cubicBezTo>
                  <a:cubicBezTo>
                    <a:pt x="1535" y="341"/>
                    <a:pt x="1535" y="341"/>
                    <a:pt x="1535" y="341"/>
                  </a:cubicBezTo>
                  <a:cubicBezTo>
                    <a:pt x="1536" y="342"/>
                    <a:pt x="1539" y="343"/>
                    <a:pt x="1541" y="342"/>
                  </a:cubicBezTo>
                  <a:cubicBezTo>
                    <a:pt x="1543" y="341"/>
                    <a:pt x="1544" y="339"/>
                    <a:pt x="1544" y="337"/>
                  </a:cubicBezTo>
                  <a:cubicBezTo>
                    <a:pt x="1544" y="337"/>
                    <a:pt x="1549" y="284"/>
                    <a:pt x="1552" y="255"/>
                  </a:cubicBezTo>
                  <a:cubicBezTo>
                    <a:pt x="1553" y="256"/>
                    <a:pt x="1554" y="256"/>
                    <a:pt x="1555" y="256"/>
                  </a:cubicBezTo>
                  <a:cubicBezTo>
                    <a:pt x="1557" y="256"/>
                    <a:pt x="1560" y="254"/>
                    <a:pt x="1560" y="251"/>
                  </a:cubicBezTo>
                  <a:cubicBezTo>
                    <a:pt x="1560" y="251"/>
                    <a:pt x="1560" y="244"/>
                    <a:pt x="1561" y="238"/>
                  </a:cubicBezTo>
                  <a:cubicBezTo>
                    <a:pt x="1561" y="238"/>
                    <a:pt x="1562" y="238"/>
                    <a:pt x="1562" y="238"/>
                  </a:cubicBezTo>
                  <a:cubicBezTo>
                    <a:pt x="1564" y="237"/>
                    <a:pt x="1566" y="235"/>
                    <a:pt x="1566" y="233"/>
                  </a:cubicBezTo>
                  <a:cubicBezTo>
                    <a:pt x="1566" y="233"/>
                    <a:pt x="1567" y="227"/>
                    <a:pt x="1568" y="222"/>
                  </a:cubicBezTo>
                  <a:cubicBezTo>
                    <a:pt x="1568" y="222"/>
                    <a:pt x="1569" y="222"/>
                    <a:pt x="1569" y="222"/>
                  </a:cubicBezTo>
                  <a:cubicBezTo>
                    <a:pt x="1572" y="222"/>
                    <a:pt x="1574" y="221"/>
                    <a:pt x="1575" y="218"/>
                  </a:cubicBezTo>
                  <a:cubicBezTo>
                    <a:pt x="1575" y="218"/>
                    <a:pt x="1578" y="207"/>
                    <a:pt x="1578" y="205"/>
                  </a:cubicBezTo>
                  <a:cubicBezTo>
                    <a:pt x="1579" y="210"/>
                    <a:pt x="1579" y="217"/>
                    <a:pt x="1579" y="217"/>
                  </a:cubicBezTo>
                  <a:cubicBezTo>
                    <a:pt x="1580" y="219"/>
                    <a:pt x="1581" y="221"/>
                    <a:pt x="1584" y="222"/>
                  </a:cubicBezTo>
                  <a:cubicBezTo>
                    <a:pt x="1586" y="222"/>
                    <a:pt x="1588" y="221"/>
                    <a:pt x="1590" y="219"/>
                  </a:cubicBezTo>
                  <a:cubicBezTo>
                    <a:pt x="1590" y="219"/>
                    <a:pt x="1591" y="218"/>
                    <a:pt x="1592" y="217"/>
                  </a:cubicBezTo>
                  <a:cubicBezTo>
                    <a:pt x="1592" y="218"/>
                    <a:pt x="1594" y="219"/>
                    <a:pt x="1594" y="219"/>
                  </a:cubicBezTo>
                  <a:cubicBezTo>
                    <a:pt x="1595" y="220"/>
                    <a:pt x="1597" y="221"/>
                    <a:pt x="1599" y="220"/>
                  </a:cubicBezTo>
                  <a:cubicBezTo>
                    <a:pt x="1601" y="220"/>
                    <a:pt x="1603" y="218"/>
                    <a:pt x="1603" y="216"/>
                  </a:cubicBezTo>
                  <a:cubicBezTo>
                    <a:pt x="1603" y="216"/>
                    <a:pt x="1612" y="172"/>
                    <a:pt x="1613" y="168"/>
                  </a:cubicBezTo>
                  <a:cubicBezTo>
                    <a:pt x="1614" y="167"/>
                    <a:pt x="1616" y="166"/>
                    <a:pt x="1616" y="166"/>
                  </a:cubicBezTo>
                  <a:cubicBezTo>
                    <a:pt x="1617" y="165"/>
                    <a:pt x="1618" y="164"/>
                    <a:pt x="1618" y="162"/>
                  </a:cubicBezTo>
                  <a:cubicBezTo>
                    <a:pt x="1618" y="162"/>
                    <a:pt x="1619" y="147"/>
                    <a:pt x="1621" y="132"/>
                  </a:cubicBezTo>
                  <a:cubicBezTo>
                    <a:pt x="1621" y="133"/>
                    <a:pt x="1622" y="138"/>
                    <a:pt x="1622" y="138"/>
                  </a:cubicBezTo>
                  <a:cubicBezTo>
                    <a:pt x="1622" y="140"/>
                    <a:pt x="1624" y="142"/>
                    <a:pt x="1627" y="142"/>
                  </a:cubicBezTo>
                  <a:cubicBezTo>
                    <a:pt x="1627" y="150"/>
                    <a:pt x="1628" y="175"/>
                    <a:pt x="1628" y="175"/>
                  </a:cubicBezTo>
                  <a:cubicBezTo>
                    <a:pt x="1628" y="177"/>
                    <a:pt x="1629" y="179"/>
                    <a:pt x="1632" y="180"/>
                  </a:cubicBezTo>
                  <a:cubicBezTo>
                    <a:pt x="1636" y="181"/>
                    <a:pt x="1636" y="181"/>
                    <a:pt x="1636" y="181"/>
                  </a:cubicBezTo>
                  <a:cubicBezTo>
                    <a:pt x="1637" y="182"/>
                    <a:pt x="1639" y="181"/>
                    <a:pt x="1640" y="181"/>
                  </a:cubicBezTo>
                  <a:cubicBezTo>
                    <a:pt x="1642" y="180"/>
                    <a:pt x="1643" y="178"/>
                    <a:pt x="1643" y="177"/>
                  </a:cubicBezTo>
                  <a:cubicBezTo>
                    <a:pt x="1643" y="177"/>
                    <a:pt x="1650" y="138"/>
                    <a:pt x="1650" y="136"/>
                  </a:cubicBezTo>
                  <a:cubicBezTo>
                    <a:pt x="1651" y="135"/>
                    <a:pt x="1653" y="131"/>
                    <a:pt x="1655" y="127"/>
                  </a:cubicBezTo>
                  <a:cubicBezTo>
                    <a:pt x="1658" y="151"/>
                    <a:pt x="1662" y="188"/>
                    <a:pt x="1662" y="188"/>
                  </a:cubicBezTo>
                  <a:cubicBezTo>
                    <a:pt x="1662" y="191"/>
                    <a:pt x="1665" y="193"/>
                    <a:pt x="1667" y="193"/>
                  </a:cubicBezTo>
                  <a:cubicBezTo>
                    <a:pt x="1670" y="193"/>
                    <a:pt x="1673" y="191"/>
                    <a:pt x="1673" y="188"/>
                  </a:cubicBezTo>
                  <a:cubicBezTo>
                    <a:pt x="1673" y="188"/>
                    <a:pt x="1675" y="172"/>
                    <a:pt x="1676" y="160"/>
                  </a:cubicBezTo>
                  <a:cubicBezTo>
                    <a:pt x="1677" y="163"/>
                    <a:pt x="1679" y="167"/>
                    <a:pt x="1679" y="167"/>
                  </a:cubicBezTo>
                  <a:cubicBezTo>
                    <a:pt x="1679" y="170"/>
                    <a:pt x="1682" y="171"/>
                    <a:pt x="1684" y="171"/>
                  </a:cubicBezTo>
                  <a:cubicBezTo>
                    <a:pt x="1686" y="171"/>
                    <a:pt x="1689" y="169"/>
                    <a:pt x="1689" y="167"/>
                  </a:cubicBezTo>
                  <a:cubicBezTo>
                    <a:pt x="1689" y="167"/>
                    <a:pt x="1692" y="159"/>
                    <a:pt x="1693" y="153"/>
                  </a:cubicBezTo>
                  <a:cubicBezTo>
                    <a:pt x="1694" y="155"/>
                    <a:pt x="1696" y="158"/>
                    <a:pt x="1696" y="158"/>
                  </a:cubicBezTo>
                  <a:cubicBezTo>
                    <a:pt x="1697" y="160"/>
                    <a:pt x="1700" y="161"/>
                    <a:pt x="1703" y="160"/>
                  </a:cubicBezTo>
                  <a:cubicBezTo>
                    <a:pt x="1706" y="159"/>
                    <a:pt x="1707" y="155"/>
                    <a:pt x="1706" y="153"/>
                  </a:cubicBezTo>
                  <a:cubicBezTo>
                    <a:pt x="1700" y="140"/>
                    <a:pt x="1700" y="140"/>
                    <a:pt x="1700" y="140"/>
                  </a:cubicBezTo>
                  <a:cubicBezTo>
                    <a:pt x="1699" y="138"/>
                    <a:pt x="1696" y="136"/>
                    <a:pt x="1693" y="137"/>
                  </a:cubicBezTo>
                  <a:cubicBezTo>
                    <a:pt x="1688" y="139"/>
                    <a:pt x="1688" y="139"/>
                    <a:pt x="1688" y="139"/>
                  </a:cubicBezTo>
                  <a:cubicBezTo>
                    <a:pt x="1686" y="139"/>
                    <a:pt x="1685" y="141"/>
                    <a:pt x="1685" y="143"/>
                  </a:cubicBezTo>
                  <a:cubicBezTo>
                    <a:pt x="1685" y="143"/>
                    <a:pt x="1684" y="146"/>
                    <a:pt x="1683" y="147"/>
                  </a:cubicBezTo>
                  <a:cubicBezTo>
                    <a:pt x="1683" y="146"/>
                    <a:pt x="1682" y="143"/>
                    <a:pt x="1682" y="143"/>
                  </a:cubicBezTo>
                  <a:cubicBezTo>
                    <a:pt x="1681" y="142"/>
                    <a:pt x="1680" y="140"/>
                    <a:pt x="1678" y="140"/>
                  </a:cubicBezTo>
                  <a:cubicBezTo>
                    <a:pt x="1677" y="139"/>
                    <a:pt x="1675" y="139"/>
                    <a:pt x="1674" y="140"/>
                  </a:cubicBezTo>
                  <a:cubicBezTo>
                    <a:pt x="1669" y="143"/>
                    <a:pt x="1669" y="143"/>
                    <a:pt x="1669" y="143"/>
                  </a:cubicBezTo>
                  <a:cubicBezTo>
                    <a:pt x="1669" y="143"/>
                    <a:pt x="1668" y="143"/>
                    <a:pt x="1668" y="143"/>
                  </a:cubicBezTo>
                  <a:cubicBezTo>
                    <a:pt x="1666" y="124"/>
                    <a:pt x="1664" y="104"/>
                    <a:pt x="1664" y="104"/>
                  </a:cubicBezTo>
                  <a:cubicBezTo>
                    <a:pt x="1664" y="102"/>
                    <a:pt x="1662" y="100"/>
                    <a:pt x="1659" y="99"/>
                  </a:cubicBezTo>
                  <a:cubicBezTo>
                    <a:pt x="1656" y="99"/>
                    <a:pt x="1654" y="100"/>
                    <a:pt x="1653" y="103"/>
                  </a:cubicBezTo>
                  <a:cubicBezTo>
                    <a:pt x="1653" y="103"/>
                    <a:pt x="1649" y="115"/>
                    <a:pt x="1648" y="116"/>
                  </a:cubicBezTo>
                  <a:cubicBezTo>
                    <a:pt x="1648" y="116"/>
                    <a:pt x="1640" y="132"/>
                    <a:pt x="1640" y="132"/>
                  </a:cubicBezTo>
                  <a:cubicBezTo>
                    <a:pt x="1639" y="132"/>
                    <a:pt x="1639" y="133"/>
                    <a:pt x="1639" y="133"/>
                  </a:cubicBezTo>
                  <a:cubicBezTo>
                    <a:pt x="1639" y="133"/>
                    <a:pt x="1638" y="138"/>
                    <a:pt x="1638" y="139"/>
                  </a:cubicBezTo>
                  <a:cubicBezTo>
                    <a:pt x="1638" y="139"/>
                    <a:pt x="1638" y="137"/>
                    <a:pt x="1638" y="137"/>
                  </a:cubicBezTo>
                  <a:cubicBezTo>
                    <a:pt x="1638" y="134"/>
                    <a:pt x="1635" y="131"/>
                    <a:pt x="1632" y="131"/>
                  </a:cubicBezTo>
                  <a:cubicBezTo>
                    <a:pt x="1632" y="131"/>
                    <a:pt x="1632" y="131"/>
                    <a:pt x="1632" y="131"/>
                  </a:cubicBezTo>
                  <a:cubicBezTo>
                    <a:pt x="1631" y="123"/>
                    <a:pt x="1625" y="90"/>
                    <a:pt x="1625" y="90"/>
                  </a:cubicBezTo>
                  <a:cubicBezTo>
                    <a:pt x="1625" y="87"/>
                    <a:pt x="1622" y="85"/>
                    <a:pt x="1619" y="85"/>
                  </a:cubicBezTo>
                  <a:cubicBezTo>
                    <a:pt x="1616" y="85"/>
                    <a:pt x="1614" y="87"/>
                    <a:pt x="1614" y="90"/>
                  </a:cubicBezTo>
                  <a:cubicBezTo>
                    <a:pt x="1614" y="90"/>
                    <a:pt x="1607" y="154"/>
                    <a:pt x="1607" y="159"/>
                  </a:cubicBezTo>
                  <a:cubicBezTo>
                    <a:pt x="1606" y="159"/>
                    <a:pt x="1604" y="160"/>
                    <a:pt x="1604" y="160"/>
                  </a:cubicBezTo>
                  <a:cubicBezTo>
                    <a:pt x="1603" y="161"/>
                    <a:pt x="1602" y="162"/>
                    <a:pt x="1602" y="164"/>
                  </a:cubicBezTo>
                  <a:cubicBezTo>
                    <a:pt x="1602" y="164"/>
                    <a:pt x="1597" y="191"/>
                    <a:pt x="1594" y="204"/>
                  </a:cubicBezTo>
                  <a:cubicBezTo>
                    <a:pt x="1593" y="203"/>
                    <a:pt x="1592" y="202"/>
                    <a:pt x="1590" y="202"/>
                  </a:cubicBezTo>
                  <a:cubicBezTo>
                    <a:pt x="1590" y="202"/>
                    <a:pt x="1590" y="202"/>
                    <a:pt x="1590" y="203"/>
                  </a:cubicBezTo>
                  <a:cubicBezTo>
                    <a:pt x="1589" y="192"/>
                    <a:pt x="1587" y="179"/>
                    <a:pt x="1587" y="179"/>
                  </a:cubicBezTo>
                  <a:cubicBezTo>
                    <a:pt x="1587" y="177"/>
                    <a:pt x="1585" y="175"/>
                    <a:pt x="1583" y="174"/>
                  </a:cubicBezTo>
                  <a:cubicBezTo>
                    <a:pt x="1580" y="174"/>
                    <a:pt x="1577" y="175"/>
                    <a:pt x="1576" y="178"/>
                  </a:cubicBezTo>
                  <a:cubicBezTo>
                    <a:pt x="1576" y="178"/>
                    <a:pt x="1570" y="196"/>
                    <a:pt x="1569" y="199"/>
                  </a:cubicBezTo>
                  <a:cubicBezTo>
                    <a:pt x="1567" y="198"/>
                    <a:pt x="1566" y="197"/>
                    <a:pt x="1564" y="197"/>
                  </a:cubicBezTo>
                  <a:cubicBezTo>
                    <a:pt x="1562" y="197"/>
                    <a:pt x="1560" y="199"/>
                    <a:pt x="1559" y="202"/>
                  </a:cubicBezTo>
                  <a:cubicBezTo>
                    <a:pt x="1559" y="202"/>
                    <a:pt x="1557" y="213"/>
                    <a:pt x="1556" y="222"/>
                  </a:cubicBezTo>
                  <a:cubicBezTo>
                    <a:pt x="1556" y="222"/>
                    <a:pt x="1555" y="222"/>
                    <a:pt x="1555" y="222"/>
                  </a:cubicBezTo>
                  <a:cubicBezTo>
                    <a:pt x="1553" y="223"/>
                    <a:pt x="1552" y="224"/>
                    <a:pt x="1551" y="226"/>
                  </a:cubicBezTo>
                  <a:cubicBezTo>
                    <a:pt x="1550" y="226"/>
                    <a:pt x="1549" y="225"/>
                    <a:pt x="1548" y="225"/>
                  </a:cubicBezTo>
                  <a:cubicBezTo>
                    <a:pt x="1545" y="226"/>
                    <a:pt x="1543" y="228"/>
                    <a:pt x="1543" y="231"/>
                  </a:cubicBezTo>
                  <a:cubicBezTo>
                    <a:pt x="1543" y="231"/>
                    <a:pt x="1536" y="307"/>
                    <a:pt x="1534" y="325"/>
                  </a:cubicBezTo>
                  <a:cubicBezTo>
                    <a:pt x="1534" y="325"/>
                    <a:pt x="1534" y="325"/>
                    <a:pt x="1534" y="325"/>
                  </a:cubicBezTo>
                  <a:cubicBezTo>
                    <a:pt x="1534" y="320"/>
                    <a:pt x="1519" y="5"/>
                    <a:pt x="1519" y="5"/>
                  </a:cubicBezTo>
                  <a:cubicBezTo>
                    <a:pt x="1519" y="2"/>
                    <a:pt x="1517" y="0"/>
                    <a:pt x="1514" y="0"/>
                  </a:cubicBezTo>
                  <a:cubicBezTo>
                    <a:pt x="1511" y="0"/>
                    <a:pt x="1508" y="2"/>
                    <a:pt x="1508" y="5"/>
                  </a:cubicBez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 dirty="0"/>
            </a:p>
          </p:txBody>
        </p:sp>
        <p:grpSp>
          <p:nvGrpSpPr>
            <p:cNvPr id="7" name="ïṥḻîdé">
              <a:extLst>
                <a:ext uri="{FF2B5EF4-FFF2-40B4-BE49-F238E27FC236}">
                  <a16:creationId xmlns:a16="http://schemas.microsoft.com/office/drawing/2014/main" xmlns="" id="{E21C4B2E-DA1E-46EC-8831-125DBCB0B3FE}"/>
                </a:ext>
              </a:extLst>
            </p:cNvPr>
            <p:cNvGrpSpPr/>
            <p:nvPr/>
          </p:nvGrpSpPr>
          <p:grpSpPr>
            <a:xfrm>
              <a:off x="673100" y="3800892"/>
              <a:ext cx="2197499" cy="1227441"/>
              <a:chOff x="850179" y="3467799"/>
              <a:chExt cx="2358713" cy="1227441"/>
            </a:xfrm>
          </p:grpSpPr>
          <p:sp>
            <p:nvSpPr>
              <p:cNvPr id="26" name="ïŝḻidè">
                <a:extLst>
                  <a:ext uri="{FF2B5EF4-FFF2-40B4-BE49-F238E27FC236}">
                    <a16:creationId xmlns:a16="http://schemas.microsoft.com/office/drawing/2014/main" xmlns="" id="{7BC4CA54-4F19-4A68-8210-06C708A35964}"/>
                  </a:ext>
                </a:extLst>
              </p:cNvPr>
              <p:cNvSpPr/>
              <p:nvPr/>
            </p:nvSpPr>
            <p:spPr bwMode="auto">
              <a:xfrm>
                <a:off x="850179" y="3891610"/>
                <a:ext cx="2358713" cy="803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îş1íḓè">
                <a:extLst>
                  <a:ext uri="{FF2B5EF4-FFF2-40B4-BE49-F238E27FC236}">
                    <a16:creationId xmlns:a16="http://schemas.microsoft.com/office/drawing/2014/main" xmlns="" id="{5BF26D78-24F2-490E-BA4F-257A7E2AED27}"/>
                  </a:ext>
                </a:extLst>
              </p:cNvPr>
              <p:cNvSpPr/>
              <p:nvPr/>
            </p:nvSpPr>
            <p:spPr bwMode="auto">
              <a:xfrm>
                <a:off x="850179" y="3467799"/>
                <a:ext cx="2358713" cy="4238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01.Text here</a:t>
                </a:r>
              </a:p>
            </p:txBody>
          </p:sp>
        </p:grpSp>
        <p:grpSp>
          <p:nvGrpSpPr>
            <p:cNvPr id="8" name="îšḻîḋé">
              <a:extLst>
                <a:ext uri="{FF2B5EF4-FFF2-40B4-BE49-F238E27FC236}">
                  <a16:creationId xmlns:a16="http://schemas.microsoft.com/office/drawing/2014/main" xmlns="" id="{CBB8ADC0-D37D-47DF-B350-C92E97768887}"/>
                </a:ext>
              </a:extLst>
            </p:cNvPr>
            <p:cNvGrpSpPr/>
            <p:nvPr/>
          </p:nvGrpSpPr>
          <p:grpSpPr>
            <a:xfrm>
              <a:off x="3563805" y="2815279"/>
              <a:ext cx="2197499" cy="1227441"/>
              <a:chOff x="850179" y="3467799"/>
              <a:chExt cx="2358713" cy="1227441"/>
            </a:xfrm>
          </p:grpSpPr>
          <p:sp>
            <p:nvSpPr>
              <p:cNvPr id="24" name="iṡḷïḍé">
                <a:extLst>
                  <a:ext uri="{FF2B5EF4-FFF2-40B4-BE49-F238E27FC236}">
                    <a16:creationId xmlns:a16="http://schemas.microsoft.com/office/drawing/2014/main" xmlns="" id="{61F98699-E0F6-4226-B262-756D04E9A401}"/>
                  </a:ext>
                </a:extLst>
              </p:cNvPr>
              <p:cNvSpPr/>
              <p:nvPr/>
            </p:nvSpPr>
            <p:spPr bwMode="auto">
              <a:xfrm>
                <a:off x="850179" y="3891610"/>
                <a:ext cx="2358713" cy="803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í$ļidè">
                <a:extLst>
                  <a:ext uri="{FF2B5EF4-FFF2-40B4-BE49-F238E27FC236}">
                    <a16:creationId xmlns:a16="http://schemas.microsoft.com/office/drawing/2014/main" xmlns="" id="{02CA3928-9ADE-47A2-8530-36AA6AE30954}"/>
                  </a:ext>
                </a:extLst>
              </p:cNvPr>
              <p:cNvSpPr/>
              <p:nvPr/>
            </p:nvSpPr>
            <p:spPr bwMode="auto">
              <a:xfrm>
                <a:off x="850179" y="3467799"/>
                <a:ext cx="2358713" cy="4238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02.Text here</a:t>
                </a:r>
              </a:p>
            </p:txBody>
          </p:sp>
        </p:grpSp>
        <p:grpSp>
          <p:nvGrpSpPr>
            <p:cNvPr id="9" name="í$ľîḋe">
              <a:extLst>
                <a:ext uri="{FF2B5EF4-FFF2-40B4-BE49-F238E27FC236}">
                  <a16:creationId xmlns:a16="http://schemas.microsoft.com/office/drawing/2014/main" xmlns="" id="{5F04756E-3117-41F2-B337-942E57B50CAB}"/>
                </a:ext>
              </a:extLst>
            </p:cNvPr>
            <p:cNvGrpSpPr/>
            <p:nvPr/>
          </p:nvGrpSpPr>
          <p:grpSpPr>
            <a:xfrm>
              <a:off x="6830616" y="2187575"/>
              <a:ext cx="2197499" cy="1227441"/>
              <a:chOff x="850179" y="3467799"/>
              <a:chExt cx="2358713" cy="1227441"/>
            </a:xfrm>
          </p:grpSpPr>
          <p:sp>
            <p:nvSpPr>
              <p:cNvPr id="22" name="îṣḷîdè">
                <a:extLst>
                  <a:ext uri="{FF2B5EF4-FFF2-40B4-BE49-F238E27FC236}">
                    <a16:creationId xmlns:a16="http://schemas.microsoft.com/office/drawing/2014/main" xmlns="" id="{07047FED-77F9-43AD-94C8-BE9C3AA4A7B4}"/>
                  </a:ext>
                </a:extLst>
              </p:cNvPr>
              <p:cNvSpPr/>
              <p:nvPr/>
            </p:nvSpPr>
            <p:spPr bwMode="auto">
              <a:xfrm>
                <a:off x="850179" y="3891610"/>
                <a:ext cx="2358713" cy="803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ïŝḻîḍê">
                <a:extLst>
                  <a:ext uri="{FF2B5EF4-FFF2-40B4-BE49-F238E27FC236}">
                    <a16:creationId xmlns:a16="http://schemas.microsoft.com/office/drawing/2014/main" xmlns="" id="{BD1A8F83-9C8E-4CD6-83F4-2F9129431D85}"/>
                  </a:ext>
                </a:extLst>
              </p:cNvPr>
              <p:cNvSpPr/>
              <p:nvPr/>
            </p:nvSpPr>
            <p:spPr bwMode="auto">
              <a:xfrm>
                <a:off x="850179" y="3467799"/>
                <a:ext cx="2358713" cy="4238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03.Text here</a:t>
                </a:r>
              </a:p>
            </p:txBody>
          </p:sp>
        </p:grpSp>
        <p:grpSp>
          <p:nvGrpSpPr>
            <p:cNvPr id="10" name="íṥ1îḑe">
              <a:extLst>
                <a:ext uri="{FF2B5EF4-FFF2-40B4-BE49-F238E27FC236}">
                  <a16:creationId xmlns:a16="http://schemas.microsoft.com/office/drawing/2014/main" xmlns="" id="{FC89F5C4-E87E-41E7-870E-6F12C030B6D5}"/>
                </a:ext>
              </a:extLst>
            </p:cNvPr>
            <p:cNvGrpSpPr/>
            <p:nvPr/>
          </p:nvGrpSpPr>
          <p:grpSpPr>
            <a:xfrm>
              <a:off x="9091217" y="1130300"/>
              <a:ext cx="2197499" cy="1227441"/>
              <a:chOff x="850179" y="3467799"/>
              <a:chExt cx="2358713" cy="1227441"/>
            </a:xfrm>
          </p:grpSpPr>
          <p:sp>
            <p:nvSpPr>
              <p:cNvPr id="20" name="îş1ïḋe">
                <a:extLst>
                  <a:ext uri="{FF2B5EF4-FFF2-40B4-BE49-F238E27FC236}">
                    <a16:creationId xmlns:a16="http://schemas.microsoft.com/office/drawing/2014/main" xmlns="" id="{6474352E-DB82-4B30-BD78-4A51C5C5DABF}"/>
                  </a:ext>
                </a:extLst>
              </p:cNvPr>
              <p:cNvSpPr/>
              <p:nvPr/>
            </p:nvSpPr>
            <p:spPr bwMode="auto">
              <a:xfrm>
                <a:off x="850179" y="3891610"/>
                <a:ext cx="2358713" cy="803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íŝļiḓe">
                <a:extLst>
                  <a:ext uri="{FF2B5EF4-FFF2-40B4-BE49-F238E27FC236}">
                    <a16:creationId xmlns:a16="http://schemas.microsoft.com/office/drawing/2014/main" xmlns="" id="{9FFAE07B-4400-4B16-B701-C8C8193B3CCF}"/>
                  </a:ext>
                </a:extLst>
              </p:cNvPr>
              <p:cNvSpPr/>
              <p:nvPr/>
            </p:nvSpPr>
            <p:spPr bwMode="auto">
              <a:xfrm>
                <a:off x="850179" y="3467799"/>
                <a:ext cx="2358713" cy="4238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04.Text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37D93C67-76E1-4614-97CE-9D446E490F7B}"/>
                </a:ext>
              </a:extLst>
            </p:cNvPr>
            <p:cNvCxnSpPr>
              <a:cxnSpLocks/>
            </p:cNvCxnSpPr>
            <p:nvPr/>
          </p:nvCxnSpPr>
          <p:spPr>
            <a:xfrm>
              <a:off x="1771849" y="5219700"/>
              <a:ext cx="0" cy="78105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F19B13F2-244E-4B78-8F5F-9B76787B9180}"/>
                </a:ext>
              </a:extLst>
            </p:cNvPr>
            <p:cNvCxnSpPr>
              <a:cxnSpLocks/>
            </p:cNvCxnSpPr>
            <p:nvPr/>
          </p:nvCxnSpPr>
          <p:spPr>
            <a:xfrm>
              <a:off x="4662555" y="4152900"/>
              <a:ext cx="0" cy="137596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A0565497-800D-44DF-BB01-8668CED48A61}"/>
                </a:ext>
              </a:extLst>
            </p:cNvPr>
            <p:cNvCxnSpPr/>
            <p:nvPr/>
          </p:nvCxnSpPr>
          <p:spPr>
            <a:xfrm>
              <a:off x="10291566" y="2447088"/>
              <a:ext cx="0" cy="792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4B45F39F-786E-41C9-87AF-3724B04C2EF2}"/>
                </a:ext>
              </a:extLst>
            </p:cNvPr>
            <p:cNvCxnSpPr>
              <a:cxnSpLocks/>
            </p:cNvCxnSpPr>
            <p:nvPr/>
          </p:nvCxnSpPr>
          <p:spPr>
            <a:xfrm>
              <a:off x="7929366" y="3479632"/>
              <a:ext cx="0" cy="243856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ṩļïďe">
              <a:extLst>
                <a:ext uri="{FF2B5EF4-FFF2-40B4-BE49-F238E27FC236}">
                  <a16:creationId xmlns:a16="http://schemas.microsoft.com/office/drawing/2014/main" xmlns="" id="{85ACE334-398F-4C19-AEDF-C530DD9EDBF4}"/>
                </a:ext>
              </a:extLst>
            </p:cNvPr>
            <p:cNvSpPr txBox="1"/>
            <p:nvPr/>
          </p:nvSpPr>
          <p:spPr>
            <a:xfrm>
              <a:off x="673099" y="1130300"/>
              <a:ext cx="4688283" cy="13167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16" name="íṧļíḍè">
              <a:extLst>
                <a:ext uri="{FF2B5EF4-FFF2-40B4-BE49-F238E27FC236}">
                  <a16:creationId xmlns:a16="http://schemas.microsoft.com/office/drawing/2014/main" xmlns="" id="{1513A79B-8EE6-450F-8D9E-290A9548F566}"/>
                </a:ext>
              </a:extLst>
            </p:cNvPr>
            <p:cNvSpPr/>
            <p:nvPr/>
          </p:nvSpPr>
          <p:spPr bwMode="auto">
            <a:xfrm>
              <a:off x="1124348" y="5528865"/>
              <a:ext cx="1295002" cy="32574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100" b="1" i="1" dirty="0"/>
                <a:t>2017/06/03</a:t>
              </a:r>
            </a:p>
          </p:txBody>
        </p:sp>
        <p:sp>
          <p:nvSpPr>
            <p:cNvPr id="17" name="îsḷïḑê">
              <a:extLst>
                <a:ext uri="{FF2B5EF4-FFF2-40B4-BE49-F238E27FC236}">
                  <a16:creationId xmlns:a16="http://schemas.microsoft.com/office/drawing/2014/main" xmlns="" id="{B2DDABFC-A767-4E91-964A-1FBA3D96B4A2}"/>
                </a:ext>
              </a:extLst>
            </p:cNvPr>
            <p:cNvSpPr/>
            <p:nvPr/>
          </p:nvSpPr>
          <p:spPr bwMode="auto">
            <a:xfrm>
              <a:off x="4015053" y="4833633"/>
              <a:ext cx="1295002" cy="32574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100" b="1" i="1" dirty="0"/>
                <a:t>2017/12/28</a:t>
              </a:r>
            </a:p>
          </p:txBody>
        </p:sp>
        <p:sp>
          <p:nvSpPr>
            <p:cNvPr id="18" name="íṥḻïḋè">
              <a:extLst>
                <a:ext uri="{FF2B5EF4-FFF2-40B4-BE49-F238E27FC236}">
                  <a16:creationId xmlns:a16="http://schemas.microsoft.com/office/drawing/2014/main" xmlns="" id="{12482361-4C7D-447E-8B28-E15FBA85D983}"/>
                </a:ext>
              </a:extLst>
            </p:cNvPr>
            <p:cNvSpPr/>
            <p:nvPr/>
          </p:nvSpPr>
          <p:spPr bwMode="auto">
            <a:xfrm>
              <a:off x="7281864" y="4340201"/>
              <a:ext cx="1295002" cy="32574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100" b="1" i="1" dirty="0"/>
                <a:t>2018/03/01</a:t>
              </a:r>
            </a:p>
          </p:txBody>
        </p:sp>
        <p:sp>
          <p:nvSpPr>
            <p:cNvPr id="19" name="îṩ1íḓè">
              <a:extLst>
                <a:ext uri="{FF2B5EF4-FFF2-40B4-BE49-F238E27FC236}">
                  <a16:creationId xmlns:a16="http://schemas.microsoft.com/office/drawing/2014/main" xmlns="" id="{878EF566-58B1-45B1-A7AE-8FB79290BA3A}"/>
                </a:ext>
              </a:extLst>
            </p:cNvPr>
            <p:cNvSpPr/>
            <p:nvPr/>
          </p:nvSpPr>
          <p:spPr bwMode="auto">
            <a:xfrm>
              <a:off x="9644065" y="2678059"/>
              <a:ext cx="1295002" cy="32574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100" b="1" i="1" dirty="0"/>
                <a:t>2018/10/16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476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7F4CFDB-A516-442D-BB67-78E61FB10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0B1AAD9-2755-421B-91F8-A6ADEDD31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65B8F23-2A4A-4092-B46A-E89573476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108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9FCD518-0790-4E18-904E-5CEAAAFB1FC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30300"/>
            <a:ext cx="10850564" cy="5013325"/>
            <a:chOff x="669924" y="1130300"/>
            <a:chExt cx="10850564" cy="5013325"/>
          </a:xfrm>
        </p:grpSpPr>
        <p:sp>
          <p:nvSpPr>
            <p:cNvPr id="6" name="ïSľîḋê">
              <a:extLst>
                <a:ext uri="{FF2B5EF4-FFF2-40B4-BE49-F238E27FC236}">
                  <a16:creationId xmlns:a16="http://schemas.microsoft.com/office/drawing/2014/main" xmlns="" id="{382994D0-CDB6-405B-B13D-D3F5DBAE1C71}"/>
                </a:ext>
              </a:extLst>
            </p:cNvPr>
            <p:cNvSpPr/>
            <p:nvPr/>
          </p:nvSpPr>
          <p:spPr bwMode="auto">
            <a:xfrm>
              <a:off x="669924" y="6080376"/>
              <a:ext cx="6050189" cy="63249"/>
            </a:xfrm>
            <a:custGeom>
              <a:avLst/>
              <a:gdLst>
                <a:gd name="T0" fmla="*/ 1602 w 1611"/>
                <a:gd name="T1" fmla="*/ 17 h 17"/>
                <a:gd name="T2" fmla="*/ 9 w 1611"/>
                <a:gd name="T3" fmla="*/ 17 h 17"/>
                <a:gd name="T4" fmla="*/ 0 w 1611"/>
                <a:gd name="T5" fmla="*/ 9 h 17"/>
                <a:gd name="T6" fmla="*/ 9 w 1611"/>
                <a:gd name="T7" fmla="*/ 0 h 17"/>
                <a:gd name="T8" fmla="*/ 1602 w 1611"/>
                <a:gd name="T9" fmla="*/ 0 h 17"/>
                <a:gd name="T10" fmla="*/ 1611 w 1611"/>
                <a:gd name="T11" fmla="*/ 9 h 17"/>
                <a:gd name="T12" fmla="*/ 1602 w 16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1" h="17">
                  <a:moveTo>
                    <a:pt x="1602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602" y="0"/>
                    <a:pt x="1602" y="0"/>
                    <a:pt x="1602" y="0"/>
                  </a:cubicBezTo>
                  <a:cubicBezTo>
                    <a:pt x="1607" y="0"/>
                    <a:pt x="1611" y="4"/>
                    <a:pt x="1611" y="9"/>
                  </a:cubicBezTo>
                  <a:cubicBezTo>
                    <a:pt x="1611" y="13"/>
                    <a:pt x="1607" y="17"/>
                    <a:pt x="1602" y="17"/>
                  </a:cubicBezTo>
                  <a:close/>
                </a:path>
              </a:pathLst>
            </a:custGeom>
            <a:solidFill>
              <a:srgbClr val="8F6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iṣḷiḓe">
              <a:extLst>
                <a:ext uri="{FF2B5EF4-FFF2-40B4-BE49-F238E27FC236}">
                  <a16:creationId xmlns:a16="http://schemas.microsoft.com/office/drawing/2014/main" xmlns="" id="{3B5FC7AC-2F50-495C-96D6-DDA4B0C18CC9}"/>
                </a:ext>
              </a:extLst>
            </p:cNvPr>
            <p:cNvGrpSpPr/>
            <p:nvPr/>
          </p:nvGrpSpPr>
          <p:grpSpPr>
            <a:xfrm>
              <a:off x="1091350" y="1347566"/>
              <a:ext cx="4740038" cy="4740039"/>
              <a:chOff x="1454208" y="1347566"/>
              <a:chExt cx="4740038" cy="4740039"/>
            </a:xfrm>
          </p:grpSpPr>
          <p:sp>
            <p:nvSpPr>
              <p:cNvPr id="27" name="íSlídè">
                <a:extLst>
                  <a:ext uri="{FF2B5EF4-FFF2-40B4-BE49-F238E27FC236}">
                    <a16:creationId xmlns:a16="http://schemas.microsoft.com/office/drawing/2014/main" xmlns="" id="{E1188B4B-5572-4533-853F-16FEE1219529}"/>
                  </a:ext>
                </a:extLst>
              </p:cNvPr>
              <p:cNvSpPr/>
              <p:nvPr/>
            </p:nvSpPr>
            <p:spPr bwMode="auto">
              <a:xfrm>
                <a:off x="1454208" y="1448764"/>
                <a:ext cx="2340202" cy="4631612"/>
              </a:xfrm>
              <a:custGeom>
                <a:avLst/>
                <a:gdLst>
                  <a:gd name="T0" fmla="*/ 65 w 623"/>
                  <a:gd name="T1" fmla="*/ 1234 h 1234"/>
                  <a:gd name="T2" fmla="*/ 561 w 623"/>
                  <a:gd name="T3" fmla="*/ 1233 h 1234"/>
                  <a:gd name="T4" fmla="*/ 623 w 623"/>
                  <a:gd name="T5" fmla="*/ 1170 h 1234"/>
                  <a:gd name="T6" fmla="*/ 621 w 623"/>
                  <a:gd name="T7" fmla="*/ 63 h 1234"/>
                  <a:gd name="T8" fmla="*/ 558 w 623"/>
                  <a:gd name="T9" fmla="*/ 0 h 1234"/>
                  <a:gd name="T10" fmla="*/ 62 w 623"/>
                  <a:gd name="T11" fmla="*/ 1 h 1234"/>
                  <a:gd name="T12" fmla="*/ 0 w 623"/>
                  <a:gd name="T13" fmla="*/ 64 h 1234"/>
                  <a:gd name="T14" fmla="*/ 2 w 623"/>
                  <a:gd name="T15" fmla="*/ 1172 h 1234"/>
                  <a:gd name="T16" fmla="*/ 65 w 623"/>
                  <a:gd name="T17" fmla="*/ 1234 h 1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3" h="1234">
                    <a:moveTo>
                      <a:pt x="65" y="1234"/>
                    </a:moveTo>
                    <a:cubicBezTo>
                      <a:pt x="561" y="1233"/>
                      <a:pt x="561" y="1233"/>
                      <a:pt x="561" y="1233"/>
                    </a:cubicBezTo>
                    <a:cubicBezTo>
                      <a:pt x="595" y="1233"/>
                      <a:pt x="623" y="1205"/>
                      <a:pt x="623" y="1170"/>
                    </a:cubicBezTo>
                    <a:cubicBezTo>
                      <a:pt x="621" y="63"/>
                      <a:pt x="621" y="63"/>
                      <a:pt x="621" y="63"/>
                    </a:cubicBezTo>
                    <a:cubicBezTo>
                      <a:pt x="621" y="28"/>
                      <a:pt x="593" y="0"/>
                      <a:pt x="558" y="0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28" y="1"/>
                      <a:pt x="0" y="29"/>
                      <a:pt x="0" y="64"/>
                    </a:cubicBezTo>
                    <a:cubicBezTo>
                      <a:pt x="2" y="1172"/>
                      <a:pt x="2" y="1172"/>
                      <a:pt x="2" y="1172"/>
                    </a:cubicBezTo>
                    <a:cubicBezTo>
                      <a:pt x="2" y="1206"/>
                      <a:pt x="30" y="1234"/>
                      <a:pt x="65" y="1234"/>
                    </a:cubicBezTo>
                  </a:path>
                </a:pathLst>
              </a:custGeom>
              <a:solidFill>
                <a:srgbClr val="C1BE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şḻïḓè">
                <a:extLst>
                  <a:ext uri="{FF2B5EF4-FFF2-40B4-BE49-F238E27FC236}">
                    <a16:creationId xmlns:a16="http://schemas.microsoft.com/office/drawing/2014/main" xmlns="" id="{0FD246EC-FD6C-42F1-894C-CB833ED1ED5A}"/>
                  </a:ext>
                </a:extLst>
              </p:cNvPr>
              <p:cNvSpPr/>
              <p:nvPr/>
            </p:nvSpPr>
            <p:spPr bwMode="auto">
              <a:xfrm>
                <a:off x="1826471" y="1448764"/>
                <a:ext cx="2343816" cy="4631612"/>
              </a:xfrm>
              <a:custGeom>
                <a:avLst/>
                <a:gdLst>
                  <a:gd name="T0" fmla="*/ 65 w 624"/>
                  <a:gd name="T1" fmla="*/ 1234 h 1234"/>
                  <a:gd name="T2" fmla="*/ 561 w 624"/>
                  <a:gd name="T3" fmla="*/ 1233 h 1234"/>
                  <a:gd name="T4" fmla="*/ 623 w 624"/>
                  <a:gd name="T5" fmla="*/ 1170 h 1234"/>
                  <a:gd name="T6" fmla="*/ 621 w 624"/>
                  <a:gd name="T7" fmla="*/ 63 h 1234"/>
                  <a:gd name="T8" fmla="*/ 558 w 624"/>
                  <a:gd name="T9" fmla="*/ 0 h 1234"/>
                  <a:gd name="T10" fmla="*/ 63 w 624"/>
                  <a:gd name="T11" fmla="*/ 1 h 1234"/>
                  <a:gd name="T12" fmla="*/ 0 w 624"/>
                  <a:gd name="T13" fmla="*/ 64 h 1234"/>
                  <a:gd name="T14" fmla="*/ 2 w 624"/>
                  <a:gd name="T15" fmla="*/ 1172 h 1234"/>
                  <a:gd name="T16" fmla="*/ 65 w 624"/>
                  <a:gd name="T17" fmla="*/ 1234 h 1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4" h="1234">
                    <a:moveTo>
                      <a:pt x="65" y="1234"/>
                    </a:moveTo>
                    <a:cubicBezTo>
                      <a:pt x="561" y="1233"/>
                      <a:pt x="561" y="1233"/>
                      <a:pt x="561" y="1233"/>
                    </a:cubicBezTo>
                    <a:cubicBezTo>
                      <a:pt x="596" y="1233"/>
                      <a:pt x="624" y="1205"/>
                      <a:pt x="623" y="1170"/>
                    </a:cubicBezTo>
                    <a:cubicBezTo>
                      <a:pt x="621" y="63"/>
                      <a:pt x="621" y="63"/>
                      <a:pt x="621" y="63"/>
                    </a:cubicBezTo>
                    <a:cubicBezTo>
                      <a:pt x="621" y="28"/>
                      <a:pt x="593" y="0"/>
                      <a:pt x="558" y="0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28" y="1"/>
                      <a:pt x="0" y="29"/>
                      <a:pt x="0" y="64"/>
                    </a:cubicBezTo>
                    <a:cubicBezTo>
                      <a:pt x="2" y="1172"/>
                      <a:pt x="2" y="1172"/>
                      <a:pt x="2" y="1172"/>
                    </a:cubicBezTo>
                    <a:cubicBezTo>
                      <a:pt x="2" y="1206"/>
                      <a:pt x="31" y="1234"/>
                      <a:pt x="65" y="1234"/>
                    </a:cubicBezTo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šľíḍe">
                <a:extLst>
                  <a:ext uri="{FF2B5EF4-FFF2-40B4-BE49-F238E27FC236}">
                    <a16:creationId xmlns:a16="http://schemas.microsoft.com/office/drawing/2014/main" xmlns="" id="{6F0AB6B0-A936-48E4-9DC6-1F9772D6B1A2}"/>
                  </a:ext>
                </a:extLst>
              </p:cNvPr>
              <p:cNvSpPr/>
              <p:nvPr/>
            </p:nvSpPr>
            <p:spPr bwMode="auto">
              <a:xfrm>
                <a:off x="2860136" y="5572579"/>
                <a:ext cx="366843" cy="372264"/>
              </a:xfrm>
              <a:custGeom>
                <a:avLst/>
                <a:gdLst>
                  <a:gd name="T0" fmla="*/ 0 w 98"/>
                  <a:gd name="T1" fmla="*/ 50 h 99"/>
                  <a:gd name="T2" fmla="*/ 49 w 98"/>
                  <a:gd name="T3" fmla="*/ 0 h 99"/>
                  <a:gd name="T4" fmla="*/ 98 w 98"/>
                  <a:gd name="T5" fmla="*/ 49 h 99"/>
                  <a:gd name="T6" fmla="*/ 49 w 98"/>
                  <a:gd name="T7" fmla="*/ 99 h 99"/>
                  <a:gd name="T8" fmla="*/ 0 w 98"/>
                  <a:gd name="T9" fmla="*/ 50 h 99"/>
                  <a:gd name="T10" fmla="*/ 11 w 98"/>
                  <a:gd name="T11" fmla="*/ 50 h 99"/>
                  <a:gd name="T12" fmla="*/ 49 w 98"/>
                  <a:gd name="T13" fmla="*/ 88 h 99"/>
                  <a:gd name="T14" fmla="*/ 88 w 98"/>
                  <a:gd name="T15" fmla="*/ 49 h 99"/>
                  <a:gd name="T16" fmla="*/ 49 w 98"/>
                  <a:gd name="T17" fmla="*/ 11 h 99"/>
                  <a:gd name="T18" fmla="*/ 11 w 98"/>
                  <a:gd name="T19" fmla="*/ 5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99">
                    <a:moveTo>
                      <a:pt x="0" y="50"/>
                    </a:moveTo>
                    <a:cubicBezTo>
                      <a:pt x="0" y="22"/>
                      <a:pt x="22" y="0"/>
                      <a:pt x="49" y="0"/>
                    </a:cubicBezTo>
                    <a:cubicBezTo>
                      <a:pt x="76" y="0"/>
                      <a:pt x="98" y="22"/>
                      <a:pt x="98" y="49"/>
                    </a:cubicBezTo>
                    <a:cubicBezTo>
                      <a:pt x="98" y="77"/>
                      <a:pt x="76" y="99"/>
                      <a:pt x="49" y="99"/>
                    </a:cubicBezTo>
                    <a:cubicBezTo>
                      <a:pt x="22" y="99"/>
                      <a:pt x="0" y="77"/>
                      <a:pt x="0" y="50"/>
                    </a:cubicBezTo>
                    <a:close/>
                    <a:moveTo>
                      <a:pt x="11" y="50"/>
                    </a:moveTo>
                    <a:cubicBezTo>
                      <a:pt x="11" y="71"/>
                      <a:pt x="28" y="88"/>
                      <a:pt x="49" y="88"/>
                    </a:cubicBezTo>
                    <a:cubicBezTo>
                      <a:pt x="70" y="88"/>
                      <a:pt x="88" y="71"/>
                      <a:pt x="88" y="49"/>
                    </a:cubicBezTo>
                    <a:cubicBezTo>
                      <a:pt x="88" y="28"/>
                      <a:pt x="70" y="11"/>
                      <a:pt x="49" y="11"/>
                    </a:cubicBezTo>
                    <a:cubicBezTo>
                      <a:pt x="28" y="11"/>
                      <a:pt x="11" y="28"/>
                      <a:pt x="11" y="50"/>
                    </a:cubicBezTo>
                    <a:close/>
                  </a:path>
                </a:pathLst>
              </a:custGeom>
              <a:solidFill>
                <a:srgbClr val="C1BE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ṡ1ïďé">
                <a:extLst>
                  <a:ext uri="{FF2B5EF4-FFF2-40B4-BE49-F238E27FC236}">
                    <a16:creationId xmlns:a16="http://schemas.microsoft.com/office/drawing/2014/main" xmlns="" id="{B96473A1-08BA-4554-9502-C107FEC14B83}"/>
                  </a:ext>
                </a:extLst>
              </p:cNvPr>
              <p:cNvSpPr/>
              <p:nvPr/>
            </p:nvSpPr>
            <p:spPr bwMode="auto">
              <a:xfrm>
                <a:off x="2818573" y="1811993"/>
                <a:ext cx="442741" cy="61442"/>
              </a:xfrm>
              <a:custGeom>
                <a:avLst/>
                <a:gdLst>
                  <a:gd name="T0" fmla="*/ 6 w 118"/>
                  <a:gd name="T1" fmla="*/ 16 h 16"/>
                  <a:gd name="T2" fmla="*/ 112 w 118"/>
                  <a:gd name="T3" fmla="*/ 15 h 16"/>
                  <a:gd name="T4" fmla="*/ 118 w 118"/>
                  <a:gd name="T5" fmla="*/ 9 h 16"/>
                  <a:gd name="T6" fmla="*/ 118 w 118"/>
                  <a:gd name="T7" fmla="*/ 6 h 16"/>
                  <a:gd name="T8" fmla="*/ 112 w 118"/>
                  <a:gd name="T9" fmla="*/ 0 h 16"/>
                  <a:gd name="T10" fmla="*/ 6 w 118"/>
                  <a:gd name="T11" fmla="*/ 0 h 16"/>
                  <a:gd name="T12" fmla="*/ 0 w 118"/>
                  <a:gd name="T13" fmla="*/ 7 h 16"/>
                  <a:gd name="T14" fmla="*/ 0 w 118"/>
                  <a:gd name="T15" fmla="*/ 9 h 16"/>
                  <a:gd name="T16" fmla="*/ 6 w 118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16">
                    <a:moveTo>
                      <a:pt x="6" y="16"/>
                    </a:moveTo>
                    <a:cubicBezTo>
                      <a:pt x="112" y="15"/>
                      <a:pt x="112" y="15"/>
                      <a:pt x="112" y="15"/>
                    </a:cubicBezTo>
                    <a:cubicBezTo>
                      <a:pt x="116" y="15"/>
                      <a:pt x="118" y="13"/>
                      <a:pt x="118" y="9"/>
                    </a:cubicBezTo>
                    <a:cubicBezTo>
                      <a:pt x="118" y="6"/>
                      <a:pt x="118" y="6"/>
                      <a:pt x="118" y="6"/>
                    </a:cubicBezTo>
                    <a:cubicBezTo>
                      <a:pt x="118" y="3"/>
                      <a:pt x="116" y="0"/>
                      <a:pt x="11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3" y="16"/>
                      <a:pt x="6" y="16"/>
                    </a:cubicBezTo>
                    <a:close/>
                  </a:path>
                </a:pathLst>
              </a:custGeom>
              <a:solidFill>
                <a:srgbClr val="C1BE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śḻîḋê">
                <a:extLst>
                  <a:ext uri="{FF2B5EF4-FFF2-40B4-BE49-F238E27FC236}">
                    <a16:creationId xmlns:a16="http://schemas.microsoft.com/office/drawing/2014/main" xmlns="" id="{6FDD4C9C-4EAC-4AA0-8E18-383A894377C8}"/>
                  </a:ext>
                </a:extLst>
              </p:cNvPr>
              <p:cNvSpPr/>
              <p:nvPr/>
            </p:nvSpPr>
            <p:spPr bwMode="auto">
              <a:xfrm>
                <a:off x="2999283" y="1633089"/>
                <a:ext cx="84935" cy="84935"/>
              </a:xfrm>
              <a:prstGeom prst="ellipse">
                <a:avLst/>
              </a:prstGeom>
              <a:solidFill>
                <a:srgbClr val="C1BE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sľîḑe">
                <a:extLst>
                  <a:ext uri="{FF2B5EF4-FFF2-40B4-BE49-F238E27FC236}">
                    <a16:creationId xmlns:a16="http://schemas.microsoft.com/office/drawing/2014/main" xmlns="" id="{96AC8BEC-B46F-46BE-BD53-3230A54BF060}"/>
                  </a:ext>
                </a:extLst>
              </p:cNvPr>
              <p:cNvSpPr/>
              <p:nvPr/>
            </p:nvSpPr>
            <p:spPr bwMode="auto">
              <a:xfrm>
                <a:off x="2028867" y="2010774"/>
                <a:ext cx="1935410" cy="3415429"/>
              </a:xfrm>
              <a:custGeom>
                <a:avLst/>
                <a:gdLst>
                  <a:gd name="T0" fmla="*/ 1067 w 1071"/>
                  <a:gd name="T1" fmla="*/ 0 h 1890"/>
                  <a:gd name="T2" fmla="*/ 1071 w 1071"/>
                  <a:gd name="T3" fmla="*/ 1668 h 1890"/>
                  <a:gd name="T4" fmla="*/ 1071 w 1071"/>
                  <a:gd name="T5" fmla="*/ 1888 h 1890"/>
                  <a:gd name="T6" fmla="*/ 5 w 1071"/>
                  <a:gd name="T7" fmla="*/ 1890 h 1890"/>
                  <a:gd name="T8" fmla="*/ 5 w 1071"/>
                  <a:gd name="T9" fmla="*/ 1670 h 1890"/>
                  <a:gd name="T10" fmla="*/ 0 w 1071"/>
                  <a:gd name="T11" fmla="*/ 3 h 1890"/>
                  <a:gd name="T12" fmla="*/ 1067 w 1071"/>
                  <a:gd name="T13" fmla="*/ 0 h 1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1" h="1890">
                    <a:moveTo>
                      <a:pt x="1067" y="0"/>
                    </a:moveTo>
                    <a:lnTo>
                      <a:pt x="1071" y="1668"/>
                    </a:lnTo>
                    <a:lnTo>
                      <a:pt x="1071" y="1888"/>
                    </a:lnTo>
                    <a:lnTo>
                      <a:pt x="5" y="1890"/>
                    </a:lnTo>
                    <a:lnTo>
                      <a:pt x="5" y="1670"/>
                    </a:lnTo>
                    <a:lnTo>
                      <a:pt x="0" y="3"/>
                    </a:lnTo>
                    <a:lnTo>
                      <a:pt x="1067" y="0"/>
                    </a:lnTo>
                    <a:close/>
                  </a:path>
                </a:pathLst>
              </a:custGeom>
              <a:solidFill>
                <a:srgbClr val="322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ṡḻíde">
                <a:extLst>
                  <a:ext uri="{FF2B5EF4-FFF2-40B4-BE49-F238E27FC236}">
                    <a16:creationId xmlns:a16="http://schemas.microsoft.com/office/drawing/2014/main" xmlns="" id="{72F5BDD9-683E-40FF-A15C-BB0E5D2D9DC2}"/>
                  </a:ext>
                </a:extLst>
              </p:cNvPr>
              <p:cNvSpPr/>
              <p:nvPr/>
            </p:nvSpPr>
            <p:spPr bwMode="auto">
              <a:xfrm>
                <a:off x="2028867" y="2010774"/>
                <a:ext cx="1935410" cy="3415429"/>
              </a:xfrm>
              <a:custGeom>
                <a:avLst/>
                <a:gdLst>
                  <a:gd name="T0" fmla="*/ 1067 w 1071"/>
                  <a:gd name="T1" fmla="*/ 0 h 1890"/>
                  <a:gd name="T2" fmla="*/ 1071 w 1071"/>
                  <a:gd name="T3" fmla="*/ 1668 h 1890"/>
                  <a:gd name="T4" fmla="*/ 1071 w 1071"/>
                  <a:gd name="T5" fmla="*/ 1888 h 1890"/>
                  <a:gd name="T6" fmla="*/ 5 w 1071"/>
                  <a:gd name="T7" fmla="*/ 1890 h 1890"/>
                  <a:gd name="T8" fmla="*/ 5 w 1071"/>
                  <a:gd name="T9" fmla="*/ 1670 h 1890"/>
                  <a:gd name="T10" fmla="*/ 0 w 1071"/>
                  <a:gd name="T11" fmla="*/ 3 h 1890"/>
                  <a:gd name="T12" fmla="*/ 1067 w 1071"/>
                  <a:gd name="T13" fmla="*/ 0 h 1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1" h="1890">
                    <a:moveTo>
                      <a:pt x="1067" y="0"/>
                    </a:moveTo>
                    <a:lnTo>
                      <a:pt x="1071" y="1668"/>
                    </a:lnTo>
                    <a:lnTo>
                      <a:pt x="1071" y="1888"/>
                    </a:lnTo>
                    <a:lnTo>
                      <a:pt x="5" y="1890"/>
                    </a:lnTo>
                    <a:lnTo>
                      <a:pt x="5" y="1670"/>
                    </a:lnTo>
                    <a:lnTo>
                      <a:pt x="0" y="3"/>
                    </a:lnTo>
                    <a:lnTo>
                      <a:pt x="106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şļide">
                <a:extLst>
                  <a:ext uri="{FF2B5EF4-FFF2-40B4-BE49-F238E27FC236}">
                    <a16:creationId xmlns:a16="http://schemas.microsoft.com/office/drawing/2014/main" xmlns="" id="{FDCD9B58-23FC-428B-B06B-EE5EB85AD0E9}"/>
                  </a:ext>
                </a:extLst>
              </p:cNvPr>
              <p:cNvSpPr/>
              <p:nvPr/>
            </p:nvSpPr>
            <p:spPr bwMode="auto">
              <a:xfrm>
                <a:off x="1454208" y="1842713"/>
                <a:ext cx="372264" cy="168061"/>
              </a:xfrm>
              <a:prstGeom prst="rect">
                <a:avLst/>
              </a:pr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ṩḷiḍê">
                <a:extLst>
                  <a:ext uri="{FF2B5EF4-FFF2-40B4-BE49-F238E27FC236}">
                    <a16:creationId xmlns:a16="http://schemas.microsoft.com/office/drawing/2014/main" xmlns="" id="{46E37C73-7D2A-4CC6-B51A-6710F26AC27B}"/>
                  </a:ext>
                </a:extLst>
              </p:cNvPr>
              <p:cNvSpPr/>
              <p:nvPr/>
            </p:nvSpPr>
            <p:spPr bwMode="auto">
              <a:xfrm>
                <a:off x="1463244" y="5254528"/>
                <a:ext cx="363229" cy="171676"/>
              </a:xfrm>
              <a:prstGeom prst="rect">
                <a:avLst/>
              </a:pr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ṩ1îḍé">
                <a:extLst>
                  <a:ext uri="{FF2B5EF4-FFF2-40B4-BE49-F238E27FC236}">
                    <a16:creationId xmlns:a16="http://schemas.microsoft.com/office/drawing/2014/main" xmlns="" id="{E2373323-C026-44DE-892F-CE08E5C45333}"/>
                  </a:ext>
                </a:extLst>
              </p:cNvPr>
              <p:cNvSpPr/>
              <p:nvPr/>
            </p:nvSpPr>
            <p:spPr bwMode="auto">
              <a:xfrm>
                <a:off x="1551791" y="2296297"/>
                <a:ext cx="162639" cy="578274"/>
              </a:xfrm>
              <a:custGeom>
                <a:avLst/>
                <a:gdLst>
                  <a:gd name="T0" fmla="*/ 21 w 43"/>
                  <a:gd name="T1" fmla="*/ 151 h 154"/>
                  <a:gd name="T2" fmla="*/ 21 w 43"/>
                  <a:gd name="T3" fmla="*/ 148 h 154"/>
                  <a:gd name="T4" fmla="*/ 21 w 43"/>
                  <a:gd name="T5" fmla="*/ 148 h 154"/>
                  <a:gd name="T6" fmla="*/ 10 w 43"/>
                  <a:gd name="T7" fmla="*/ 143 h 154"/>
                  <a:gd name="T8" fmla="*/ 6 w 43"/>
                  <a:gd name="T9" fmla="*/ 133 h 154"/>
                  <a:gd name="T10" fmla="*/ 6 w 43"/>
                  <a:gd name="T11" fmla="*/ 21 h 154"/>
                  <a:gd name="T12" fmla="*/ 10 w 43"/>
                  <a:gd name="T13" fmla="*/ 11 h 154"/>
                  <a:gd name="T14" fmla="*/ 21 w 43"/>
                  <a:gd name="T15" fmla="*/ 6 h 154"/>
                  <a:gd name="T16" fmla="*/ 21 w 43"/>
                  <a:gd name="T17" fmla="*/ 6 h 154"/>
                  <a:gd name="T18" fmla="*/ 32 w 43"/>
                  <a:gd name="T19" fmla="*/ 11 h 154"/>
                  <a:gd name="T20" fmla="*/ 36 w 43"/>
                  <a:gd name="T21" fmla="*/ 21 h 154"/>
                  <a:gd name="T22" fmla="*/ 36 w 43"/>
                  <a:gd name="T23" fmla="*/ 133 h 154"/>
                  <a:gd name="T24" fmla="*/ 32 w 43"/>
                  <a:gd name="T25" fmla="*/ 143 h 154"/>
                  <a:gd name="T26" fmla="*/ 21 w 43"/>
                  <a:gd name="T27" fmla="*/ 148 h 154"/>
                  <a:gd name="T28" fmla="*/ 21 w 43"/>
                  <a:gd name="T29" fmla="*/ 151 h 154"/>
                  <a:gd name="T30" fmla="*/ 21 w 43"/>
                  <a:gd name="T31" fmla="*/ 154 h 154"/>
                  <a:gd name="T32" fmla="*/ 43 w 43"/>
                  <a:gd name="T33" fmla="*/ 133 h 154"/>
                  <a:gd name="T34" fmla="*/ 43 w 43"/>
                  <a:gd name="T35" fmla="*/ 21 h 154"/>
                  <a:gd name="T36" fmla="*/ 21 w 43"/>
                  <a:gd name="T37" fmla="*/ 0 h 154"/>
                  <a:gd name="T38" fmla="*/ 21 w 43"/>
                  <a:gd name="T39" fmla="*/ 0 h 154"/>
                  <a:gd name="T40" fmla="*/ 0 w 43"/>
                  <a:gd name="T41" fmla="*/ 21 h 154"/>
                  <a:gd name="T42" fmla="*/ 0 w 43"/>
                  <a:gd name="T43" fmla="*/ 133 h 154"/>
                  <a:gd name="T44" fmla="*/ 21 w 43"/>
                  <a:gd name="T45" fmla="*/ 154 h 154"/>
                  <a:gd name="T46" fmla="*/ 21 w 43"/>
                  <a:gd name="T47" fmla="*/ 154 h 154"/>
                  <a:gd name="T48" fmla="*/ 21 w 43"/>
                  <a:gd name="T49" fmla="*/ 151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3" h="154">
                    <a:moveTo>
                      <a:pt x="21" y="151"/>
                    </a:moveTo>
                    <a:cubicBezTo>
                      <a:pt x="21" y="148"/>
                      <a:pt x="21" y="148"/>
                      <a:pt x="21" y="148"/>
                    </a:cubicBezTo>
                    <a:cubicBezTo>
                      <a:pt x="21" y="148"/>
                      <a:pt x="21" y="148"/>
                      <a:pt x="21" y="148"/>
                    </a:cubicBezTo>
                    <a:cubicBezTo>
                      <a:pt x="17" y="148"/>
                      <a:pt x="13" y="146"/>
                      <a:pt x="10" y="143"/>
                    </a:cubicBezTo>
                    <a:cubicBezTo>
                      <a:pt x="7" y="141"/>
                      <a:pt x="6" y="137"/>
                      <a:pt x="6" y="133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17"/>
                      <a:pt x="7" y="13"/>
                      <a:pt x="10" y="11"/>
                    </a:cubicBezTo>
                    <a:cubicBezTo>
                      <a:pt x="13" y="8"/>
                      <a:pt x="17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6" y="6"/>
                      <a:pt x="29" y="8"/>
                      <a:pt x="32" y="11"/>
                    </a:cubicBezTo>
                    <a:cubicBezTo>
                      <a:pt x="35" y="13"/>
                      <a:pt x="36" y="17"/>
                      <a:pt x="36" y="21"/>
                    </a:cubicBezTo>
                    <a:cubicBezTo>
                      <a:pt x="36" y="133"/>
                      <a:pt x="36" y="133"/>
                      <a:pt x="36" y="133"/>
                    </a:cubicBezTo>
                    <a:cubicBezTo>
                      <a:pt x="36" y="137"/>
                      <a:pt x="35" y="141"/>
                      <a:pt x="32" y="143"/>
                    </a:cubicBezTo>
                    <a:cubicBezTo>
                      <a:pt x="29" y="146"/>
                      <a:pt x="26" y="148"/>
                      <a:pt x="21" y="148"/>
                    </a:cubicBezTo>
                    <a:cubicBezTo>
                      <a:pt x="21" y="151"/>
                      <a:pt x="21" y="151"/>
                      <a:pt x="21" y="151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33" y="154"/>
                      <a:pt x="43" y="144"/>
                      <a:pt x="43" y="133"/>
                    </a:cubicBezTo>
                    <a:cubicBezTo>
                      <a:pt x="43" y="21"/>
                      <a:pt x="43" y="21"/>
                      <a:pt x="43" y="21"/>
                    </a:cubicBezTo>
                    <a:cubicBezTo>
                      <a:pt x="43" y="10"/>
                      <a:pt x="33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44"/>
                      <a:pt x="9" y="154"/>
                      <a:pt x="21" y="154"/>
                    </a:cubicBezTo>
                    <a:cubicBezTo>
                      <a:pt x="21" y="154"/>
                      <a:pt x="21" y="154"/>
                      <a:pt x="21" y="154"/>
                    </a:cubicBezTo>
                    <a:lnTo>
                      <a:pt x="21" y="151"/>
                    </a:lnTo>
                    <a:close/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ṥḷïḍé">
                <a:extLst>
                  <a:ext uri="{FF2B5EF4-FFF2-40B4-BE49-F238E27FC236}">
                    <a16:creationId xmlns:a16="http://schemas.microsoft.com/office/drawing/2014/main" xmlns="" id="{3076373A-2386-4E6E-9F13-A1580039C404}"/>
                  </a:ext>
                </a:extLst>
              </p:cNvPr>
              <p:cNvSpPr/>
              <p:nvPr/>
            </p:nvSpPr>
            <p:spPr bwMode="auto">
              <a:xfrm>
                <a:off x="1551791" y="3051667"/>
                <a:ext cx="162639" cy="578274"/>
              </a:xfrm>
              <a:custGeom>
                <a:avLst/>
                <a:gdLst>
                  <a:gd name="T0" fmla="*/ 21 w 43"/>
                  <a:gd name="T1" fmla="*/ 151 h 154"/>
                  <a:gd name="T2" fmla="*/ 21 w 43"/>
                  <a:gd name="T3" fmla="*/ 148 h 154"/>
                  <a:gd name="T4" fmla="*/ 21 w 43"/>
                  <a:gd name="T5" fmla="*/ 148 h 154"/>
                  <a:gd name="T6" fmla="*/ 10 w 43"/>
                  <a:gd name="T7" fmla="*/ 144 h 154"/>
                  <a:gd name="T8" fmla="*/ 6 w 43"/>
                  <a:gd name="T9" fmla="*/ 133 h 154"/>
                  <a:gd name="T10" fmla="*/ 6 w 43"/>
                  <a:gd name="T11" fmla="*/ 22 h 154"/>
                  <a:gd name="T12" fmla="*/ 10 w 43"/>
                  <a:gd name="T13" fmla="*/ 11 h 154"/>
                  <a:gd name="T14" fmla="*/ 21 w 43"/>
                  <a:gd name="T15" fmla="*/ 6 h 154"/>
                  <a:gd name="T16" fmla="*/ 21 w 43"/>
                  <a:gd name="T17" fmla="*/ 6 h 154"/>
                  <a:gd name="T18" fmla="*/ 32 w 43"/>
                  <a:gd name="T19" fmla="*/ 11 h 154"/>
                  <a:gd name="T20" fmla="*/ 36 w 43"/>
                  <a:gd name="T21" fmla="*/ 22 h 154"/>
                  <a:gd name="T22" fmla="*/ 36 w 43"/>
                  <a:gd name="T23" fmla="*/ 133 h 154"/>
                  <a:gd name="T24" fmla="*/ 32 w 43"/>
                  <a:gd name="T25" fmla="*/ 144 h 154"/>
                  <a:gd name="T26" fmla="*/ 21 w 43"/>
                  <a:gd name="T27" fmla="*/ 148 h 154"/>
                  <a:gd name="T28" fmla="*/ 21 w 43"/>
                  <a:gd name="T29" fmla="*/ 151 h 154"/>
                  <a:gd name="T30" fmla="*/ 21 w 43"/>
                  <a:gd name="T31" fmla="*/ 154 h 154"/>
                  <a:gd name="T32" fmla="*/ 43 w 43"/>
                  <a:gd name="T33" fmla="*/ 133 h 154"/>
                  <a:gd name="T34" fmla="*/ 43 w 43"/>
                  <a:gd name="T35" fmla="*/ 22 h 154"/>
                  <a:gd name="T36" fmla="*/ 21 w 43"/>
                  <a:gd name="T37" fmla="*/ 0 h 154"/>
                  <a:gd name="T38" fmla="*/ 21 w 43"/>
                  <a:gd name="T39" fmla="*/ 0 h 154"/>
                  <a:gd name="T40" fmla="*/ 0 w 43"/>
                  <a:gd name="T41" fmla="*/ 22 h 154"/>
                  <a:gd name="T42" fmla="*/ 0 w 43"/>
                  <a:gd name="T43" fmla="*/ 133 h 154"/>
                  <a:gd name="T44" fmla="*/ 21 w 43"/>
                  <a:gd name="T45" fmla="*/ 154 h 154"/>
                  <a:gd name="T46" fmla="*/ 21 w 43"/>
                  <a:gd name="T47" fmla="*/ 154 h 154"/>
                  <a:gd name="T48" fmla="*/ 21 w 43"/>
                  <a:gd name="T49" fmla="*/ 151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3" h="154">
                    <a:moveTo>
                      <a:pt x="21" y="151"/>
                    </a:moveTo>
                    <a:cubicBezTo>
                      <a:pt x="21" y="148"/>
                      <a:pt x="21" y="148"/>
                      <a:pt x="21" y="148"/>
                    </a:cubicBezTo>
                    <a:cubicBezTo>
                      <a:pt x="21" y="148"/>
                      <a:pt x="21" y="148"/>
                      <a:pt x="21" y="148"/>
                    </a:cubicBezTo>
                    <a:cubicBezTo>
                      <a:pt x="17" y="148"/>
                      <a:pt x="13" y="146"/>
                      <a:pt x="10" y="144"/>
                    </a:cubicBezTo>
                    <a:cubicBezTo>
                      <a:pt x="7" y="141"/>
                      <a:pt x="6" y="137"/>
                      <a:pt x="6" y="133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17"/>
                      <a:pt x="7" y="14"/>
                      <a:pt x="10" y="11"/>
                    </a:cubicBezTo>
                    <a:cubicBezTo>
                      <a:pt x="13" y="8"/>
                      <a:pt x="17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6" y="6"/>
                      <a:pt x="29" y="8"/>
                      <a:pt x="32" y="11"/>
                    </a:cubicBezTo>
                    <a:cubicBezTo>
                      <a:pt x="35" y="14"/>
                      <a:pt x="36" y="17"/>
                      <a:pt x="36" y="22"/>
                    </a:cubicBezTo>
                    <a:cubicBezTo>
                      <a:pt x="36" y="133"/>
                      <a:pt x="36" y="133"/>
                      <a:pt x="36" y="133"/>
                    </a:cubicBezTo>
                    <a:cubicBezTo>
                      <a:pt x="36" y="137"/>
                      <a:pt x="35" y="141"/>
                      <a:pt x="32" y="144"/>
                    </a:cubicBezTo>
                    <a:cubicBezTo>
                      <a:pt x="29" y="146"/>
                      <a:pt x="26" y="148"/>
                      <a:pt x="21" y="148"/>
                    </a:cubicBezTo>
                    <a:cubicBezTo>
                      <a:pt x="21" y="151"/>
                      <a:pt x="21" y="151"/>
                      <a:pt x="21" y="151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33" y="154"/>
                      <a:pt x="43" y="145"/>
                      <a:pt x="43" y="133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10"/>
                      <a:pt x="33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45"/>
                      <a:pt x="9" y="154"/>
                      <a:pt x="21" y="154"/>
                    </a:cubicBezTo>
                    <a:cubicBezTo>
                      <a:pt x="21" y="154"/>
                      <a:pt x="21" y="154"/>
                      <a:pt x="21" y="154"/>
                    </a:cubicBezTo>
                    <a:lnTo>
                      <a:pt x="21" y="151"/>
                    </a:lnTo>
                    <a:close/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şľiḍê">
                <a:extLst>
                  <a:ext uri="{FF2B5EF4-FFF2-40B4-BE49-F238E27FC236}">
                    <a16:creationId xmlns:a16="http://schemas.microsoft.com/office/drawing/2014/main" xmlns="" id="{AC240F9B-B3C4-4919-8EE1-D2BB6CCA760F}"/>
                  </a:ext>
                </a:extLst>
              </p:cNvPr>
              <p:cNvSpPr/>
              <p:nvPr/>
            </p:nvSpPr>
            <p:spPr bwMode="auto">
              <a:xfrm>
                <a:off x="2037903" y="4732275"/>
                <a:ext cx="1926374" cy="693928"/>
              </a:xfrm>
              <a:prstGeom prst="rect">
                <a:avLst/>
              </a:prstGeom>
              <a:solidFill>
                <a:srgbClr val="A87D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ṣlïḋe">
                <a:extLst>
                  <a:ext uri="{FF2B5EF4-FFF2-40B4-BE49-F238E27FC236}">
                    <a16:creationId xmlns:a16="http://schemas.microsoft.com/office/drawing/2014/main" xmlns="" id="{779AE86A-A30F-4FD6-AC54-D2857F9AAC00}"/>
                  </a:ext>
                </a:extLst>
              </p:cNvPr>
              <p:cNvSpPr/>
              <p:nvPr/>
            </p:nvSpPr>
            <p:spPr bwMode="auto">
              <a:xfrm>
                <a:off x="2037903" y="4038347"/>
                <a:ext cx="1926374" cy="693928"/>
              </a:xfrm>
              <a:prstGeom prst="rect">
                <a:avLst/>
              </a:prstGeom>
              <a:solidFill>
                <a:srgbClr val="AFAF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šlïḍê">
                <a:extLst>
                  <a:ext uri="{FF2B5EF4-FFF2-40B4-BE49-F238E27FC236}">
                    <a16:creationId xmlns:a16="http://schemas.microsoft.com/office/drawing/2014/main" xmlns="" id="{5997E097-72EA-481D-8493-33165A233740}"/>
                  </a:ext>
                </a:extLst>
              </p:cNvPr>
              <p:cNvSpPr/>
              <p:nvPr/>
            </p:nvSpPr>
            <p:spPr bwMode="auto">
              <a:xfrm>
                <a:off x="2229457" y="4157616"/>
                <a:ext cx="449970" cy="455391"/>
              </a:xfrm>
              <a:prstGeom prst="ellipse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sļîde">
                <a:extLst>
                  <a:ext uri="{FF2B5EF4-FFF2-40B4-BE49-F238E27FC236}">
                    <a16:creationId xmlns:a16="http://schemas.microsoft.com/office/drawing/2014/main" xmlns="" id="{87796409-C1E4-4A03-84CD-893CBF7C9E51}"/>
                  </a:ext>
                </a:extLst>
              </p:cNvPr>
              <p:cNvSpPr/>
              <p:nvPr/>
            </p:nvSpPr>
            <p:spPr bwMode="auto">
              <a:xfrm>
                <a:off x="2337883" y="4425067"/>
                <a:ext cx="233117" cy="130112"/>
              </a:xfrm>
              <a:custGeom>
                <a:avLst/>
                <a:gdLst>
                  <a:gd name="T0" fmla="*/ 62 w 62"/>
                  <a:gd name="T1" fmla="*/ 27 h 35"/>
                  <a:gd name="T2" fmla="*/ 35 w 62"/>
                  <a:gd name="T3" fmla="*/ 0 h 35"/>
                  <a:gd name="T4" fmla="*/ 27 w 62"/>
                  <a:gd name="T5" fmla="*/ 0 h 35"/>
                  <a:gd name="T6" fmla="*/ 0 w 62"/>
                  <a:gd name="T7" fmla="*/ 27 h 35"/>
                  <a:gd name="T8" fmla="*/ 0 w 62"/>
                  <a:gd name="T9" fmla="*/ 35 h 35"/>
                  <a:gd name="T10" fmla="*/ 62 w 62"/>
                  <a:gd name="T11" fmla="*/ 35 h 35"/>
                  <a:gd name="T12" fmla="*/ 62 w 62"/>
                  <a:gd name="T13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35">
                    <a:moveTo>
                      <a:pt x="62" y="27"/>
                    </a:moveTo>
                    <a:cubicBezTo>
                      <a:pt x="62" y="12"/>
                      <a:pt x="50" y="0"/>
                      <a:pt x="35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62" y="35"/>
                      <a:pt x="62" y="35"/>
                      <a:pt x="62" y="35"/>
                    </a:cubicBezTo>
                    <a:lnTo>
                      <a:pt x="62" y="27"/>
                    </a:lnTo>
                    <a:close/>
                  </a:path>
                </a:pathLst>
              </a:custGeom>
              <a:solidFill>
                <a:srgbClr val="AFAF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ś1iďé">
                <a:extLst>
                  <a:ext uri="{FF2B5EF4-FFF2-40B4-BE49-F238E27FC236}">
                    <a16:creationId xmlns:a16="http://schemas.microsoft.com/office/drawing/2014/main" xmlns="" id="{50537B99-67F3-48C7-B56B-250B70123C64}"/>
                  </a:ext>
                </a:extLst>
              </p:cNvPr>
              <p:cNvSpPr/>
              <p:nvPr/>
            </p:nvSpPr>
            <p:spPr bwMode="auto">
              <a:xfrm>
                <a:off x="2397517" y="4289534"/>
                <a:ext cx="117462" cy="115655"/>
              </a:xfrm>
              <a:prstGeom prst="ellipse">
                <a:avLst/>
              </a:prstGeom>
              <a:solidFill>
                <a:srgbClr val="AFAF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ṧļïḋe">
                <a:extLst>
                  <a:ext uri="{FF2B5EF4-FFF2-40B4-BE49-F238E27FC236}">
                    <a16:creationId xmlns:a16="http://schemas.microsoft.com/office/drawing/2014/main" xmlns="" id="{2F7A3669-F1C1-42D2-8422-4836E76C1B82}"/>
                  </a:ext>
                </a:extLst>
              </p:cNvPr>
              <p:cNvSpPr/>
              <p:nvPr/>
            </p:nvSpPr>
            <p:spPr bwMode="auto">
              <a:xfrm>
                <a:off x="2784237" y="4303991"/>
                <a:ext cx="365035" cy="34336"/>
              </a:xfrm>
              <a:custGeom>
                <a:avLst/>
                <a:gdLst>
                  <a:gd name="T0" fmla="*/ 4 w 97"/>
                  <a:gd name="T1" fmla="*/ 9 h 9"/>
                  <a:gd name="T2" fmla="*/ 92 w 97"/>
                  <a:gd name="T3" fmla="*/ 9 h 9"/>
                  <a:gd name="T4" fmla="*/ 97 w 97"/>
                  <a:gd name="T5" fmla="*/ 5 h 9"/>
                  <a:gd name="T6" fmla="*/ 92 w 97"/>
                  <a:gd name="T7" fmla="*/ 0 h 9"/>
                  <a:gd name="T8" fmla="*/ 4 w 97"/>
                  <a:gd name="T9" fmla="*/ 0 h 9"/>
                  <a:gd name="T10" fmla="*/ 0 w 97"/>
                  <a:gd name="T11" fmla="*/ 5 h 9"/>
                  <a:gd name="T12" fmla="*/ 4 w 97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9">
                    <a:moveTo>
                      <a:pt x="4" y="9"/>
                    </a:moveTo>
                    <a:cubicBezTo>
                      <a:pt x="92" y="9"/>
                      <a:pt x="92" y="9"/>
                      <a:pt x="92" y="9"/>
                    </a:cubicBezTo>
                    <a:cubicBezTo>
                      <a:pt x="95" y="9"/>
                      <a:pt x="97" y="7"/>
                      <a:pt x="97" y="5"/>
                    </a:cubicBezTo>
                    <a:cubicBezTo>
                      <a:pt x="97" y="2"/>
                      <a:pt x="95" y="0"/>
                      <a:pt x="9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9"/>
                      <a:pt x="4" y="9"/>
                    </a:cubicBezTo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S1îdê">
                <a:extLst>
                  <a:ext uri="{FF2B5EF4-FFF2-40B4-BE49-F238E27FC236}">
                    <a16:creationId xmlns:a16="http://schemas.microsoft.com/office/drawing/2014/main" xmlns="" id="{0A91AB1E-E03C-4583-ADEC-6C93E21D099F}"/>
                  </a:ext>
                </a:extLst>
              </p:cNvPr>
              <p:cNvSpPr/>
              <p:nvPr/>
            </p:nvSpPr>
            <p:spPr bwMode="auto">
              <a:xfrm>
                <a:off x="2784237" y="4417839"/>
                <a:ext cx="796934" cy="32528"/>
              </a:xfrm>
              <a:custGeom>
                <a:avLst/>
                <a:gdLst>
                  <a:gd name="T0" fmla="*/ 4 w 212"/>
                  <a:gd name="T1" fmla="*/ 9 h 9"/>
                  <a:gd name="T2" fmla="*/ 208 w 212"/>
                  <a:gd name="T3" fmla="*/ 9 h 9"/>
                  <a:gd name="T4" fmla="*/ 212 w 212"/>
                  <a:gd name="T5" fmla="*/ 4 h 9"/>
                  <a:gd name="T6" fmla="*/ 208 w 212"/>
                  <a:gd name="T7" fmla="*/ 0 h 9"/>
                  <a:gd name="T8" fmla="*/ 4 w 212"/>
                  <a:gd name="T9" fmla="*/ 0 h 9"/>
                  <a:gd name="T10" fmla="*/ 0 w 212"/>
                  <a:gd name="T11" fmla="*/ 4 h 9"/>
                  <a:gd name="T12" fmla="*/ 4 w 212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9">
                    <a:moveTo>
                      <a:pt x="4" y="9"/>
                    </a:moveTo>
                    <a:cubicBezTo>
                      <a:pt x="208" y="9"/>
                      <a:pt x="208" y="9"/>
                      <a:pt x="208" y="9"/>
                    </a:cubicBezTo>
                    <a:cubicBezTo>
                      <a:pt x="210" y="9"/>
                      <a:pt x="212" y="7"/>
                      <a:pt x="212" y="4"/>
                    </a:cubicBezTo>
                    <a:cubicBezTo>
                      <a:pt x="212" y="2"/>
                      <a:pt x="210" y="0"/>
                      <a:pt x="20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ṧliḑé">
                <a:extLst>
                  <a:ext uri="{FF2B5EF4-FFF2-40B4-BE49-F238E27FC236}">
                    <a16:creationId xmlns:a16="http://schemas.microsoft.com/office/drawing/2014/main" xmlns="" id="{8C81BFB5-2EEB-41BC-8063-98CBF7092D3E}"/>
                  </a:ext>
                </a:extLst>
              </p:cNvPr>
              <p:cNvSpPr/>
              <p:nvPr/>
            </p:nvSpPr>
            <p:spPr bwMode="auto">
              <a:xfrm>
                <a:off x="2037903" y="3239606"/>
                <a:ext cx="1926374" cy="693928"/>
              </a:xfrm>
              <a:prstGeom prst="rect">
                <a:avLst/>
              </a:prstGeom>
              <a:solidFill>
                <a:srgbClr val="A87D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ṧ1ïḑè">
                <a:extLst>
                  <a:ext uri="{FF2B5EF4-FFF2-40B4-BE49-F238E27FC236}">
                    <a16:creationId xmlns:a16="http://schemas.microsoft.com/office/drawing/2014/main" xmlns="" id="{45959A99-54F9-420F-AAB0-4889B51F51B4}"/>
                  </a:ext>
                </a:extLst>
              </p:cNvPr>
              <p:cNvSpPr/>
              <p:nvPr/>
            </p:nvSpPr>
            <p:spPr bwMode="auto">
              <a:xfrm>
                <a:off x="2037903" y="3239606"/>
                <a:ext cx="1926374" cy="6939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ṩḻíde">
                <a:extLst>
                  <a:ext uri="{FF2B5EF4-FFF2-40B4-BE49-F238E27FC236}">
                    <a16:creationId xmlns:a16="http://schemas.microsoft.com/office/drawing/2014/main" xmlns="" id="{C3D22534-93F6-4CC2-9C1C-1D6B08C273A7}"/>
                  </a:ext>
                </a:extLst>
              </p:cNvPr>
              <p:cNvSpPr/>
              <p:nvPr/>
            </p:nvSpPr>
            <p:spPr bwMode="auto">
              <a:xfrm>
                <a:off x="2229457" y="3358875"/>
                <a:ext cx="449970" cy="453584"/>
              </a:xfrm>
              <a:prstGeom prst="ellipse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şḷîḋè">
                <a:extLst>
                  <a:ext uri="{FF2B5EF4-FFF2-40B4-BE49-F238E27FC236}">
                    <a16:creationId xmlns:a16="http://schemas.microsoft.com/office/drawing/2014/main" xmlns="" id="{E45D36C6-CD96-49F3-A374-992A7073D8A1}"/>
                  </a:ext>
                </a:extLst>
              </p:cNvPr>
              <p:cNvSpPr/>
              <p:nvPr/>
            </p:nvSpPr>
            <p:spPr bwMode="auto">
              <a:xfrm>
                <a:off x="2337883" y="3624519"/>
                <a:ext cx="233117" cy="131919"/>
              </a:xfrm>
              <a:custGeom>
                <a:avLst/>
                <a:gdLst>
                  <a:gd name="T0" fmla="*/ 62 w 62"/>
                  <a:gd name="T1" fmla="*/ 27 h 35"/>
                  <a:gd name="T2" fmla="*/ 35 w 62"/>
                  <a:gd name="T3" fmla="*/ 0 h 35"/>
                  <a:gd name="T4" fmla="*/ 27 w 62"/>
                  <a:gd name="T5" fmla="*/ 0 h 35"/>
                  <a:gd name="T6" fmla="*/ 0 w 62"/>
                  <a:gd name="T7" fmla="*/ 27 h 35"/>
                  <a:gd name="T8" fmla="*/ 0 w 62"/>
                  <a:gd name="T9" fmla="*/ 35 h 35"/>
                  <a:gd name="T10" fmla="*/ 62 w 62"/>
                  <a:gd name="T11" fmla="*/ 35 h 35"/>
                  <a:gd name="T12" fmla="*/ 62 w 62"/>
                  <a:gd name="T13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35">
                    <a:moveTo>
                      <a:pt x="62" y="27"/>
                    </a:moveTo>
                    <a:cubicBezTo>
                      <a:pt x="62" y="12"/>
                      <a:pt x="50" y="0"/>
                      <a:pt x="35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62" y="35"/>
                      <a:pt x="62" y="35"/>
                      <a:pt x="62" y="35"/>
                    </a:cubicBezTo>
                    <a:lnTo>
                      <a:pt x="62" y="27"/>
                    </a:lnTo>
                    <a:close/>
                  </a:path>
                </a:pathLst>
              </a:custGeom>
              <a:solidFill>
                <a:srgbClr val="A87D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sļidè">
                <a:extLst>
                  <a:ext uri="{FF2B5EF4-FFF2-40B4-BE49-F238E27FC236}">
                    <a16:creationId xmlns:a16="http://schemas.microsoft.com/office/drawing/2014/main" xmlns="" id="{D2C3FFAE-090C-4F2C-AC89-55D716D21759}"/>
                  </a:ext>
                </a:extLst>
              </p:cNvPr>
              <p:cNvSpPr/>
              <p:nvPr/>
            </p:nvSpPr>
            <p:spPr bwMode="auto">
              <a:xfrm>
                <a:off x="2397517" y="3490793"/>
                <a:ext cx="117462" cy="115655"/>
              </a:xfrm>
              <a:prstGeom prst="ellipse">
                <a:avLst/>
              </a:prstGeom>
              <a:solidFill>
                <a:srgbClr val="A87D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ṥ1îḓe">
                <a:extLst>
                  <a:ext uri="{FF2B5EF4-FFF2-40B4-BE49-F238E27FC236}">
                    <a16:creationId xmlns:a16="http://schemas.microsoft.com/office/drawing/2014/main" xmlns="" id="{84367BDC-D1E0-4AC0-ACBF-7D2005468AFA}"/>
                  </a:ext>
                </a:extLst>
              </p:cNvPr>
              <p:cNvSpPr/>
              <p:nvPr/>
            </p:nvSpPr>
            <p:spPr bwMode="auto">
              <a:xfrm>
                <a:off x="2784237" y="3505250"/>
                <a:ext cx="365035" cy="34336"/>
              </a:xfrm>
              <a:custGeom>
                <a:avLst/>
                <a:gdLst>
                  <a:gd name="T0" fmla="*/ 4 w 97"/>
                  <a:gd name="T1" fmla="*/ 9 h 9"/>
                  <a:gd name="T2" fmla="*/ 92 w 97"/>
                  <a:gd name="T3" fmla="*/ 9 h 9"/>
                  <a:gd name="T4" fmla="*/ 97 w 97"/>
                  <a:gd name="T5" fmla="*/ 5 h 9"/>
                  <a:gd name="T6" fmla="*/ 92 w 97"/>
                  <a:gd name="T7" fmla="*/ 0 h 9"/>
                  <a:gd name="T8" fmla="*/ 4 w 97"/>
                  <a:gd name="T9" fmla="*/ 0 h 9"/>
                  <a:gd name="T10" fmla="*/ 0 w 97"/>
                  <a:gd name="T11" fmla="*/ 5 h 9"/>
                  <a:gd name="T12" fmla="*/ 4 w 97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9">
                    <a:moveTo>
                      <a:pt x="4" y="9"/>
                    </a:moveTo>
                    <a:cubicBezTo>
                      <a:pt x="92" y="9"/>
                      <a:pt x="92" y="9"/>
                      <a:pt x="92" y="9"/>
                    </a:cubicBezTo>
                    <a:cubicBezTo>
                      <a:pt x="95" y="9"/>
                      <a:pt x="97" y="7"/>
                      <a:pt x="97" y="5"/>
                    </a:cubicBezTo>
                    <a:cubicBezTo>
                      <a:pt x="97" y="2"/>
                      <a:pt x="95" y="0"/>
                      <a:pt x="9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9"/>
                      <a:pt x="4" y="9"/>
                    </a:cubicBezTo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Sḷîḓe">
                <a:extLst>
                  <a:ext uri="{FF2B5EF4-FFF2-40B4-BE49-F238E27FC236}">
                    <a16:creationId xmlns:a16="http://schemas.microsoft.com/office/drawing/2014/main" xmlns="" id="{E1E6FC40-B828-4D49-BF10-1D54F058A757}"/>
                  </a:ext>
                </a:extLst>
              </p:cNvPr>
              <p:cNvSpPr/>
              <p:nvPr/>
            </p:nvSpPr>
            <p:spPr bwMode="auto">
              <a:xfrm>
                <a:off x="2784237" y="3617290"/>
                <a:ext cx="796934" cy="34336"/>
              </a:xfrm>
              <a:custGeom>
                <a:avLst/>
                <a:gdLst>
                  <a:gd name="T0" fmla="*/ 4 w 212"/>
                  <a:gd name="T1" fmla="*/ 9 h 9"/>
                  <a:gd name="T2" fmla="*/ 208 w 212"/>
                  <a:gd name="T3" fmla="*/ 9 h 9"/>
                  <a:gd name="T4" fmla="*/ 212 w 212"/>
                  <a:gd name="T5" fmla="*/ 4 h 9"/>
                  <a:gd name="T6" fmla="*/ 208 w 212"/>
                  <a:gd name="T7" fmla="*/ 0 h 9"/>
                  <a:gd name="T8" fmla="*/ 4 w 212"/>
                  <a:gd name="T9" fmla="*/ 0 h 9"/>
                  <a:gd name="T10" fmla="*/ 0 w 212"/>
                  <a:gd name="T11" fmla="*/ 4 h 9"/>
                  <a:gd name="T12" fmla="*/ 4 w 212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9">
                    <a:moveTo>
                      <a:pt x="4" y="9"/>
                    </a:moveTo>
                    <a:cubicBezTo>
                      <a:pt x="208" y="9"/>
                      <a:pt x="208" y="9"/>
                      <a:pt x="208" y="9"/>
                    </a:cubicBezTo>
                    <a:cubicBezTo>
                      <a:pt x="210" y="9"/>
                      <a:pt x="212" y="7"/>
                      <a:pt x="212" y="4"/>
                    </a:cubicBezTo>
                    <a:cubicBezTo>
                      <a:pt x="212" y="2"/>
                      <a:pt x="210" y="0"/>
                      <a:pt x="20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ṣliďê">
                <a:extLst>
                  <a:ext uri="{FF2B5EF4-FFF2-40B4-BE49-F238E27FC236}">
                    <a16:creationId xmlns:a16="http://schemas.microsoft.com/office/drawing/2014/main" xmlns="" id="{746EB16D-D16C-43EA-BE7C-E1E51E81659F}"/>
                  </a:ext>
                </a:extLst>
              </p:cNvPr>
              <p:cNvSpPr/>
              <p:nvPr/>
            </p:nvSpPr>
            <p:spPr bwMode="auto">
              <a:xfrm>
                <a:off x="4163059" y="2916134"/>
                <a:ext cx="0" cy="791512"/>
              </a:xfrm>
              <a:custGeom>
                <a:avLst/>
                <a:gdLst>
                  <a:gd name="T0" fmla="*/ 0 h 438"/>
                  <a:gd name="T1" fmla="*/ 438 h 438"/>
                  <a:gd name="T2" fmla="*/ 438 h 438"/>
                  <a:gd name="T3" fmla="*/ 2 h 438"/>
                  <a:gd name="T4" fmla="*/ 0 h 43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38">
                    <a:moveTo>
                      <a:pt x="0" y="0"/>
                    </a:moveTo>
                    <a:lnTo>
                      <a:pt x="0" y="438"/>
                    </a:lnTo>
                    <a:lnTo>
                      <a:pt x="0" y="438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ṩḻïḓe">
                <a:extLst>
                  <a:ext uri="{FF2B5EF4-FFF2-40B4-BE49-F238E27FC236}">
                    <a16:creationId xmlns:a16="http://schemas.microsoft.com/office/drawing/2014/main" xmlns="" id="{AF2F2612-527C-43D1-A4F6-A77E9763C6D4}"/>
                  </a:ext>
                </a:extLst>
              </p:cNvPr>
              <p:cNvSpPr/>
              <p:nvPr/>
            </p:nvSpPr>
            <p:spPr bwMode="auto">
              <a:xfrm>
                <a:off x="4163059" y="2916134"/>
                <a:ext cx="0" cy="791512"/>
              </a:xfrm>
              <a:custGeom>
                <a:avLst/>
                <a:gdLst>
                  <a:gd name="T0" fmla="*/ 0 h 438"/>
                  <a:gd name="T1" fmla="*/ 438 h 438"/>
                  <a:gd name="T2" fmla="*/ 438 h 438"/>
                  <a:gd name="T3" fmla="*/ 2 h 438"/>
                  <a:gd name="T4" fmla="*/ 0 h 43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38">
                    <a:moveTo>
                      <a:pt x="0" y="0"/>
                    </a:moveTo>
                    <a:lnTo>
                      <a:pt x="0" y="438"/>
                    </a:lnTo>
                    <a:lnTo>
                      <a:pt x="0" y="438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sľïḑé">
                <a:extLst>
                  <a:ext uri="{FF2B5EF4-FFF2-40B4-BE49-F238E27FC236}">
                    <a16:creationId xmlns:a16="http://schemas.microsoft.com/office/drawing/2014/main" xmlns="" id="{7CBE4F59-7F1C-478F-8E8F-DC356164D6BF}"/>
                  </a:ext>
                </a:extLst>
              </p:cNvPr>
              <p:cNvSpPr/>
              <p:nvPr/>
            </p:nvSpPr>
            <p:spPr bwMode="auto">
              <a:xfrm>
                <a:off x="3960664" y="2807707"/>
                <a:ext cx="202396" cy="899939"/>
              </a:xfrm>
              <a:custGeom>
                <a:avLst/>
                <a:gdLst>
                  <a:gd name="T0" fmla="*/ 0 w 112"/>
                  <a:gd name="T1" fmla="*/ 0 h 498"/>
                  <a:gd name="T2" fmla="*/ 0 w 112"/>
                  <a:gd name="T3" fmla="*/ 239 h 498"/>
                  <a:gd name="T4" fmla="*/ 2 w 112"/>
                  <a:gd name="T5" fmla="*/ 239 h 498"/>
                  <a:gd name="T6" fmla="*/ 2 w 112"/>
                  <a:gd name="T7" fmla="*/ 438 h 498"/>
                  <a:gd name="T8" fmla="*/ 112 w 112"/>
                  <a:gd name="T9" fmla="*/ 498 h 498"/>
                  <a:gd name="T10" fmla="*/ 112 w 112"/>
                  <a:gd name="T11" fmla="*/ 60 h 498"/>
                  <a:gd name="T12" fmla="*/ 0 w 112"/>
                  <a:gd name="T13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498">
                    <a:moveTo>
                      <a:pt x="0" y="0"/>
                    </a:moveTo>
                    <a:lnTo>
                      <a:pt x="0" y="239"/>
                    </a:lnTo>
                    <a:lnTo>
                      <a:pt x="2" y="239"/>
                    </a:lnTo>
                    <a:lnTo>
                      <a:pt x="2" y="438"/>
                    </a:lnTo>
                    <a:lnTo>
                      <a:pt x="112" y="498"/>
                    </a:lnTo>
                    <a:lnTo>
                      <a:pt x="112" y="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ṩḷîde">
                <a:extLst>
                  <a:ext uri="{FF2B5EF4-FFF2-40B4-BE49-F238E27FC236}">
                    <a16:creationId xmlns:a16="http://schemas.microsoft.com/office/drawing/2014/main" xmlns="" id="{6F3B75FA-825B-4FD7-9470-350CC9FF4D9D}"/>
                  </a:ext>
                </a:extLst>
              </p:cNvPr>
              <p:cNvSpPr/>
              <p:nvPr/>
            </p:nvSpPr>
            <p:spPr bwMode="auto">
              <a:xfrm>
                <a:off x="3960664" y="2807707"/>
                <a:ext cx="202396" cy="899939"/>
              </a:xfrm>
              <a:custGeom>
                <a:avLst/>
                <a:gdLst>
                  <a:gd name="T0" fmla="*/ 0 w 112"/>
                  <a:gd name="T1" fmla="*/ 0 h 498"/>
                  <a:gd name="T2" fmla="*/ 0 w 112"/>
                  <a:gd name="T3" fmla="*/ 239 h 498"/>
                  <a:gd name="T4" fmla="*/ 2 w 112"/>
                  <a:gd name="T5" fmla="*/ 239 h 498"/>
                  <a:gd name="T6" fmla="*/ 2 w 112"/>
                  <a:gd name="T7" fmla="*/ 438 h 498"/>
                  <a:gd name="T8" fmla="*/ 112 w 112"/>
                  <a:gd name="T9" fmla="*/ 498 h 498"/>
                  <a:gd name="T10" fmla="*/ 112 w 112"/>
                  <a:gd name="T11" fmla="*/ 60 h 498"/>
                  <a:gd name="T12" fmla="*/ 0 w 112"/>
                  <a:gd name="T13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498">
                    <a:moveTo>
                      <a:pt x="0" y="0"/>
                    </a:moveTo>
                    <a:lnTo>
                      <a:pt x="0" y="239"/>
                    </a:lnTo>
                    <a:lnTo>
                      <a:pt x="2" y="239"/>
                    </a:lnTo>
                    <a:lnTo>
                      <a:pt x="2" y="438"/>
                    </a:lnTo>
                    <a:lnTo>
                      <a:pt x="112" y="498"/>
                    </a:lnTo>
                    <a:lnTo>
                      <a:pt x="112" y="6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$ḷîḑe">
                <a:extLst>
                  <a:ext uri="{FF2B5EF4-FFF2-40B4-BE49-F238E27FC236}">
                    <a16:creationId xmlns:a16="http://schemas.microsoft.com/office/drawing/2014/main" xmlns="" id="{E6A5BFB3-566D-4D81-9F00-BA7B04590676}"/>
                  </a:ext>
                </a:extLst>
              </p:cNvPr>
              <p:cNvSpPr/>
              <p:nvPr/>
            </p:nvSpPr>
            <p:spPr bwMode="auto">
              <a:xfrm>
                <a:off x="2979405" y="2455322"/>
                <a:ext cx="981259" cy="784284"/>
              </a:xfrm>
              <a:custGeom>
                <a:avLst/>
                <a:gdLst>
                  <a:gd name="T0" fmla="*/ 185 w 543"/>
                  <a:gd name="T1" fmla="*/ 0 h 434"/>
                  <a:gd name="T2" fmla="*/ 0 w 543"/>
                  <a:gd name="T3" fmla="*/ 336 h 434"/>
                  <a:gd name="T4" fmla="*/ 181 w 543"/>
                  <a:gd name="T5" fmla="*/ 434 h 434"/>
                  <a:gd name="T6" fmla="*/ 543 w 543"/>
                  <a:gd name="T7" fmla="*/ 434 h 434"/>
                  <a:gd name="T8" fmla="*/ 543 w 543"/>
                  <a:gd name="T9" fmla="*/ 195 h 434"/>
                  <a:gd name="T10" fmla="*/ 185 w 543"/>
                  <a:gd name="T11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3" h="434">
                    <a:moveTo>
                      <a:pt x="185" y="0"/>
                    </a:moveTo>
                    <a:lnTo>
                      <a:pt x="0" y="336"/>
                    </a:lnTo>
                    <a:lnTo>
                      <a:pt x="181" y="434"/>
                    </a:lnTo>
                    <a:lnTo>
                      <a:pt x="543" y="434"/>
                    </a:lnTo>
                    <a:lnTo>
                      <a:pt x="543" y="195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2B1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ṩlîdé">
                <a:extLst>
                  <a:ext uri="{FF2B5EF4-FFF2-40B4-BE49-F238E27FC236}">
                    <a16:creationId xmlns:a16="http://schemas.microsoft.com/office/drawing/2014/main" xmlns="" id="{39C3327C-EB7A-4669-B61B-C751CCC6D7EA}"/>
                  </a:ext>
                </a:extLst>
              </p:cNvPr>
              <p:cNvSpPr/>
              <p:nvPr/>
            </p:nvSpPr>
            <p:spPr bwMode="auto">
              <a:xfrm>
                <a:off x="2979405" y="2455322"/>
                <a:ext cx="981259" cy="784284"/>
              </a:xfrm>
              <a:custGeom>
                <a:avLst/>
                <a:gdLst>
                  <a:gd name="T0" fmla="*/ 185 w 543"/>
                  <a:gd name="T1" fmla="*/ 0 h 434"/>
                  <a:gd name="T2" fmla="*/ 0 w 543"/>
                  <a:gd name="T3" fmla="*/ 336 h 434"/>
                  <a:gd name="T4" fmla="*/ 181 w 543"/>
                  <a:gd name="T5" fmla="*/ 434 h 434"/>
                  <a:gd name="T6" fmla="*/ 543 w 543"/>
                  <a:gd name="T7" fmla="*/ 434 h 434"/>
                  <a:gd name="T8" fmla="*/ 543 w 543"/>
                  <a:gd name="T9" fmla="*/ 195 h 434"/>
                  <a:gd name="T10" fmla="*/ 185 w 543"/>
                  <a:gd name="T11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3" h="434">
                    <a:moveTo>
                      <a:pt x="185" y="0"/>
                    </a:moveTo>
                    <a:lnTo>
                      <a:pt x="0" y="336"/>
                    </a:lnTo>
                    <a:lnTo>
                      <a:pt x="181" y="434"/>
                    </a:lnTo>
                    <a:lnTo>
                      <a:pt x="543" y="434"/>
                    </a:lnTo>
                    <a:lnTo>
                      <a:pt x="543" y="195"/>
                    </a:lnTo>
                    <a:lnTo>
                      <a:pt x="18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ṡ1ïḓé">
                <a:extLst>
                  <a:ext uri="{FF2B5EF4-FFF2-40B4-BE49-F238E27FC236}">
                    <a16:creationId xmlns:a16="http://schemas.microsoft.com/office/drawing/2014/main" xmlns="" id="{992E1A1B-F842-42E2-9BAD-CE31E359AC06}"/>
                  </a:ext>
                </a:extLst>
              </p:cNvPr>
              <p:cNvSpPr/>
              <p:nvPr/>
            </p:nvSpPr>
            <p:spPr bwMode="auto">
              <a:xfrm>
                <a:off x="3306491" y="3239606"/>
                <a:ext cx="657786" cy="359615"/>
              </a:xfrm>
              <a:custGeom>
                <a:avLst/>
                <a:gdLst>
                  <a:gd name="T0" fmla="*/ 364 w 364"/>
                  <a:gd name="T1" fmla="*/ 0 h 199"/>
                  <a:gd name="T2" fmla="*/ 362 w 364"/>
                  <a:gd name="T3" fmla="*/ 0 h 199"/>
                  <a:gd name="T4" fmla="*/ 0 w 364"/>
                  <a:gd name="T5" fmla="*/ 0 h 199"/>
                  <a:gd name="T6" fmla="*/ 364 w 364"/>
                  <a:gd name="T7" fmla="*/ 199 h 199"/>
                  <a:gd name="T8" fmla="*/ 364 w 364"/>
                  <a:gd name="T9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199">
                    <a:moveTo>
                      <a:pt x="364" y="0"/>
                    </a:moveTo>
                    <a:lnTo>
                      <a:pt x="362" y="0"/>
                    </a:lnTo>
                    <a:lnTo>
                      <a:pt x="0" y="0"/>
                    </a:lnTo>
                    <a:lnTo>
                      <a:pt x="364" y="199"/>
                    </a:lnTo>
                    <a:lnTo>
                      <a:pt x="364" y="0"/>
                    </a:lnTo>
                    <a:close/>
                  </a:path>
                </a:pathLst>
              </a:custGeom>
              <a:solidFill>
                <a:srgbClr val="926C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şḻiḑé">
                <a:extLst>
                  <a:ext uri="{FF2B5EF4-FFF2-40B4-BE49-F238E27FC236}">
                    <a16:creationId xmlns:a16="http://schemas.microsoft.com/office/drawing/2014/main" xmlns="" id="{7B038283-A47C-44D4-B9AC-800F4648EDBB}"/>
                  </a:ext>
                </a:extLst>
              </p:cNvPr>
              <p:cNvSpPr/>
              <p:nvPr/>
            </p:nvSpPr>
            <p:spPr bwMode="auto">
              <a:xfrm>
                <a:off x="3306491" y="3239606"/>
                <a:ext cx="657786" cy="359615"/>
              </a:xfrm>
              <a:custGeom>
                <a:avLst/>
                <a:gdLst>
                  <a:gd name="T0" fmla="*/ 364 w 364"/>
                  <a:gd name="T1" fmla="*/ 0 h 199"/>
                  <a:gd name="T2" fmla="*/ 362 w 364"/>
                  <a:gd name="T3" fmla="*/ 0 h 199"/>
                  <a:gd name="T4" fmla="*/ 0 w 364"/>
                  <a:gd name="T5" fmla="*/ 0 h 199"/>
                  <a:gd name="T6" fmla="*/ 364 w 364"/>
                  <a:gd name="T7" fmla="*/ 199 h 199"/>
                  <a:gd name="T8" fmla="*/ 364 w 364"/>
                  <a:gd name="T9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199">
                    <a:moveTo>
                      <a:pt x="364" y="0"/>
                    </a:moveTo>
                    <a:lnTo>
                      <a:pt x="362" y="0"/>
                    </a:lnTo>
                    <a:lnTo>
                      <a:pt x="0" y="0"/>
                    </a:lnTo>
                    <a:lnTo>
                      <a:pt x="364" y="199"/>
                    </a:lnTo>
                    <a:lnTo>
                      <a:pt x="3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šľiḓè">
                <a:extLst>
                  <a:ext uri="{FF2B5EF4-FFF2-40B4-BE49-F238E27FC236}">
                    <a16:creationId xmlns:a16="http://schemas.microsoft.com/office/drawing/2014/main" xmlns="" id="{4E75CFC8-5E5D-45E1-BC0D-5EF59A7AE171}"/>
                  </a:ext>
                </a:extLst>
              </p:cNvPr>
              <p:cNvSpPr/>
              <p:nvPr/>
            </p:nvSpPr>
            <p:spPr bwMode="auto">
              <a:xfrm>
                <a:off x="4023912" y="2592662"/>
                <a:ext cx="491533" cy="292751"/>
              </a:xfrm>
              <a:custGeom>
                <a:avLst/>
                <a:gdLst>
                  <a:gd name="T0" fmla="*/ 131 w 131"/>
                  <a:gd name="T1" fmla="*/ 49 h 78"/>
                  <a:gd name="T2" fmla="*/ 59 w 131"/>
                  <a:gd name="T3" fmla="*/ 11 h 78"/>
                  <a:gd name="T4" fmla="*/ 59 w 131"/>
                  <a:gd name="T5" fmla="*/ 11 h 78"/>
                  <a:gd name="T6" fmla="*/ 53 w 131"/>
                  <a:gd name="T7" fmla="*/ 5 h 78"/>
                  <a:gd name="T8" fmla="*/ 37 w 131"/>
                  <a:gd name="T9" fmla="*/ 3 h 78"/>
                  <a:gd name="T10" fmla="*/ 28 w 131"/>
                  <a:gd name="T11" fmla="*/ 7 h 78"/>
                  <a:gd name="T12" fmla="*/ 17 w 131"/>
                  <a:gd name="T13" fmla="*/ 7 h 78"/>
                  <a:gd name="T14" fmla="*/ 0 w 131"/>
                  <a:gd name="T15" fmla="*/ 8 h 78"/>
                  <a:gd name="T16" fmla="*/ 40 w 131"/>
                  <a:gd name="T17" fmla="*/ 34 h 78"/>
                  <a:gd name="T18" fmla="*/ 48 w 131"/>
                  <a:gd name="T19" fmla="*/ 36 h 78"/>
                  <a:gd name="T20" fmla="*/ 121 w 131"/>
                  <a:gd name="T21" fmla="*/ 78 h 78"/>
                  <a:gd name="T22" fmla="*/ 131 w 131"/>
                  <a:gd name="T23" fmla="*/ 4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1" h="78">
                    <a:moveTo>
                      <a:pt x="131" y="49"/>
                    </a:move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49" y="1"/>
                      <a:pt x="43" y="0"/>
                      <a:pt x="37" y="3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4" y="6"/>
                      <a:pt x="20" y="6"/>
                      <a:pt x="17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2" y="36"/>
                      <a:pt x="45" y="36"/>
                      <a:pt x="48" y="36"/>
                    </a:cubicBezTo>
                    <a:cubicBezTo>
                      <a:pt x="121" y="78"/>
                      <a:pt x="121" y="78"/>
                      <a:pt x="121" y="78"/>
                    </a:cubicBezTo>
                    <a:lnTo>
                      <a:pt x="131" y="49"/>
                    </a:lnTo>
                    <a:close/>
                  </a:path>
                </a:pathLst>
              </a:custGeom>
              <a:solidFill>
                <a:srgbClr val="FF8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ŝļiďé">
                <a:extLst>
                  <a:ext uri="{FF2B5EF4-FFF2-40B4-BE49-F238E27FC236}">
                    <a16:creationId xmlns:a16="http://schemas.microsoft.com/office/drawing/2014/main" xmlns="" id="{268E43AC-4EA2-4CAB-A8A7-21CB766FFD46}"/>
                  </a:ext>
                </a:extLst>
              </p:cNvPr>
              <p:cNvSpPr/>
              <p:nvPr/>
            </p:nvSpPr>
            <p:spPr bwMode="auto">
              <a:xfrm>
                <a:off x="4313049" y="2543870"/>
                <a:ext cx="1086071" cy="574660"/>
              </a:xfrm>
              <a:custGeom>
                <a:avLst/>
                <a:gdLst>
                  <a:gd name="T0" fmla="*/ 278 w 289"/>
                  <a:gd name="T1" fmla="*/ 14 h 153"/>
                  <a:gd name="T2" fmla="*/ 235 w 289"/>
                  <a:gd name="T3" fmla="*/ 11 h 153"/>
                  <a:gd name="T4" fmla="*/ 149 w 289"/>
                  <a:gd name="T5" fmla="*/ 85 h 153"/>
                  <a:gd name="T6" fmla="*/ 21 w 289"/>
                  <a:gd name="T7" fmla="*/ 32 h 153"/>
                  <a:gd name="T8" fmla="*/ 0 w 289"/>
                  <a:gd name="T9" fmla="*/ 68 h 153"/>
                  <a:gd name="T10" fmla="*/ 141 w 289"/>
                  <a:gd name="T11" fmla="*/ 147 h 153"/>
                  <a:gd name="T12" fmla="*/ 173 w 289"/>
                  <a:gd name="T13" fmla="*/ 144 h 153"/>
                  <a:gd name="T14" fmla="*/ 175 w 289"/>
                  <a:gd name="T15" fmla="*/ 143 h 153"/>
                  <a:gd name="T16" fmla="*/ 275 w 289"/>
                  <a:gd name="T17" fmla="*/ 57 h 153"/>
                  <a:gd name="T18" fmla="*/ 278 w 289"/>
                  <a:gd name="T19" fmla="*/ 1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9" h="153">
                    <a:moveTo>
                      <a:pt x="278" y="14"/>
                    </a:moveTo>
                    <a:cubicBezTo>
                      <a:pt x="267" y="1"/>
                      <a:pt x="248" y="0"/>
                      <a:pt x="235" y="11"/>
                    </a:cubicBezTo>
                    <a:cubicBezTo>
                      <a:pt x="149" y="85"/>
                      <a:pt x="149" y="85"/>
                      <a:pt x="149" y="8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41" y="147"/>
                      <a:pt x="141" y="147"/>
                      <a:pt x="141" y="147"/>
                    </a:cubicBezTo>
                    <a:cubicBezTo>
                      <a:pt x="151" y="153"/>
                      <a:pt x="164" y="152"/>
                      <a:pt x="173" y="144"/>
                    </a:cubicBezTo>
                    <a:cubicBezTo>
                      <a:pt x="175" y="143"/>
                      <a:pt x="175" y="143"/>
                      <a:pt x="175" y="143"/>
                    </a:cubicBezTo>
                    <a:cubicBezTo>
                      <a:pt x="275" y="57"/>
                      <a:pt x="275" y="57"/>
                      <a:pt x="275" y="57"/>
                    </a:cubicBezTo>
                    <a:cubicBezTo>
                      <a:pt x="288" y="46"/>
                      <a:pt x="289" y="27"/>
                      <a:pt x="278" y="14"/>
                    </a:cubicBezTo>
                    <a:close/>
                  </a:path>
                </a:pathLst>
              </a:custGeom>
              <a:solidFill>
                <a:srgbClr val="643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ŝḻïḍe">
                <a:extLst>
                  <a:ext uri="{FF2B5EF4-FFF2-40B4-BE49-F238E27FC236}">
                    <a16:creationId xmlns:a16="http://schemas.microsoft.com/office/drawing/2014/main" xmlns="" id="{B786A918-258A-43C4-AF5A-17C453BA684D}"/>
                  </a:ext>
                </a:extLst>
              </p:cNvPr>
              <p:cNvSpPr/>
              <p:nvPr/>
            </p:nvSpPr>
            <p:spPr bwMode="auto">
              <a:xfrm>
                <a:off x="4253415" y="2637839"/>
                <a:ext cx="139148" cy="162639"/>
              </a:xfrm>
              <a:custGeom>
                <a:avLst/>
                <a:gdLst>
                  <a:gd name="T0" fmla="*/ 77 w 77"/>
                  <a:gd name="T1" fmla="*/ 15 h 90"/>
                  <a:gd name="T2" fmla="*/ 41 w 77"/>
                  <a:gd name="T3" fmla="*/ 0 h 90"/>
                  <a:gd name="T4" fmla="*/ 0 w 77"/>
                  <a:gd name="T5" fmla="*/ 71 h 90"/>
                  <a:gd name="T6" fmla="*/ 33 w 77"/>
                  <a:gd name="T7" fmla="*/ 90 h 90"/>
                  <a:gd name="T8" fmla="*/ 77 w 77"/>
                  <a:gd name="T9" fmla="*/ 1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90">
                    <a:moveTo>
                      <a:pt x="77" y="15"/>
                    </a:moveTo>
                    <a:lnTo>
                      <a:pt x="41" y="0"/>
                    </a:lnTo>
                    <a:lnTo>
                      <a:pt x="0" y="71"/>
                    </a:lnTo>
                    <a:lnTo>
                      <a:pt x="33" y="90"/>
                    </a:lnTo>
                    <a:lnTo>
                      <a:pt x="77" y="15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ṥḻïḓe">
                <a:extLst>
                  <a:ext uri="{FF2B5EF4-FFF2-40B4-BE49-F238E27FC236}">
                    <a16:creationId xmlns:a16="http://schemas.microsoft.com/office/drawing/2014/main" xmlns="" id="{42CC1BF4-DD24-4B1D-B23F-B6B442BA08D0}"/>
                  </a:ext>
                </a:extLst>
              </p:cNvPr>
              <p:cNvSpPr/>
              <p:nvPr/>
            </p:nvSpPr>
            <p:spPr bwMode="auto">
              <a:xfrm>
                <a:off x="5016013" y="1790307"/>
                <a:ext cx="574660" cy="578274"/>
              </a:xfrm>
              <a:prstGeom prst="ellipse">
                <a:avLst/>
              </a:prstGeom>
              <a:solidFill>
                <a:srgbClr val="491C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şḷiḋe">
                <a:extLst>
                  <a:ext uri="{FF2B5EF4-FFF2-40B4-BE49-F238E27FC236}">
                    <a16:creationId xmlns:a16="http://schemas.microsoft.com/office/drawing/2014/main" xmlns="" id="{FC13B2CF-949E-4436-A3DD-0FBD5D6626DB}"/>
                  </a:ext>
                </a:extLst>
              </p:cNvPr>
              <p:cNvSpPr/>
              <p:nvPr/>
            </p:nvSpPr>
            <p:spPr bwMode="auto">
              <a:xfrm>
                <a:off x="5661149" y="5108153"/>
                <a:ext cx="345158" cy="321665"/>
              </a:xfrm>
              <a:custGeom>
                <a:avLst/>
                <a:gdLst>
                  <a:gd name="T0" fmla="*/ 75 w 92"/>
                  <a:gd name="T1" fmla="*/ 86 h 86"/>
                  <a:gd name="T2" fmla="*/ 0 w 92"/>
                  <a:gd name="T3" fmla="*/ 35 h 86"/>
                  <a:gd name="T4" fmla="*/ 24 w 92"/>
                  <a:gd name="T5" fmla="*/ 0 h 86"/>
                  <a:gd name="T6" fmla="*/ 92 w 92"/>
                  <a:gd name="T7" fmla="*/ 61 h 86"/>
                  <a:gd name="T8" fmla="*/ 75 w 92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86">
                    <a:moveTo>
                      <a:pt x="75" y="86"/>
                    </a:moveTo>
                    <a:cubicBezTo>
                      <a:pt x="74" y="85"/>
                      <a:pt x="0" y="35"/>
                      <a:pt x="0" y="35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92" y="61"/>
                      <a:pt x="92" y="61"/>
                      <a:pt x="92" y="61"/>
                    </a:cubicBezTo>
                    <a:lnTo>
                      <a:pt x="75" y="86"/>
                    </a:lnTo>
                    <a:close/>
                  </a:path>
                </a:pathLst>
              </a:custGeom>
              <a:solidFill>
                <a:srgbClr val="FF8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sļiďê">
                <a:extLst>
                  <a:ext uri="{FF2B5EF4-FFF2-40B4-BE49-F238E27FC236}">
                    <a16:creationId xmlns:a16="http://schemas.microsoft.com/office/drawing/2014/main" xmlns="" id="{2BA084B5-5362-4E4B-B1D6-AC7850CC22C8}"/>
                  </a:ext>
                </a:extLst>
              </p:cNvPr>
              <p:cNvSpPr/>
              <p:nvPr/>
            </p:nvSpPr>
            <p:spPr bwMode="auto">
              <a:xfrm>
                <a:off x="5863545" y="5296092"/>
                <a:ext cx="292751" cy="516832"/>
              </a:xfrm>
              <a:custGeom>
                <a:avLst/>
                <a:gdLst>
                  <a:gd name="T0" fmla="*/ 10 w 78"/>
                  <a:gd name="T1" fmla="*/ 36 h 138"/>
                  <a:gd name="T2" fmla="*/ 16 w 78"/>
                  <a:gd name="T3" fmla="*/ 79 h 138"/>
                  <a:gd name="T4" fmla="*/ 16 w 78"/>
                  <a:gd name="T5" fmla="*/ 87 h 138"/>
                  <a:gd name="T6" fmla="*/ 0 w 78"/>
                  <a:gd name="T7" fmla="*/ 138 h 138"/>
                  <a:gd name="T8" fmla="*/ 78 w 78"/>
                  <a:gd name="T9" fmla="*/ 27 h 138"/>
                  <a:gd name="T10" fmla="*/ 57 w 78"/>
                  <a:gd name="T11" fmla="*/ 17 h 138"/>
                  <a:gd name="T12" fmla="*/ 37 w 78"/>
                  <a:gd name="T13" fmla="*/ 1 h 138"/>
                  <a:gd name="T14" fmla="*/ 32 w 78"/>
                  <a:gd name="T15" fmla="*/ 2 h 138"/>
                  <a:gd name="T16" fmla="*/ 10 w 78"/>
                  <a:gd name="T17" fmla="*/ 3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138">
                    <a:moveTo>
                      <a:pt x="10" y="36"/>
                    </a:moveTo>
                    <a:cubicBezTo>
                      <a:pt x="16" y="79"/>
                      <a:pt x="16" y="79"/>
                      <a:pt x="16" y="79"/>
                    </a:cubicBezTo>
                    <a:cubicBezTo>
                      <a:pt x="16" y="82"/>
                      <a:pt x="16" y="84"/>
                      <a:pt x="16" y="87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5" y="0"/>
                      <a:pt x="33" y="0"/>
                      <a:pt x="32" y="2"/>
                    </a:cubicBezTo>
                    <a:lnTo>
                      <a:pt x="10" y="36"/>
                    </a:lnTo>
                    <a:close/>
                  </a:path>
                </a:pathLst>
              </a:custGeom>
              <a:solidFill>
                <a:srgbClr val="713D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śḷiḋè">
                <a:extLst>
                  <a:ext uri="{FF2B5EF4-FFF2-40B4-BE49-F238E27FC236}">
                    <a16:creationId xmlns:a16="http://schemas.microsoft.com/office/drawing/2014/main" xmlns="" id="{3F6E7A73-4AD1-4FF4-B690-CDD137831574}"/>
                  </a:ext>
                </a:extLst>
              </p:cNvPr>
              <p:cNvSpPr/>
              <p:nvPr/>
            </p:nvSpPr>
            <p:spPr bwMode="auto">
              <a:xfrm>
                <a:off x="5863545" y="5384640"/>
                <a:ext cx="330701" cy="451776"/>
              </a:xfrm>
              <a:custGeom>
                <a:avLst/>
                <a:gdLst>
                  <a:gd name="T0" fmla="*/ 0 w 88"/>
                  <a:gd name="T1" fmla="*/ 114 h 120"/>
                  <a:gd name="T2" fmla="*/ 6 w 88"/>
                  <a:gd name="T3" fmla="*/ 118 h 120"/>
                  <a:gd name="T4" fmla="*/ 14 w 88"/>
                  <a:gd name="T5" fmla="*/ 117 h 120"/>
                  <a:gd name="T6" fmla="*/ 86 w 88"/>
                  <a:gd name="T7" fmla="*/ 14 h 120"/>
                  <a:gd name="T8" fmla="*/ 85 w 88"/>
                  <a:gd name="T9" fmla="*/ 5 h 120"/>
                  <a:gd name="T10" fmla="*/ 79 w 88"/>
                  <a:gd name="T11" fmla="*/ 0 h 120"/>
                  <a:gd name="T12" fmla="*/ 0 w 88"/>
                  <a:gd name="T13" fmla="*/ 11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20">
                    <a:moveTo>
                      <a:pt x="0" y="114"/>
                    </a:moveTo>
                    <a:cubicBezTo>
                      <a:pt x="6" y="118"/>
                      <a:pt x="6" y="118"/>
                      <a:pt x="6" y="118"/>
                    </a:cubicBezTo>
                    <a:cubicBezTo>
                      <a:pt x="8" y="120"/>
                      <a:pt x="12" y="120"/>
                      <a:pt x="14" y="117"/>
                    </a:cubicBezTo>
                    <a:cubicBezTo>
                      <a:pt x="86" y="14"/>
                      <a:pt x="86" y="14"/>
                      <a:pt x="86" y="14"/>
                    </a:cubicBezTo>
                    <a:cubicBezTo>
                      <a:pt x="88" y="11"/>
                      <a:pt x="87" y="7"/>
                      <a:pt x="85" y="5"/>
                    </a:cubicBezTo>
                    <a:cubicBezTo>
                      <a:pt x="79" y="0"/>
                      <a:pt x="79" y="0"/>
                      <a:pt x="79" y="0"/>
                    </a:cubicBez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Sľíďe">
                <a:extLst>
                  <a:ext uri="{FF2B5EF4-FFF2-40B4-BE49-F238E27FC236}">
                    <a16:creationId xmlns:a16="http://schemas.microsoft.com/office/drawing/2014/main" xmlns="" id="{D6C0E513-CBC3-43D6-9D81-8B90A1BAB621}"/>
                  </a:ext>
                </a:extLst>
              </p:cNvPr>
              <p:cNvSpPr/>
              <p:nvPr/>
            </p:nvSpPr>
            <p:spPr bwMode="auto">
              <a:xfrm>
                <a:off x="5417191" y="5523787"/>
                <a:ext cx="153605" cy="348772"/>
              </a:xfrm>
              <a:custGeom>
                <a:avLst/>
                <a:gdLst>
                  <a:gd name="T0" fmla="*/ 3 w 41"/>
                  <a:gd name="T1" fmla="*/ 93 h 93"/>
                  <a:gd name="T2" fmla="*/ 0 w 41"/>
                  <a:gd name="T3" fmla="*/ 0 h 93"/>
                  <a:gd name="T4" fmla="*/ 41 w 41"/>
                  <a:gd name="T5" fmla="*/ 0 h 93"/>
                  <a:gd name="T6" fmla="*/ 33 w 41"/>
                  <a:gd name="T7" fmla="*/ 93 h 93"/>
                  <a:gd name="T8" fmla="*/ 3 w 41"/>
                  <a:gd name="T9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93">
                    <a:moveTo>
                      <a:pt x="3" y="93"/>
                    </a:moveTo>
                    <a:cubicBezTo>
                      <a:pt x="3" y="92"/>
                      <a:pt x="0" y="0"/>
                      <a:pt x="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3" y="93"/>
                      <a:pt x="33" y="93"/>
                      <a:pt x="33" y="93"/>
                    </a:cubicBezTo>
                    <a:lnTo>
                      <a:pt x="3" y="93"/>
                    </a:lnTo>
                    <a:close/>
                  </a:path>
                </a:pathLst>
              </a:custGeom>
              <a:solidFill>
                <a:srgbClr val="FF8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ṥļîḍe">
                <a:extLst>
                  <a:ext uri="{FF2B5EF4-FFF2-40B4-BE49-F238E27FC236}">
                    <a16:creationId xmlns:a16="http://schemas.microsoft.com/office/drawing/2014/main" xmlns="" id="{7EE25B80-AF40-476A-8759-36209A54F796}"/>
                  </a:ext>
                </a:extLst>
              </p:cNvPr>
              <p:cNvSpPr/>
              <p:nvPr/>
            </p:nvSpPr>
            <p:spPr bwMode="auto">
              <a:xfrm>
                <a:off x="5097332" y="2462551"/>
                <a:ext cx="571045" cy="1109563"/>
              </a:xfrm>
              <a:custGeom>
                <a:avLst/>
                <a:gdLst>
                  <a:gd name="T0" fmla="*/ 65 w 152"/>
                  <a:gd name="T1" fmla="*/ 0 h 296"/>
                  <a:gd name="T2" fmla="*/ 48 w 152"/>
                  <a:gd name="T3" fmla="*/ 8 h 296"/>
                  <a:gd name="T4" fmla="*/ 2 w 152"/>
                  <a:gd name="T5" fmla="*/ 63 h 296"/>
                  <a:gd name="T6" fmla="*/ 9 w 152"/>
                  <a:gd name="T7" fmla="*/ 296 h 296"/>
                  <a:gd name="T8" fmla="*/ 152 w 152"/>
                  <a:gd name="T9" fmla="*/ 296 h 296"/>
                  <a:gd name="T10" fmla="*/ 152 w 152"/>
                  <a:gd name="T11" fmla="*/ 73 h 296"/>
                  <a:gd name="T12" fmla="*/ 131 w 152"/>
                  <a:gd name="T13" fmla="*/ 19 h 296"/>
                  <a:gd name="T14" fmla="*/ 65 w 152"/>
                  <a:gd name="T15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2" h="296">
                    <a:moveTo>
                      <a:pt x="65" y="0"/>
                    </a:moveTo>
                    <a:cubicBezTo>
                      <a:pt x="48" y="8"/>
                      <a:pt x="48" y="8"/>
                      <a:pt x="48" y="8"/>
                    </a:cubicBezTo>
                    <a:cubicBezTo>
                      <a:pt x="19" y="21"/>
                      <a:pt x="0" y="43"/>
                      <a:pt x="2" y="63"/>
                    </a:cubicBezTo>
                    <a:cubicBezTo>
                      <a:pt x="9" y="296"/>
                      <a:pt x="9" y="296"/>
                      <a:pt x="9" y="296"/>
                    </a:cubicBezTo>
                    <a:cubicBezTo>
                      <a:pt x="152" y="296"/>
                      <a:pt x="152" y="296"/>
                      <a:pt x="152" y="29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52" y="45"/>
                      <a:pt x="152" y="26"/>
                      <a:pt x="131" y="19"/>
                    </a:cubicBez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713D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îş1iḓé">
                <a:extLst>
                  <a:ext uri="{FF2B5EF4-FFF2-40B4-BE49-F238E27FC236}">
                    <a16:creationId xmlns:a16="http://schemas.microsoft.com/office/drawing/2014/main" xmlns="" id="{5F57724E-4305-4745-BE6F-5D9252A54132}"/>
                  </a:ext>
                </a:extLst>
              </p:cNvPr>
              <p:cNvSpPr/>
              <p:nvPr/>
            </p:nvSpPr>
            <p:spPr bwMode="auto">
              <a:xfrm>
                <a:off x="5267200" y="2225819"/>
                <a:ext cx="177096" cy="345158"/>
              </a:xfrm>
              <a:custGeom>
                <a:avLst/>
                <a:gdLst>
                  <a:gd name="T0" fmla="*/ 0 w 47"/>
                  <a:gd name="T1" fmla="*/ 92 h 92"/>
                  <a:gd name="T2" fmla="*/ 23 w 47"/>
                  <a:gd name="T3" fmla="*/ 92 h 92"/>
                  <a:gd name="T4" fmla="*/ 47 w 47"/>
                  <a:gd name="T5" fmla="*/ 69 h 92"/>
                  <a:gd name="T6" fmla="*/ 47 w 47"/>
                  <a:gd name="T7" fmla="*/ 1 h 92"/>
                  <a:gd name="T8" fmla="*/ 46 w 47"/>
                  <a:gd name="T9" fmla="*/ 0 h 92"/>
                  <a:gd name="T10" fmla="*/ 2 w 47"/>
                  <a:gd name="T11" fmla="*/ 0 h 92"/>
                  <a:gd name="T12" fmla="*/ 0 w 47"/>
                  <a:gd name="T13" fmla="*/ 1 h 92"/>
                  <a:gd name="T14" fmla="*/ 0 w 47"/>
                  <a:gd name="T1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92">
                    <a:moveTo>
                      <a:pt x="0" y="92"/>
                    </a:moveTo>
                    <a:cubicBezTo>
                      <a:pt x="23" y="92"/>
                      <a:pt x="23" y="92"/>
                      <a:pt x="23" y="92"/>
                    </a:cubicBezTo>
                    <a:cubicBezTo>
                      <a:pt x="36" y="92"/>
                      <a:pt x="47" y="82"/>
                      <a:pt x="47" y="69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1"/>
                      <a:pt x="46" y="0"/>
                      <a:pt x="4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lnTo>
                      <a:pt x="0" y="92"/>
                    </a:lnTo>
                    <a:close/>
                  </a:path>
                </a:pathLst>
              </a:custGeom>
              <a:solidFill>
                <a:srgbClr val="FF8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sľíďê">
                <a:extLst>
                  <a:ext uri="{FF2B5EF4-FFF2-40B4-BE49-F238E27FC236}">
                    <a16:creationId xmlns:a16="http://schemas.microsoft.com/office/drawing/2014/main" xmlns="" id="{8C311DA8-F0D9-4A35-A691-14C3B193A78B}"/>
                  </a:ext>
                </a:extLst>
              </p:cNvPr>
              <p:cNvSpPr/>
              <p:nvPr/>
            </p:nvSpPr>
            <p:spPr bwMode="auto">
              <a:xfrm>
                <a:off x="4887708" y="3572113"/>
                <a:ext cx="979451" cy="1776385"/>
              </a:xfrm>
              <a:custGeom>
                <a:avLst/>
                <a:gdLst>
                  <a:gd name="T0" fmla="*/ 61 w 261"/>
                  <a:gd name="T1" fmla="*/ 0 h 473"/>
                  <a:gd name="T2" fmla="*/ 5 w 261"/>
                  <a:gd name="T3" fmla="*/ 265 h 473"/>
                  <a:gd name="T4" fmla="*/ 23 w 261"/>
                  <a:gd name="T5" fmla="*/ 313 h 473"/>
                  <a:gd name="T6" fmla="*/ 232 w 261"/>
                  <a:gd name="T7" fmla="*/ 473 h 473"/>
                  <a:gd name="T8" fmla="*/ 261 w 261"/>
                  <a:gd name="T9" fmla="*/ 426 h 473"/>
                  <a:gd name="T10" fmla="*/ 89 w 261"/>
                  <a:gd name="T11" fmla="*/ 267 h 473"/>
                  <a:gd name="T12" fmla="*/ 208 w 261"/>
                  <a:gd name="T13" fmla="*/ 0 h 473"/>
                  <a:gd name="T14" fmla="*/ 61 w 261"/>
                  <a:gd name="T15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1" h="473">
                    <a:moveTo>
                      <a:pt x="61" y="0"/>
                    </a:moveTo>
                    <a:cubicBezTo>
                      <a:pt x="5" y="265"/>
                      <a:pt x="5" y="265"/>
                      <a:pt x="5" y="265"/>
                    </a:cubicBezTo>
                    <a:cubicBezTo>
                      <a:pt x="0" y="283"/>
                      <a:pt x="8" y="303"/>
                      <a:pt x="23" y="313"/>
                    </a:cubicBezTo>
                    <a:cubicBezTo>
                      <a:pt x="232" y="473"/>
                      <a:pt x="232" y="473"/>
                      <a:pt x="232" y="473"/>
                    </a:cubicBezTo>
                    <a:cubicBezTo>
                      <a:pt x="261" y="426"/>
                      <a:pt x="261" y="426"/>
                      <a:pt x="261" y="426"/>
                    </a:cubicBezTo>
                    <a:cubicBezTo>
                      <a:pt x="89" y="267"/>
                      <a:pt x="89" y="267"/>
                      <a:pt x="89" y="267"/>
                    </a:cubicBezTo>
                    <a:cubicBezTo>
                      <a:pt x="208" y="0"/>
                      <a:pt x="208" y="0"/>
                      <a:pt x="208" y="0"/>
                    </a:cubicBez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919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Sḷiḋe">
                <a:extLst>
                  <a:ext uri="{FF2B5EF4-FFF2-40B4-BE49-F238E27FC236}">
                    <a16:creationId xmlns:a16="http://schemas.microsoft.com/office/drawing/2014/main" xmlns="" id="{D2C0639E-15D5-49AC-BD04-3BA038359918}"/>
                  </a:ext>
                </a:extLst>
              </p:cNvPr>
              <p:cNvSpPr/>
              <p:nvPr/>
            </p:nvSpPr>
            <p:spPr bwMode="auto">
              <a:xfrm>
                <a:off x="5684642" y="5100925"/>
                <a:ext cx="251188" cy="307208"/>
              </a:xfrm>
              <a:custGeom>
                <a:avLst/>
                <a:gdLst>
                  <a:gd name="T0" fmla="*/ 139 w 139"/>
                  <a:gd name="T1" fmla="*/ 41 h 170"/>
                  <a:gd name="T2" fmla="*/ 58 w 139"/>
                  <a:gd name="T3" fmla="*/ 170 h 170"/>
                  <a:gd name="T4" fmla="*/ 0 w 139"/>
                  <a:gd name="T5" fmla="*/ 126 h 170"/>
                  <a:gd name="T6" fmla="*/ 81 w 139"/>
                  <a:gd name="T7" fmla="*/ 0 h 170"/>
                  <a:gd name="T8" fmla="*/ 139 w 139"/>
                  <a:gd name="T9" fmla="*/ 41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170">
                    <a:moveTo>
                      <a:pt x="139" y="41"/>
                    </a:moveTo>
                    <a:lnTo>
                      <a:pt x="58" y="170"/>
                    </a:lnTo>
                    <a:lnTo>
                      <a:pt x="0" y="126"/>
                    </a:lnTo>
                    <a:lnTo>
                      <a:pt x="81" y="0"/>
                    </a:lnTo>
                    <a:lnTo>
                      <a:pt x="139" y="41"/>
                    </a:lnTo>
                    <a:close/>
                  </a:path>
                </a:pathLst>
              </a:custGeom>
              <a:solidFill>
                <a:srgbClr val="919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ŝlîḑé">
                <a:extLst>
                  <a:ext uri="{FF2B5EF4-FFF2-40B4-BE49-F238E27FC236}">
                    <a16:creationId xmlns:a16="http://schemas.microsoft.com/office/drawing/2014/main" xmlns="" id="{C6C4823F-7D1B-41D7-ADB8-DEC66955D22F}"/>
                  </a:ext>
                </a:extLst>
              </p:cNvPr>
              <p:cNvSpPr/>
              <p:nvPr/>
            </p:nvSpPr>
            <p:spPr bwMode="auto">
              <a:xfrm>
                <a:off x="5090104" y="5832802"/>
                <a:ext cx="491533" cy="202396"/>
              </a:xfrm>
              <a:custGeom>
                <a:avLst/>
                <a:gdLst>
                  <a:gd name="T0" fmla="*/ 84 w 131"/>
                  <a:gd name="T1" fmla="*/ 2 h 54"/>
                  <a:gd name="T2" fmla="*/ 54 w 131"/>
                  <a:gd name="T3" fmla="*/ 32 h 54"/>
                  <a:gd name="T4" fmla="*/ 48 w 131"/>
                  <a:gd name="T5" fmla="*/ 36 h 54"/>
                  <a:gd name="T6" fmla="*/ 0 w 131"/>
                  <a:gd name="T7" fmla="*/ 54 h 54"/>
                  <a:gd name="T8" fmla="*/ 131 w 131"/>
                  <a:gd name="T9" fmla="*/ 54 h 54"/>
                  <a:gd name="T10" fmla="*/ 126 w 131"/>
                  <a:gd name="T11" fmla="*/ 30 h 54"/>
                  <a:gd name="T12" fmla="*/ 126 w 131"/>
                  <a:gd name="T13" fmla="*/ 4 h 54"/>
                  <a:gd name="T14" fmla="*/ 123 w 131"/>
                  <a:gd name="T15" fmla="*/ 0 h 54"/>
                  <a:gd name="T16" fmla="*/ 84 w 131"/>
                  <a:gd name="T17" fmla="*/ 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54">
                    <a:moveTo>
                      <a:pt x="84" y="2"/>
                    </a:moveTo>
                    <a:cubicBezTo>
                      <a:pt x="54" y="32"/>
                      <a:pt x="54" y="32"/>
                      <a:pt x="54" y="32"/>
                    </a:cubicBezTo>
                    <a:cubicBezTo>
                      <a:pt x="52" y="34"/>
                      <a:pt x="50" y="35"/>
                      <a:pt x="48" y="36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31" y="54"/>
                      <a:pt x="131" y="54"/>
                      <a:pt x="131" y="54"/>
                    </a:cubicBezTo>
                    <a:cubicBezTo>
                      <a:pt x="126" y="30"/>
                      <a:pt x="126" y="30"/>
                      <a:pt x="126" y="30"/>
                    </a:cubicBezTo>
                    <a:cubicBezTo>
                      <a:pt x="126" y="4"/>
                      <a:pt x="126" y="4"/>
                      <a:pt x="126" y="4"/>
                    </a:cubicBezTo>
                    <a:cubicBezTo>
                      <a:pt x="127" y="2"/>
                      <a:pt x="125" y="0"/>
                      <a:pt x="123" y="0"/>
                    </a:cubicBezTo>
                    <a:lnTo>
                      <a:pt x="84" y="2"/>
                    </a:lnTo>
                    <a:close/>
                  </a:path>
                </a:pathLst>
              </a:custGeom>
              <a:solidFill>
                <a:srgbClr val="713D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S1îḑê">
                <a:extLst>
                  <a:ext uri="{FF2B5EF4-FFF2-40B4-BE49-F238E27FC236}">
                    <a16:creationId xmlns:a16="http://schemas.microsoft.com/office/drawing/2014/main" xmlns="" id="{E6EE2BC1-E33C-4BEC-BA09-B84830E156C5}"/>
                  </a:ext>
                </a:extLst>
              </p:cNvPr>
              <p:cNvSpPr/>
              <p:nvPr/>
            </p:nvSpPr>
            <p:spPr bwMode="auto">
              <a:xfrm>
                <a:off x="5090104" y="6035198"/>
                <a:ext cx="504183" cy="52407"/>
              </a:xfrm>
              <a:custGeom>
                <a:avLst/>
                <a:gdLst>
                  <a:gd name="T0" fmla="*/ 0 w 134"/>
                  <a:gd name="T1" fmla="*/ 0 h 14"/>
                  <a:gd name="T2" fmla="*/ 0 w 134"/>
                  <a:gd name="T3" fmla="*/ 7 h 14"/>
                  <a:gd name="T4" fmla="*/ 6 w 134"/>
                  <a:gd name="T5" fmla="*/ 14 h 14"/>
                  <a:gd name="T6" fmla="*/ 128 w 134"/>
                  <a:gd name="T7" fmla="*/ 14 h 14"/>
                  <a:gd name="T8" fmla="*/ 134 w 134"/>
                  <a:gd name="T9" fmla="*/ 7 h 14"/>
                  <a:gd name="T10" fmla="*/ 134 w 134"/>
                  <a:gd name="T11" fmla="*/ 0 h 14"/>
                  <a:gd name="T12" fmla="*/ 0 w 134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" h="14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128" y="14"/>
                      <a:pt x="128" y="14"/>
                      <a:pt x="128" y="14"/>
                    </a:cubicBezTo>
                    <a:cubicBezTo>
                      <a:pt x="131" y="14"/>
                      <a:pt x="134" y="11"/>
                      <a:pt x="134" y="7"/>
                    </a:cubicBezTo>
                    <a:cubicBezTo>
                      <a:pt x="134" y="0"/>
                      <a:pt x="134" y="0"/>
                      <a:pt x="13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îṥḷîḍê">
                <a:extLst>
                  <a:ext uri="{FF2B5EF4-FFF2-40B4-BE49-F238E27FC236}">
                    <a16:creationId xmlns:a16="http://schemas.microsoft.com/office/drawing/2014/main" xmlns="" id="{C4C7E6B4-9A4A-42C6-A1EF-B89BB4008274}"/>
                  </a:ext>
                </a:extLst>
              </p:cNvPr>
              <p:cNvSpPr/>
              <p:nvPr/>
            </p:nvSpPr>
            <p:spPr bwMode="auto">
              <a:xfrm>
                <a:off x="2950491" y="2173414"/>
                <a:ext cx="2007695" cy="1583024"/>
              </a:xfrm>
              <a:custGeom>
                <a:avLst/>
                <a:gdLst>
                  <a:gd name="T0" fmla="*/ 1111 w 1111"/>
                  <a:gd name="T1" fmla="*/ 546 h 876"/>
                  <a:gd name="T2" fmla="*/ 195 w 1111"/>
                  <a:gd name="T3" fmla="*/ 0 h 876"/>
                  <a:gd name="T4" fmla="*/ 0 w 1111"/>
                  <a:gd name="T5" fmla="*/ 330 h 876"/>
                  <a:gd name="T6" fmla="*/ 916 w 1111"/>
                  <a:gd name="T7" fmla="*/ 876 h 876"/>
                  <a:gd name="T8" fmla="*/ 1111 w 1111"/>
                  <a:gd name="T9" fmla="*/ 546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1" h="876">
                    <a:moveTo>
                      <a:pt x="1111" y="546"/>
                    </a:moveTo>
                    <a:lnTo>
                      <a:pt x="195" y="0"/>
                    </a:lnTo>
                    <a:lnTo>
                      <a:pt x="0" y="330"/>
                    </a:lnTo>
                    <a:lnTo>
                      <a:pt x="916" y="876"/>
                    </a:lnTo>
                    <a:lnTo>
                      <a:pt x="1111" y="546"/>
                    </a:lnTo>
                    <a:close/>
                  </a:path>
                </a:pathLst>
              </a:custGeom>
              <a:solidFill>
                <a:srgbClr val="FF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ṡļiḍe">
                <a:extLst>
                  <a:ext uri="{FF2B5EF4-FFF2-40B4-BE49-F238E27FC236}">
                    <a16:creationId xmlns:a16="http://schemas.microsoft.com/office/drawing/2014/main" xmlns="" id="{93CCC31B-5025-476E-820D-C228AB1DD1CB}"/>
                  </a:ext>
                </a:extLst>
              </p:cNvPr>
              <p:cNvSpPr/>
              <p:nvPr/>
            </p:nvSpPr>
            <p:spPr bwMode="auto">
              <a:xfrm>
                <a:off x="3223365" y="2424601"/>
                <a:ext cx="518640" cy="516832"/>
              </a:xfrm>
              <a:custGeom>
                <a:avLst/>
                <a:gdLst>
                  <a:gd name="T0" fmla="*/ 121 w 138"/>
                  <a:gd name="T1" fmla="*/ 100 h 138"/>
                  <a:gd name="T2" fmla="*/ 38 w 138"/>
                  <a:gd name="T3" fmla="*/ 121 h 138"/>
                  <a:gd name="T4" fmla="*/ 18 w 138"/>
                  <a:gd name="T5" fmla="*/ 38 h 138"/>
                  <a:gd name="T6" fmla="*/ 100 w 138"/>
                  <a:gd name="T7" fmla="*/ 17 h 138"/>
                  <a:gd name="T8" fmla="*/ 121 w 138"/>
                  <a:gd name="T9" fmla="*/ 10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38">
                    <a:moveTo>
                      <a:pt x="121" y="100"/>
                    </a:moveTo>
                    <a:cubicBezTo>
                      <a:pt x="104" y="129"/>
                      <a:pt x="67" y="138"/>
                      <a:pt x="38" y="121"/>
                    </a:cubicBezTo>
                    <a:cubicBezTo>
                      <a:pt x="10" y="104"/>
                      <a:pt x="0" y="67"/>
                      <a:pt x="18" y="38"/>
                    </a:cubicBezTo>
                    <a:cubicBezTo>
                      <a:pt x="35" y="10"/>
                      <a:pt x="72" y="0"/>
                      <a:pt x="100" y="17"/>
                    </a:cubicBezTo>
                    <a:cubicBezTo>
                      <a:pt x="129" y="34"/>
                      <a:pt x="138" y="71"/>
                      <a:pt x="121" y="10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š1îḋê">
                <a:extLst>
                  <a:ext uri="{FF2B5EF4-FFF2-40B4-BE49-F238E27FC236}">
                    <a16:creationId xmlns:a16="http://schemas.microsoft.com/office/drawing/2014/main" xmlns="" id="{D41C0075-CB29-46FE-B3DB-6462115BADD5}"/>
                  </a:ext>
                </a:extLst>
              </p:cNvPr>
              <p:cNvSpPr/>
              <p:nvPr/>
            </p:nvSpPr>
            <p:spPr bwMode="auto">
              <a:xfrm>
                <a:off x="3299263" y="2679403"/>
                <a:ext cx="243960" cy="209624"/>
              </a:xfrm>
              <a:custGeom>
                <a:avLst/>
                <a:gdLst>
                  <a:gd name="T0" fmla="*/ 57 w 65"/>
                  <a:gd name="T1" fmla="*/ 49 h 56"/>
                  <a:gd name="T2" fmla="*/ 48 w 65"/>
                  <a:gd name="T3" fmla="*/ 12 h 56"/>
                  <a:gd name="T4" fmla="*/ 41 w 65"/>
                  <a:gd name="T5" fmla="*/ 8 h 56"/>
                  <a:gd name="T6" fmla="*/ 4 w 65"/>
                  <a:gd name="T7" fmla="*/ 17 h 56"/>
                  <a:gd name="T8" fmla="*/ 0 w 65"/>
                  <a:gd name="T9" fmla="*/ 24 h 56"/>
                  <a:gd name="T10" fmla="*/ 53 w 65"/>
                  <a:gd name="T11" fmla="*/ 56 h 56"/>
                  <a:gd name="T12" fmla="*/ 57 w 65"/>
                  <a:gd name="T13" fmla="*/ 4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6">
                    <a:moveTo>
                      <a:pt x="57" y="49"/>
                    </a:moveTo>
                    <a:cubicBezTo>
                      <a:pt x="65" y="36"/>
                      <a:pt x="61" y="20"/>
                      <a:pt x="48" y="12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28" y="0"/>
                      <a:pt x="12" y="4"/>
                      <a:pt x="4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53" y="56"/>
                      <a:pt x="53" y="56"/>
                      <a:pt x="53" y="56"/>
                    </a:cubicBezTo>
                    <a:lnTo>
                      <a:pt x="57" y="49"/>
                    </a:lnTo>
                    <a:close/>
                  </a:path>
                </a:pathLst>
              </a:custGeom>
              <a:solidFill>
                <a:srgbClr val="FF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iṥlíḋé">
                <a:extLst>
                  <a:ext uri="{FF2B5EF4-FFF2-40B4-BE49-F238E27FC236}">
                    <a16:creationId xmlns:a16="http://schemas.microsoft.com/office/drawing/2014/main" xmlns="" id="{DAC08946-18D2-4566-9237-703664B5D2DE}"/>
                  </a:ext>
                </a:extLst>
              </p:cNvPr>
              <p:cNvSpPr/>
              <p:nvPr/>
            </p:nvSpPr>
            <p:spPr bwMode="auto">
              <a:xfrm>
                <a:off x="3438410" y="2585434"/>
                <a:ext cx="135533" cy="131919"/>
              </a:xfrm>
              <a:custGeom>
                <a:avLst/>
                <a:gdLst>
                  <a:gd name="T0" fmla="*/ 26 w 36"/>
                  <a:gd name="T1" fmla="*/ 4 h 35"/>
                  <a:gd name="T2" fmla="*/ 31 w 36"/>
                  <a:gd name="T3" fmla="*/ 25 h 35"/>
                  <a:gd name="T4" fmla="*/ 10 w 36"/>
                  <a:gd name="T5" fmla="*/ 31 h 35"/>
                  <a:gd name="T6" fmla="*/ 5 w 36"/>
                  <a:gd name="T7" fmla="*/ 9 h 35"/>
                  <a:gd name="T8" fmla="*/ 26 w 36"/>
                  <a:gd name="T9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5">
                    <a:moveTo>
                      <a:pt x="26" y="4"/>
                    </a:moveTo>
                    <a:cubicBezTo>
                      <a:pt x="33" y="8"/>
                      <a:pt x="36" y="18"/>
                      <a:pt x="31" y="25"/>
                    </a:cubicBezTo>
                    <a:cubicBezTo>
                      <a:pt x="27" y="33"/>
                      <a:pt x="17" y="35"/>
                      <a:pt x="10" y="31"/>
                    </a:cubicBezTo>
                    <a:cubicBezTo>
                      <a:pt x="3" y="26"/>
                      <a:pt x="0" y="17"/>
                      <a:pt x="5" y="9"/>
                    </a:cubicBezTo>
                    <a:cubicBezTo>
                      <a:pt x="9" y="2"/>
                      <a:pt x="19" y="0"/>
                      <a:pt x="26" y="4"/>
                    </a:cubicBezTo>
                    <a:close/>
                  </a:path>
                </a:pathLst>
              </a:custGeom>
              <a:solidFill>
                <a:srgbClr val="FF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Sľîḍé">
                <a:extLst>
                  <a:ext uri="{FF2B5EF4-FFF2-40B4-BE49-F238E27FC236}">
                    <a16:creationId xmlns:a16="http://schemas.microsoft.com/office/drawing/2014/main" xmlns="" id="{087B1F82-E805-4329-BA38-EE38DE861B59}"/>
                  </a:ext>
                </a:extLst>
              </p:cNvPr>
              <p:cNvSpPr/>
              <p:nvPr/>
            </p:nvSpPr>
            <p:spPr bwMode="auto">
              <a:xfrm>
                <a:off x="3794410" y="2787830"/>
                <a:ext cx="323472" cy="207818"/>
              </a:xfrm>
              <a:custGeom>
                <a:avLst/>
                <a:gdLst>
                  <a:gd name="T0" fmla="*/ 3 w 86"/>
                  <a:gd name="T1" fmla="*/ 9 h 55"/>
                  <a:gd name="T2" fmla="*/ 78 w 86"/>
                  <a:gd name="T3" fmla="*/ 54 h 55"/>
                  <a:gd name="T4" fmla="*/ 85 w 86"/>
                  <a:gd name="T5" fmla="*/ 52 h 55"/>
                  <a:gd name="T6" fmla="*/ 83 w 86"/>
                  <a:gd name="T7" fmla="*/ 46 h 55"/>
                  <a:gd name="T8" fmla="*/ 8 w 86"/>
                  <a:gd name="T9" fmla="*/ 1 h 55"/>
                  <a:gd name="T10" fmla="*/ 1 w 86"/>
                  <a:gd name="T11" fmla="*/ 2 h 55"/>
                  <a:gd name="T12" fmla="*/ 3 w 86"/>
                  <a:gd name="T13" fmla="*/ 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5">
                    <a:moveTo>
                      <a:pt x="3" y="9"/>
                    </a:moveTo>
                    <a:cubicBezTo>
                      <a:pt x="78" y="54"/>
                      <a:pt x="78" y="54"/>
                      <a:pt x="78" y="54"/>
                    </a:cubicBezTo>
                    <a:cubicBezTo>
                      <a:pt x="81" y="55"/>
                      <a:pt x="83" y="54"/>
                      <a:pt x="85" y="52"/>
                    </a:cubicBezTo>
                    <a:cubicBezTo>
                      <a:pt x="86" y="50"/>
                      <a:pt x="85" y="47"/>
                      <a:pt x="83" y="46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0"/>
                      <a:pt x="1" y="2"/>
                    </a:cubicBezTo>
                    <a:cubicBezTo>
                      <a:pt x="0" y="5"/>
                      <a:pt x="1" y="7"/>
                      <a:pt x="3" y="9"/>
                    </a:cubicBezTo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îšļîḑè">
                <a:extLst>
                  <a:ext uri="{FF2B5EF4-FFF2-40B4-BE49-F238E27FC236}">
                    <a16:creationId xmlns:a16="http://schemas.microsoft.com/office/drawing/2014/main" xmlns="" id="{B660F092-8A8B-417F-A274-7FE7AC368AC7}"/>
                  </a:ext>
                </a:extLst>
              </p:cNvPr>
              <p:cNvSpPr/>
              <p:nvPr/>
            </p:nvSpPr>
            <p:spPr bwMode="auto">
              <a:xfrm>
                <a:off x="3738389" y="2881799"/>
                <a:ext cx="695736" cy="431899"/>
              </a:xfrm>
              <a:custGeom>
                <a:avLst/>
                <a:gdLst>
                  <a:gd name="T0" fmla="*/ 3 w 185"/>
                  <a:gd name="T1" fmla="*/ 9 h 115"/>
                  <a:gd name="T2" fmla="*/ 178 w 185"/>
                  <a:gd name="T3" fmla="*/ 113 h 115"/>
                  <a:gd name="T4" fmla="*/ 184 w 185"/>
                  <a:gd name="T5" fmla="*/ 112 h 115"/>
                  <a:gd name="T6" fmla="*/ 183 w 185"/>
                  <a:gd name="T7" fmla="*/ 105 h 115"/>
                  <a:gd name="T8" fmla="*/ 8 w 185"/>
                  <a:gd name="T9" fmla="*/ 1 h 115"/>
                  <a:gd name="T10" fmla="*/ 1 w 185"/>
                  <a:gd name="T11" fmla="*/ 3 h 115"/>
                  <a:gd name="T12" fmla="*/ 3 w 185"/>
                  <a:gd name="T13" fmla="*/ 9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5" h="115">
                    <a:moveTo>
                      <a:pt x="3" y="9"/>
                    </a:moveTo>
                    <a:cubicBezTo>
                      <a:pt x="178" y="113"/>
                      <a:pt x="178" y="113"/>
                      <a:pt x="178" y="113"/>
                    </a:cubicBezTo>
                    <a:cubicBezTo>
                      <a:pt x="180" y="115"/>
                      <a:pt x="183" y="114"/>
                      <a:pt x="184" y="112"/>
                    </a:cubicBezTo>
                    <a:cubicBezTo>
                      <a:pt x="185" y="110"/>
                      <a:pt x="185" y="107"/>
                      <a:pt x="183" y="105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0"/>
                      <a:pt x="1" y="3"/>
                    </a:cubicBezTo>
                    <a:cubicBezTo>
                      <a:pt x="0" y="5"/>
                      <a:pt x="1" y="8"/>
                      <a:pt x="3" y="9"/>
                    </a:cubicBezTo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ṩļïḑê">
                <a:extLst>
                  <a:ext uri="{FF2B5EF4-FFF2-40B4-BE49-F238E27FC236}">
                    <a16:creationId xmlns:a16="http://schemas.microsoft.com/office/drawing/2014/main" xmlns="" id="{AC12F128-5D61-4CDF-9699-FD15DB8A013A}"/>
                  </a:ext>
                </a:extLst>
              </p:cNvPr>
              <p:cNvSpPr/>
              <p:nvPr/>
            </p:nvSpPr>
            <p:spPr bwMode="auto">
              <a:xfrm>
                <a:off x="5240094" y="2420987"/>
                <a:ext cx="281908" cy="187939"/>
              </a:xfrm>
              <a:custGeom>
                <a:avLst/>
                <a:gdLst>
                  <a:gd name="T0" fmla="*/ 55 w 75"/>
                  <a:gd name="T1" fmla="*/ 3 h 50"/>
                  <a:gd name="T2" fmla="*/ 0 w 75"/>
                  <a:gd name="T3" fmla="*/ 44 h 50"/>
                  <a:gd name="T4" fmla="*/ 42 w 75"/>
                  <a:gd name="T5" fmla="*/ 50 h 50"/>
                  <a:gd name="T6" fmla="*/ 75 w 75"/>
                  <a:gd name="T7" fmla="*/ 25 h 50"/>
                  <a:gd name="T8" fmla="*/ 65 w 75"/>
                  <a:gd name="T9" fmla="*/ 5 h 50"/>
                  <a:gd name="T10" fmla="*/ 55 w 75"/>
                  <a:gd name="T11" fmla="*/ 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50">
                    <a:moveTo>
                      <a:pt x="55" y="3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3" y="1"/>
                      <a:pt x="58" y="0"/>
                      <a:pt x="55" y="3"/>
                    </a:cubicBezTo>
                    <a:close/>
                  </a:path>
                </a:pathLst>
              </a:custGeom>
              <a:solidFill>
                <a:srgbClr val="713D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ṡliḑé">
                <a:extLst>
                  <a:ext uri="{FF2B5EF4-FFF2-40B4-BE49-F238E27FC236}">
                    <a16:creationId xmlns:a16="http://schemas.microsoft.com/office/drawing/2014/main" xmlns="" id="{344C3352-6ADF-4864-B7D4-1F2176D8A34F}"/>
                  </a:ext>
                </a:extLst>
              </p:cNvPr>
              <p:cNvSpPr/>
              <p:nvPr/>
            </p:nvSpPr>
            <p:spPr bwMode="auto">
              <a:xfrm>
                <a:off x="5267200" y="2236662"/>
                <a:ext cx="177096" cy="240346"/>
              </a:xfrm>
              <a:custGeom>
                <a:avLst/>
                <a:gdLst>
                  <a:gd name="T0" fmla="*/ 0 w 47"/>
                  <a:gd name="T1" fmla="*/ 60 h 64"/>
                  <a:gd name="T2" fmla="*/ 47 w 47"/>
                  <a:gd name="T3" fmla="*/ 0 h 64"/>
                  <a:gd name="T4" fmla="*/ 0 w 47"/>
                  <a:gd name="T5" fmla="*/ 31 h 64"/>
                  <a:gd name="T6" fmla="*/ 0 w 47"/>
                  <a:gd name="T7" fmla="*/ 6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64">
                    <a:moveTo>
                      <a:pt x="0" y="60"/>
                    </a:moveTo>
                    <a:cubicBezTo>
                      <a:pt x="0" y="61"/>
                      <a:pt x="35" y="64"/>
                      <a:pt x="47" y="0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F27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ísḷíḍê">
                <a:extLst>
                  <a:ext uri="{FF2B5EF4-FFF2-40B4-BE49-F238E27FC236}">
                    <a16:creationId xmlns:a16="http://schemas.microsoft.com/office/drawing/2014/main" xmlns="" id="{4C528924-5832-40CF-B591-A391877BE630}"/>
                  </a:ext>
                </a:extLst>
              </p:cNvPr>
              <p:cNvSpPr/>
              <p:nvPr/>
            </p:nvSpPr>
            <p:spPr bwMode="auto">
              <a:xfrm>
                <a:off x="5413576" y="1553576"/>
                <a:ext cx="469847" cy="473462"/>
              </a:xfrm>
              <a:custGeom>
                <a:avLst/>
                <a:gdLst>
                  <a:gd name="T0" fmla="*/ 123 w 125"/>
                  <a:gd name="T1" fmla="*/ 67 h 126"/>
                  <a:gd name="T2" fmla="*/ 58 w 125"/>
                  <a:gd name="T3" fmla="*/ 124 h 126"/>
                  <a:gd name="T4" fmla="*/ 2 w 125"/>
                  <a:gd name="T5" fmla="*/ 59 h 126"/>
                  <a:gd name="T6" fmla="*/ 66 w 125"/>
                  <a:gd name="T7" fmla="*/ 3 h 126"/>
                  <a:gd name="T8" fmla="*/ 123 w 125"/>
                  <a:gd name="T9" fmla="*/ 6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6">
                    <a:moveTo>
                      <a:pt x="123" y="67"/>
                    </a:moveTo>
                    <a:cubicBezTo>
                      <a:pt x="121" y="101"/>
                      <a:pt x="92" y="126"/>
                      <a:pt x="58" y="124"/>
                    </a:cubicBezTo>
                    <a:cubicBezTo>
                      <a:pt x="25" y="122"/>
                      <a:pt x="0" y="93"/>
                      <a:pt x="2" y="59"/>
                    </a:cubicBezTo>
                    <a:cubicBezTo>
                      <a:pt x="4" y="26"/>
                      <a:pt x="33" y="0"/>
                      <a:pt x="66" y="3"/>
                    </a:cubicBezTo>
                    <a:cubicBezTo>
                      <a:pt x="100" y="5"/>
                      <a:pt x="125" y="34"/>
                      <a:pt x="123" y="67"/>
                    </a:cubicBezTo>
                    <a:close/>
                  </a:path>
                </a:pathLst>
              </a:custGeom>
              <a:solidFill>
                <a:srgbClr val="491C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îśliďè">
                <a:extLst>
                  <a:ext uri="{FF2B5EF4-FFF2-40B4-BE49-F238E27FC236}">
                    <a16:creationId xmlns:a16="http://schemas.microsoft.com/office/drawing/2014/main" xmlns="" id="{0257A659-0BD0-4A6B-8C76-42A658BBA8AD}"/>
                  </a:ext>
                </a:extLst>
              </p:cNvPr>
              <p:cNvSpPr/>
              <p:nvPr/>
            </p:nvSpPr>
            <p:spPr bwMode="auto">
              <a:xfrm>
                <a:off x="5061190" y="2010774"/>
                <a:ext cx="383106" cy="402985"/>
              </a:xfrm>
              <a:custGeom>
                <a:avLst/>
                <a:gdLst>
                  <a:gd name="T0" fmla="*/ 52 w 102"/>
                  <a:gd name="T1" fmla="*/ 107 h 107"/>
                  <a:gd name="T2" fmla="*/ 50 w 102"/>
                  <a:gd name="T3" fmla="*/ 107 h 107"/>
                  <a:gd name="T4" fmla="*/ 0 w 102"/>
                  <a:gd name="T5" fmla="*/ 56 h 107"/>
                  <a:gd name="T6" fmla="*/ 0 w 102"/>
                  <a:gd name="T7" fmla="*/ 0 h 107"/>
                  <a:gd name="T8" fmla="*/ 102 w 102"/>
                  <a:gd name="T9" fmla="*/ 0 h 107"/>
                  <a:gd name="T10" fmla="*/ 102 w 102"/>
                  <a:gd name="T11" fmla="*/ 56 h 107"/>
                  <a:gd name="T12" fmla="*/ 52 w 102"/>
                  <a:gd name="T13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07">
                    <a:moveTo>
                      <a:pt x="52" y="107"/>
                    </a:moveTo>
                    <a:cubicBezTo>
                      <a:pt x="50" y="107"/>
                      <a:pt x="50" y="107"/>
                      <a:pt x="50" y="107"/>
                    </a:cubicBezTo>
                    <a:cubicBezTo>
                      <a:pt x="22" y="107"/>
                      <a:pt x="0" y="84"/>
                      <a:pt x="0" y="5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56"/>
                      <a:pt x="102" y="56"/>
                      <a:pt x="102" y="56"/>
                    </a:cubicBezTo>
                    <a:cubicBezTo>
                      <a:pt x="102" y="84"/>
                      <a:pt x="79" y="107"/>
                      <a:pt x="52" y="107"/>
                    </a:cubicBezTo>
                    <a:close/>
                  </a:path>
                </a:pathLst>
              </a:custGeom>
              <a:solidFill>
                <a:srgbClr val="FF8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îSḻiḍé">
                <a:extLst>
                  <a:ext uri="{FF2B5EF4-FFF2-40B4-BE49-F238E27FC236}">
                    <a16:creationId xmlns:a16="http://schemas.microsoft.com/office/drawing/2014/main" xmlns="" id="{4022B0DD-B2B7-43FA-8C7E-77557537BCD3}"/>
                  </a:ext>
                </a:extLst>
              </p:cNvPr>
              <p:cNvSpPr/>
              <p:nvPr/>
            </p:nvSpPr>
            <p:spPr bwMode="auto">
              <a:xfrm>
                <a:off x="5395505" y="2121007"/>
                <a:ext cx="104812" cy="104812"/>
              </a:xfrm>
              <a:prstGeom prst="ellipse">
                <a:avLst/>
              </a:prstGeom>
              <a:solidFill>
                <a:srgbClr val="FF8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ṡlîḓê">
                <a:extLst>
                  <a:ext uri="{FF2B5EF4-FFF2-40B4-BE49-F238E27FC236}">
                    <a16:creationId xmlns:a16="http://schemas.microsoft.com/office/drawing/2014/main" xmlns="" id="{540702AF-22F7-4240-908C-ADA828236BC5}"/>
                  </a:ext>
                </a:extLst>
              </p:cNvPr>
              <p:cNvSpPr/>
              <p:nvPr/>
            </p:nvSpPr>
            <p:spPr bwMode="auto">
              <a:xfrm>
                <a:off x="5016013" y="1918611"/>
                <a:ext cx="464427" cy="254802"/>
              </a:xfrm>
              <a:custGeom>
                <a:avLst/>
                <a:gdLst>
                  <a:gd name="T0" fmla="*/ 5 w 124"/>
                  <a:gd name="T1" fmla="*/ 23 h 68"/>
                  <a:gd name="T2" fmla="*/ 114 w 124"/>
                  <a:gd name="T3" fmla="*/ 54 h 68"/>
                  <a:gd name="T4" fmla="*/ 124 w 124"/>
                  <a:gd name="T5" fmla="*/ 9 h 68"/>
                  <a:gd name="T6" fmla="*/ 46 w 124"/>
                  <a:gd name="T7" fmla="*/ 0 h 68"/>
                  <a:gd name="T8" fmla="*/ 5 w 124"/>
                  <a:gd name="T9" fmla="*/ 2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68">
                    <a:moveTo>
                      <a:pt x="5" y="23"/>
                    </a:moveTo>
                    <a:cubicBezTo>
                      <a:pt x="5" y="23"/>
                      <a:pt x="0" y="68"/>
                      <a:pt x="114" y="54"/>
                    </a:cubicBezTo>
                    <a:cubicBezTo>
                      <a:pt x="124" y="9"/>
                      <a:pt x="124" y="9"/>
                      <a:pt x="124" y="9"/>
                    </a:cubicBezTo>
                    <a:cubicBezTo>
                      <a:pt x="46" y="0"/>
                      <a:pt x="46" y="0"/>
                      <a:pt x="46" y="0"/>
                    </a:cubicBezTo>
                    <a:lnTo>
                      <a:pt x="5" y="23"/>
                    </a:lnTo>
                    <a:close/>
                  </a:path>
                </a:pathLst>
              </a:custGeom>
              <a:solidFill>
                <a:srgbClr val="491C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iś1íďê">
                <a:extLst>
                  <a:ext uri="{FF2B5EF4-FFF2-40B4-BE49-F238E27FC236}">
                    <a16:creationId xmlns:a16="http://schemas.microsoft.com/office/drawing/2014/main" xmlns="" id="{34A65B97-C7B4-46E2-B5AA-A692E2771E51}"/>
                  </a:ext>
                </a:extLst>
              </p:cNvPr>
              <p:cNvSpPr/>
              <p:nvPr/>
            </p:nvSpPr>
            <p:spPr bwMode="auto">
              <a:xfrm>
                <a:off x="5222023" y="2153535"/>
                <a:ext cx="37950" cy="37950"/>
              </a:xfrm>
              <a:prstGeom prst="ellipse">
                <a:avLst/>
              </a:prstGeom>
              <a:solidFill>
                <a:srgbClr val="272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ṣľîdè">
                <a:extLst>
                  <a:ext uri="{FF2B5EF4-FFF2-40B4-BE49-F238E27FC236}">
                    <a16:creationId xmlns:a16="http://schemas.microsoft.com/office/drawing/2014/main" xmlns="" id="{88EF144F-73F9-4BBE-A68A-8CF42BB3C1B4}"/>
                  </a:ext>
                </a:extLst>
              </p:cNvPr>
              <p:cNvSpPr/>
              <p:nvPr/>
            </p:nvSpPr>
            <p:spPr bwMode="auto">
              <a:xfrm>
                <a:off x="5093718" y="2153535"/>
                <a:ext cx="37950" cy="37950"/>
              </a:xfrm>
              <a:prstGeom prst="ellipse">
                <a:avLst/>
              </a:prstGeom>
              <a:solidFill>
                <a:srgbClr val="272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ṡľîdè">
                <a:extLst>
                  <a:ext uri="{FF2B5EF4-FFF2-40B4-BE49-F238E27FC236}">
                    <a16:creationId xmlns:a16="http://schemas.microsoft.com/office/drawing/2014/main" xmlns="" id="{200AB8B6-5A78-466E-8DE5-77A9B9175D82}"/>
                  </a:ext>
                </a:extLst>
              </p:cNvPr>
              <p:cNvSpPr/>
              <p:nvPr/>
            </p:nvSpPr>
            <p:spPr bwMode="auto">
              <a:xfrm>
                <a:off x="5131668" y="2191485"/>
                <a:ext cx="48792" cy="63249"/>
              </a:xfrm>
              <a:custGeom>
                <a:avLst/>
                <a:gdLst>
                  <a:gd name="T0" fmla="*/ 21 w 27"/>
                  <a:gd name="T1" fmla="*/ 0 h 35"/>
                  <a:gd name="T2" fmla="*/ 0 w 27"/>
                  <a:gd name="T3" fmla="*/ 35 h 35"/>
                  <a:gd name="T4" fmla="*/ 27 w 27"/>
                  <a:gd name="T5" fmla="*/ 35 h 35"/>
                  <a:gd name="T6" fmla="*/ 21 w 27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35">
                    <a:moveTo>
                      <a:pt x="21" y="0"/>
                    </a:moveTo>
                    <a:lnTo>
                      <a:pt x="0" y="35"/>
                    </a:lnTo>
                    <a:lnTo>
                      <a:pt x="27" y="3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27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iṧļíḍè">
                <a:extLst>
                  <a:ext uri="{FF2B5EF4-FFF2-40B4-BE49-F238E27FC236}">
                    <a16:creationId xmlns:a16="http://schemas.microsoft.com/office/drawing/2014/main" xmlns="" id="{C0B7F8B3-4B6A-4797-A271-29AACD4CF1D3}"/>
                  </a:ext>
                </a:extLst>
              </p:cNvPr>
              <p:cNvSpPr/>
              <p:nvPr/>
            </p:nvSpPr>
            <p:spPr bwMode="auto">
              <a:xfrm>
                <a:off x="5113597" y="2292683"/>
                <a:ext cx="149990" cy="86741"/>
              </a:xfrm>
              <a:custGeom>
                <a:avLst/>
                <a:gdLst>
                  <a:gd name="T0" fmla="*/ 40 w 40"/>
                  <a:gd name="T1" fmla="*/ 0 h 23"/>
                  <a:gd name="T2" fmla="*/ 0 w 40"/>
                  <a:gd name="T3" fmla="*/ 0 h 23"/>
                  <a:gd name="T4" fmla="*/ 40 w 40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23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6" y="23"/>
                      <a:pt x="4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ïṩḻîḍe">
                <a:extLst>
                  <a:ext uri="{FF2B5EF4-FFF2-40B4-BE49-F238E27FC236}">
                    <a16:creationId xmlns:a16="http://schemas.microsoft.com/office/drawing/2014/main" xmlns="" id="{3F4B106B-4DA6-417E-ACEE-25AEC02CDD7D}"/>
                  </a:ext>
                </a:extLst>
              </p:cNvPr>
              <p:cNvSpPr/>
              <p:nvPr/>
            </p:nvSpPr>
            <p:spPr bwMode="auto">
              <a:xfrm>
                <a:off x="5117211" y="3572113"/>
                <a:ext cx="619838" cy="2079979"/>
              </a:xfrm>
              <a:custGeom>
                <a:avLst/>
                <a:gdLst>
                  <a:gd name="T0" fmla="*/ 159 w 165"/>
                  <a:gd name="T1" fmla="*/ 44 h 554"/>
                  <a:gd name="T2" fmla="*/ 147 w 165"/>
                  <a:gd name="T3" fmla="*/ 0 h 554"/>
                  <a:gd name="T4" fmla="*/ 0 w 165"/>
                  <a:gd name="T5" fmla="*/ 0 h 554"/>
                  <a:gd name="T6" fmla="*/ 44 w 165"/>
                  <a:gd name="T7" fmla="*/ 92 h 554"/>
                  <a:gd name="T8" fmla="*/ 73 w 165"/>
                  <a:gd name="T9" fmla="*/ 554 h 554"/>
                  <a:gd name="T10" fmla="*/ 127 w 165"/>
                  <a:gd name="T11" fmla="*/ 554 h 554"/>
                  <a:gd name="T12" fmla="*/ 144 w 165"/>
                  <a:gd name="T13" fmla="*/ 104 h 554"/>
                  <a:gd name="T14" fmla="*/ 159 w 165"/>
                  <a:gd name="T15" fmla="*/ 44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" h="554">
                    <a:moveTo>
                      <a:pt x="159" y="44"/>
                    </a:moveTo>
                    <a:cubicBezTo>
                      <a:pt x="147" y="0"/>
                      <a:pt x="147" y="0"/>
                      <a:pt x="1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92"/>
                      <a:pt x="44" y="92"/>
                      <a:pt x="44" y="92"/>
                    </a:cubicBezTo>
                    <a:cubicBezTo>
                      <a:pt x="73" y="554"/>
                      <a:pt x="73" y="554"/>
                      <a:pt x="73" y="554"/>
                    </a:cubicBezTo>
                    <a:cubicBezTo>
                      <a:pt x="127" y="554"/>
                      <a:pt x="127" y="554"/>
                      <a:pt x="127" y="554"/>
                    </a:cubicBez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59" y="87"/>
                      <a:pt x="165" y="65"/>
                      <a:pt x="159" y="44"/>
                    </a:cubicBezTo>
                    <a:close/>
                  </a:path>
                </a:pathLst>
              </a:custGeom>
              <a:solidFill>
                <a:srgbClr val="A1A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íṧľïde">
                <a:extLst>
                  <a:ext uri="{FF2B5EF4-FFF2-40B4-BE49-F238E27FC236}">
                    <a16:creationId xmlns:a16="http://schemas.microsoft.com/office/drawing/2014/main" xmlns="" id="{73B57DDF-6358-4EBB-B8D4-8683F9873DC6}"/>
                  </a:ext>
                </a:extLst>
              </p:cNvPr>
              <p:cNvSpPr/>
              <p:nvPr/>
            </p:nvSpPr>
            <p:spPr bwMode="auto">
              <a:xfrm>
                <a:off x="4620256" y="3317311"/>
                <a:ext cx="574660" cy="258417"/>
              </a:xfrm>
              <a:custGeom>
                <a:avLst/>
                <a:gdLst>
                  <a:gd name="T0" fmla="*/ 153 w 153"/>
                  <a:gd name="T1" fmla="*/ 28 h 69"/>
                  <a:gd name="T2" fmla="*/ 140 w 153"/>
                  <a:gd name="T3" fmla="*/ 0 h 69"/>
                  <a:gd name="T4" fmla="*/ 66 w 153"/>
                  <a:gd name="T5" fmla="*/ 23 h 69"/>
                  <a:gd name="T6" fmla="*/ 55 w 153"/>
                  <a:gd name="T7" fmla="*/ 18 h 69"/>
                  <a:gd name="T8" fmla="*/ 38 w 153"/>
                  <a:gd name="T9" fmla="*/ 31 h 69"/>
                  <a:gd name="T10" fmla="*/ 2 w 153"/>
                  <a:gd name="T11" fmla="*/ 39 h 69"/>
                  <a:gd name="T12" fmla="*/ 0 w 153"/>
                  <a:gd name="T13" fmla="*/ 43 h 69"/>
                  <a:gd name="T14" fmla="*/ 4 w 153"/>
                  <a:gd name="T15" fmla="*/ 45 h 69"/>
                  <a:gd name="T16" fmla="*/ 24 w 153"/>
                  <a:gd name="T17" fmla="*/ 40 h 69"/>
                  <a:gd name="T18" fmla="*/ 25 w 153"/>
                  <a:gd name="T19" fmla="*/ 43 h 69"/>
                  <a:gd name="T20" fmla="*/ 8 w 153"/>
                  <a:gd name="T21" fmla="*/ 48 h 69"/>
                  <a:gd name="T22" fmla="*/ 6 w 153"/>
                  <a:gd name="T23" fmla="*/ 52 h 69"/>
                  <a:gd name="T24" fmla="*/ 10 w 153"/>
                  <a:gd name="T25" fmla="*/ 54 h 69"/>
                  <a:gd name="T26" fmla="*/ 27 w 153"/>
                  <a:gd name="T27" fmla="*/ 49 h 69"/>
                  <a:gd name="T28" fmla="*/ 28 w 153"/>
                  <a:gd name="T29" fmla="*/ 51 h 69"/>
                  <a:gd name="T30" fmla="*/ 14 w 153"/>
                  <a:gd name="T31" fmla="*/ 55 h 69"/>
                  <a:gd name="T32" fmla="*/ 12 w 153"/>
                  <a:gd name="T33" fmla="*/ 59 h 69"/>
                  <a:gd name="T34" fmla="*/ 16 w 153"/>
                  <a:gd name="T35" fmla="*/ 61 h 69"/>
                  <a:gd name="T36" fmla="*/ 29 w 153"/>
                  <a:gd name="T37" fmla="*/ 57 h 69"/>
                  <a:gd name="T38" fmla="*/ 30 w 153"/>
                  <a:gd name="T39" fmla="*/ 59 h 69"/>
                  <a:gd name="T40" fmla="*/ 22 w 153"/>
                  <a:gd name="T41" fmla="*/ 62 h 69"/>
                  <a:gd name="T42" fmla="*/ 20 w 153"/>
                  <a:gd name="T43" fmla="*/ 66 h 69"/>
                  <a:gd name="T44" fmla="*/ 24 w 153"/>
                  <a:gd name="T45" fmla="*/ 68 h 69"/>
                  <a:gd name="T46" fmla="*/ 32 w 153"/>
                  <a:gd name="T47" fmla="*/ 65 h 69"/>
                  <a:gd name="T48" fmla="*/ 65 w 153"/>
                  <a:gd name="T49" fmla="*/ 55 h 69"/>
                  <a:gd name="T50" fmla="*/ 72 w 153"/>
                  <a:gd name="T51" fmla="*/ 49 h 69"/>
                  <a:gd name="T52" fmla="*/ 153 w 153"/>
                  <a:gd name="T53" fmla="*/ 2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3" h="69">
                    <a:moveTo>
                      <a:pt x="153" y="28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1" y="40"/>
                      <a:pt x="0" y="41"/>
                      <a:pt x="0" y="43"/>
                    </a:cubicBezTo>
                    <a:cubicBezTo>
                      <a:pt x="1" y="45"/>
                      <a:pt x="2" y="46"/>
                      <a:pt x="4" y="45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7" y="48"/>
                      <a:pt x="6" y="50"/>
                      <a:pt x="6" y="52"/>
                    </a:cubicBezTo>
                    <a:cubicBezTo>
                      <a:pt x="7" y="53"/>
                      <a:pt x="8" y="54"/>
                      <a:pt x="10" y="54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3" y="56"/>
                      <a:pt x="12" y="58"/>
                      <a:pt x="12" y="59"/>
                    </a:cubicBezTo>
                    <a:cubicBezTo>
                      <a:pt x="13" y="61"/>
                      <a:pt x="15" y="62"/>
                      <a:pt x="16" y="61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0" y="63"/>
                      <a:pt x="19" y="65"/>
                      <a:pt x="20" y="66"/>
                    </a:cubicBezTo>
                    <a:cubicBezTo>
                      <a:pt x="20" y="68"/>
                      <a:pt x="22" y="69"/>
                      <a:pt x="24" y="68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8" y="54"/>
                      <a:pt x="70" y="52"/>
                      <a:pt x="72" y="49"/>
                    </a:cubicBezTo>
                    <a:lnTo>
                      <a:pt x="153" y="28"/>
                    </a:lnTo>
                    <a:close/>
                  </a:path>
                </a:pathLst>
              </a:custGeom>
              <a:solidFill>
                <a:srgbClr val="FF8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ïśľíḓe">
                <a:extLst>
                  <a:ext uri="{FF2B5EF4-FFF2-40B4-BE49-F238E27FC236}">
                    <a16:creationId xmlns:a16="http://schemas.microsoft.com/office/drawing/2014/main" xmlns="" id="{69256E89-1E37-4C34-ABF2-49952C3B6848}"/>
                  </a:ext>
                </a:extLst>
              </p:cNvPr>
              <p:cNvSpPr/>
              <p:nvPr/>
            </p:nvSpPr>
            <p:spPr bwMode="auto">
              <a:xfrm>
                <a:off x="5615972" y="3084195"/>
                <a:ext cx="117462" cy="155411"/>
              </a:xfrm>
              <a:custGeom>
                <a:avLst/>
                <a:gdLst>
                  <a:gd name="T0" fmla="*/ 65 w 65"/>
                  <a:gd name="T1" fmla="*/ 0 h 86"/>
                  <a:gd name="T2" fmla="*/ 0 w 65"/>
                  <a:gd name="T3" fmla="*/ 23 h 86"/>
                  <a:gd name="T4" fmla="*/ 23 w 65"/>
                  <a:gd name="T5" fmla="*/ 86 h 86"/>
                  <a:gd name="T6" fmla="*/ 65 w 65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86">
                    <a:moveTo>
                      <a:pt x="65" y="0"/>
                    </a:moveTo>
                    <a:lnTo>
                      <a:pt x="0" y="23"/>
                    </a:lnTo>
                    <a:lnTo>
                      <a:pt x="23" y="86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643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šḻîḋê">
                <a:extLst>
                  <a:ext uri="{FF2B5EF4-FFF2-40B4-BE49-F238E27FC236}">
                    <a16:creationId xmlns:a16="http://schemas.microsoft.com/office/drawing/2014/main" xmlns="" id="{5C1B56C0-F5AC-45DA-B17D-716E6A679061}"/>
                  </a:ext>
                </a:extLst>
              </p:cNvPr>
              <p:cNvSpPr/>
              <p:nvPr/>
            </p:nvSpPr>
            <p:spPr bwMode="auto">
              <a:xfrm>
                <a:off x="4999749" y="2518570"/>
                <a:ext cx="894518" cy="964994"/>
              </a:xfrm>
              <a:custGeom>
                <a:avLst/>
                <a:gdLst>
                  <a:gd name="T0" fmla="*/ 233 w 238"/>
                  <a:gd name="T1" fmla="*/ 171 h 257"/>
                  <a:gd name="T2" fmla="*/ 232 w 238"/>
                  <a:gd name="T3" fmla="*/ 170 h 257"/>
                  <a:gd name="T4" fmla="*/ 176 w 238"/>
                  <a:gd name="T5" fmla="*/ 24 h 257"/>
                  <a:gd name="T6" fmla="*/ 137 w 238"/>
                  <a:gd name="T7" fmla="*/ 6 h 257"/>
                  <a:gd name="T8" fmla="*/ 119 w 238"/>
                  <a:gd name="T9" fmla="*/ 45 h 257"/>
                  <a:gd name="T10" fmla="*/ 164 w 238"/>
                  <a:gd name="T11" fmla="*/ 162 h 257"/>
                  <a:gd name="T12" fmla="*/ 195 w 238"/>
                  <a:gd name="T13" fmla="*/ 151 h 257"/>
                  <a:gd name="T14" fmla="*/ 175 w 238"/>
                  <a:gd name="T15" fmla="*/ 192 h 257"/>
                  <a:gd name="T16" fmla="*/ 164 w 238"/>
                  <a:gd name="T17" fmla="*/ 162 h 257"/>
                  <a:gd name="T18" fmla="*/ 0 w 238"/>
                  <a:gd name="T19" fmla="*/ 219 h 257"/>
                  <a:gd name="T20" fmla="*/ 14 w 238"/>
                  <a:gd name="T21" fmla="*/ 257 h 257"/>
                  <a:gd name="T22" fmla="*/ 212 w 238"/>
                  <a:gd name="T23" fmla="*/ 210 h 257"/>
                  <a:gd name="T24" fmla="*/ 216 w 238"/>
                  <a:gd name="T25" fmla="*/ 209 h 257"/>
                  <a:gd name="T26" fmla="*/ 233 w 238"/>
                  <a:gd name="T27" fmla="*/ 171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8" h="257">
                    <a:moveTo>
                      <a:pt x="233" y="171"/>
                    </a:moveTo>
                    <a:cubicBezTo>
                      <a:pt x="232" y="170"/>
                      <a:pt x="232" y="170"/>
                      <a:pt x="232" y="170"/>
                    </a:cubicBezTo>
                    <a:cubicBezTo>
                      <a:pt x="176" y="24"/>
                      <a:pt x="176" y="24"/>
                      <a:pt x="176" y="24"/>
                    </a:cubicBezTo>
                    <a:cubicBezTo>
                      <a:pt x="170" y="8"/>
                      <a:pt x="152" y="0"/>
                      <a:pt x="137" y="6"/>
                    </a:cubicBezTo>
                    <a:cubicBezTo>
                      <a:pt x="121" y="12"/>
                      <a:pt x="113" y="30"/>
                      <a:pt x="119" y="45"/>
                    </a:cubicBezTo>
                    <a:cubicBezTo>
                      <a:pt x="164" y="162"/>
                      <a:pt x="164" y="162"/>
                      <a:pt x="164" y="162"/>
                    </a:cubicBezTo>
                    <a:cubicBezTo>
                      <a:pt x="195" y="151"/>
                      <a:pt x="195" y="151"/>
                      <a:pt x="195" y="151"/>
                    </a:cubicBezTo>
                    <a:cubicBezTo>
                      <a:pt x="175" y="192"/>
                      <a:pt x="175" y="192"/>
                      <a:pt x="175" y="192"/>
                    </a:cubicBezTo>
                    <a:cubicBezTo>
                      <a:pt x="164" y="162"/>
                      <a:pt x="164" y="162"/>
                      <a:pt x="164" y="162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14" y="257"/>
                      <a:pt x="14" y="257"/>
                      <a:pt x="14" y="257"/>
                    </a:cubicBezTo>
                    <a:cubicBezTo>
                      <a:pt x="212" y="210"/>
                      <a:pt x="212" y="210"/>
                      <a:pt x="212" y="210"/>
                    </a:cubicBezTo>
                    <a:cubicBezTo>
                      <a:pt x="213" y="210"/>
                      <a:pt x="215" y="209"/>
                      <a:pt x="216" y="209"/>
                    </a:cubicBezTo>
                    <a:cubicBezTo>
                      <a:pt x="231" y="203"/>
                      <a:pt x="238" y="186"/>
                      <a:pt x="233" y="171"/>
                    </a:cubicBezTo>
                    <a:close/>
                  </a:path>
                </a:pathLst>
              </a:custGeom>
              <a:solidFill>
                <a:srgbClr val="643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iSľïḑê">
                <a:extLst>
                  <a:ext uri="{FF2B5EF4-FFF2-40B4-BE49-F238E27FC236}">
                    <a16:creationId xmlns:a16="http://schemas.microsoft.com/office/drawing/2014/main" xmlns="" id="{BFC1C66F-A57A-4CE4-8F4B-1DCE1E7FCEBE}"/>
                  </a:ext>
                </a:extLst>
              </p:cNvPr>
              <p:cNvSpPr/>
              <p:nvPr/>
            </p:nvSpPr>
            <p:spPr bwMode="auto">
              <a:xfrm>
                <a:off x="4936501" y="3340804"/>
                <a:ext cx="115655" cy="160833"/>
              </a:xfrm>
              <a:custGeom>
                <a:avLst/>
                <a:gdLst>
                  <a:gd name="T0" fmla="*/ 35 w 64"/>
                  <a:gd name="T1" fmla="*/ 0 h 89"/>
                  <a:gd name="T2" fmla="*/ 0 w 64"/>
                  <a:gd name="T3" fmla="*/ 12 h 89"/>
                  <a:gd name="T4" fmla="*/ 27 w 64"/>
                  <a:gd name="T5" fmla="*/ 89 h 89"/>
                  <a:gd name="T6" fmla="*/ 64 w 64"/>
                  <a:gd name="T7" fmla="*/ 79 h 89"/>
                  <a:gd name="T8" fmla="*/ 35 w 64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89">
                    <a:moveTo>
                      <a:pt x="35" y="0"/>
                    </a:moveTo>
                    <a:lnTo>
                      <a:pt x="0" y="12"/>
                    </a:lnTo>
                    <a:lnTo>
                      <a:pt x="27" y="89"/>
                    </a:lnTo>
                    <a:lnTo>
                      <a:pt x="64" y="79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iṧḻîḍè">
                <a:extLst>
                  <a:ext uri="{FF2B5EF4-FFF2-40B4-BE49-F238E27FC236}">
                    <a16:creationId xmlns:a16="http://schemas.microsoft.com/office/drawing/2014/main" xmlns="" id="{EDEAB24F-37FA-4FAE-98F7-41203DD70C85}"/>
                  </a:ext>
                </a:extLst>
              </p:cNvPr>
              <p:cNvSpPr/>
              <p:nvPr/>
            </p:nvSpPr>
            <p:spPr bwMode="auto">
              <a:xfrm>
                <a:off x="4546166" y="1730672"/>
                <a:ext cx="254802" cy="93969"/>
              </a:xfrm>
              <a:custGeom>
                <a:avLst/>
                <a:gdLst>
                  <a:gd name="T0" fmla="*/ 3 w 68"/>
                  <a:gd name="T1" fmla="*/ 8 h 25"/>
                  <a:gd name="T2" fmla="*/ 63 w 68"/>
                  <a:gd name="T3" fmla="*/ 25 h 25"/>
                  <a:gd name="T4" fmla="*/ 67 w 68"/>
                  <a:gd name="T5" fmla="*/ 22 h 25"/>
                  <a:gd name="T6" fmla="*/ 65 w 68"/>
                  <a:gd name="T7" fmla="*/ 17 h 25"/>
                  <a:gd name="T8" fmla="*/ 5 w 68"/>
                  <a:gd name="T9" fmla="*/ 1 h 25"/>
                  <a:gd name="T10" fmla="*/ 0 w 68"/>
                  <a:gd name="T11" fmla="*/ 3 h 25"/>
                  <a:gd name="T12" fmla="*/ 3 w 68"/>
                  <a:gd name="T13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25">
                    <a:moveTo>
                      <a:pt x="3" y="8"/>
                    </a:moveTo>
                    <a:cubicBezTo>
                      <a:pt x="63" y="25"/>
                      <a:pt x="63" y="25"/>
                      <a:pt x="63" y="25"/>
                    </a:cubicBezTo>
                    <a:cubicBezTo>
                      <a:pt x="65" y="25"/>
                      <a:pt x="67" y="24"/>
                      <a:pt x="67" y="22"/>
                    </a:cubicBezTo>
                    <a:cubicBezTo>
                      <a:pt x="68" y="20"/>
                      <a:pt x="67" y="18"/>
                      <a:pt x="65" y="1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5"/>
                      <a:pt x="1" y="8"/>
                      <a:pt x="3" y="8"/>
                    </a:cubicBezTo>
                  </a:path>
                </a:pathLst>
              </a:custGeom>
              <a:solidFill>
                <a:srgbClr val="FF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ïṧlíḋè">
                <a:extLst>
                  <a:ext uri="{FF2B5EF4-FFF2-40B4-BE49-F238E27FC236}">
                    <a16:creationId xmlns:a16="http://schemas.microsoft.com/office/drawing/2014/main" xmlns="" id="{CF459DC2-D650-4FF8-A779-3EB28A590A74}"/>
                  </a:ext>
                </a:extLst>
              </p:cNvPr>
              <p:cNvSpPr/>
              <p:nvPr/>
            </p:nvSpPr>
            <p:spPr bwMode="auto">
              <a:xfrm>
                <a:off x="4710612" y="1347566"/>
                <a:ext cx="252995" cy="285523"/>
              </a:xfrm>
              <a:custGeom>
                <a:avLst/>
                <a:gdLst>
                  <a:gd name="T0" fmla="*/ 2 w 67"/>
                  <a:gd name="T1" fmla="*/ 7 h 76"/>
                  <a:gd name="T2" fmla="*/ 59 w 67"/>
                  <a:gd name="T3" fmla="*/ 74 h 76"/>
                  <a:gd name="T4" fmla="*/ 65 w 67"/>
                  <a:gd name="T5" fmla="*/ 75 h 76"/>
                  <a:gd name="T6" fmla="*/ 65 w 67"/>
                  <a:gd name="T7" fmla="*/ 69 h 76"/>
                  <a:gd name="T8" fmla="*/ 8 w 67"/>
                  <a:gd name="T9" fmla="*/ 2 h 76"/>
                  <a:gd name="T10" fmla="*/ 2 w 67"/>
                  <a:gd name="T11" fmla="*/ 2 h 76"/>
                  <a:gd name="T12" fmla="*/ 2 w 67"/>
                  <a:gd name="T13" fmla="*/ 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76">
                    <a:moveTo>
                      <a:pt x="2" y="7"/>
                    </a:moveTo>
                    <a:cubicBezTo>
                      <a:pt x="59" y="74"/>
                      <a:pt x="59" y="74"/>
                      <a:pt x="59" y="74"/>
                    </a:cubicBezTo>
                    <a:cubicBezTo>
                      <a:pt x="61" y="76"/>
                      <a:pt x="63" y="76"/>
                      <a:pt x="65" y="75"/>
                    </a:cubicBezTo>
                    <a:cubicBezTo>
                      <a:pt x="67" y="73"/>
                      <a:pt x="67" y="71"/>
                      <a:pt x="65" y="69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0"/>
                      <a:pt x="4" y="0"/>
                      <a:pt x="2" y="2"/>
                    </a:cubicBezTo>
                    <a:cubicBezTo>
                      <a:pt x="0" y="3"/>
                      <a:pt x="0" y="6"/>
                      <a:pt x="2" y="7"/>
                    </a:cubicBezTo>
                  </a:path>
                </a:pathLst>
              </a:custGeom>
              <a:solidFill>
                <a:srgbClr val="FF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šlíḑê">
                <a:extLst>
                  <a:ext uri="{FF2B5EF4-FFF2-40B4-BE49-F238E27FC236}">
                    <a16:creationId xmlns:a16="http://schemas.microsoft.com/office/drawing/2014/main" xmlns="" id="{A06EC7F6-0CD9-4200-AF47-569BF564F084}"/>
                  </a:ext>
                </a:extLst>
              </p:cNvPr>
              <p:cNvSpPr/>
              <p:nvPr/>
            </p:nvSpPr>
            <p:spPr bwMode="auto">
              <a:xfrm>
                <a:off x="5180459" y="1385516"/>
                <a:ext cx="34336" cy="171676"/>
              </a:xfrm>
              <a:custGeom>
                <a:avLst/>
                <a:gdLst>
                  <a:gd name="T0" fmla="*/ 0 w 9"/>
                  <a:gd name="T1" fmla="*/ 4 h 46"/>
                  <a:gd name="T2" fmla="*/ 1 w 9"/>
                  <a:gd name="T3" fmla="*/ 42 h 46"/>
                  <a:gd name="T4" fmla="*/ 5 w 9"/>
                  <a:gd name="T5" fmla="*/ 46 h 46"/>
                  <a:gd name="T6" fmla="*/ 9 w 9"/>
                  <a:gd name="T7" fmla="*/ 42 h 46"/>
                  <a:gd name="T8" fmla="*/ 8 w 9"/>
                  <a:gd name="T9" fmla="*/ 4 h 46"/>
                  <a:gd name="T10" fmla="*/ 4 w 9"/>
                  <a:gd name="T11" fmla="*/ 0 h 46"/>
                  <a:gd name="T12" fmla="*/ 0 w 9"/>
                  <a:gd name="T13" fmla="*/ 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6">
                    <a:moveTo>
                      <a:pt x="0" y="4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1" y="44"/>
                      <a:pt x="3" y="46"/>
                      <a:pt x="5" y="46"/>
                    </a:cubicBezTo>
                    <a:cubicBezTo>
                      <a:pt x="7" y="46"/>
                      <a:pt x="9" y="44"/>
                      <a:pt x="9" y="42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solidFill>
                <a:srgbClr val="FF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ïŝḻíḑè">
                <a:extLst>
                  <a:ext uri="{FF2B5EF4-FFF2-40B4-BE49-F238E27FC236}">
                    <a16:creationId xmlns:a16="http://schemas.microsoft.com/office/drawing/2014/main" xmlns="" id="{ACFEF289-314F-419D-9552-F0A3A998DB80}"/>
                  </a:ext>
                </a:extLst>
              </p:cNvPr>
              <p:cNvSpPr/>
              <p:nvPr/>
            </p:nvSpPr>
            <p:spPr bwMode="auto">
              <a:xfrm>
                <a:off x="5361170" y="5592457"/>
                <a:ext cx="258417" cy="115655"/>
              </a:xfrm>
              <a:prstGeom prst="rect">
                <a:avLst/>
              </a:prstGeom>
              <a:solidFill>
                <a:srgbClr val="919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î$lïḍè">
                <a:extLst>
                  <a:ext uri="{FF2B5EF4-FFF2-40B4-BE49-F238E27FC236}">
                    <a16:creationId xmlns:a16="http://schemas.microsoft.com/office/drawing/2014/main" xmlns="" id="{2BF50ADB-DB05-4A02-B290-E0467F10F5EB}"/>
                  </a:ext>
                </a:extLst>
              </p:cNvPr>
              <p:cNvSpPr/>
              <p:nvPr/>
            </p:nvSpPr>
            <p:spPr bwMode="auto">
              <a:xfrm>
                <a:off x="4090775" y="2612540"/>
                <a:ext cx="139148" cy="90355"/>
              </a:xfrm>
              <a:custGeom>
                <a:avLst/>
                <a:gdLst>
                  <a:gd name="T0" fmla="*/ 6 w 37"/>
                  <a:gd name="T1" fmla="*/ 24 h 24"/>
                  <a:gd name="T2" fmla="*/ 1 w 37"/>
                  <a:gd name="T3" fmla="*/ 21 h 24"/>
                  <a:gd name="T4" fmla="*/ 3 w 37"/>
                  <a:gd name="T5" fmla="*/ 15 h 24"/>
                  <a:gd name="T6" fmla="*/ 29 w 37"/>
                  <a:gd name="T7" fmla="*/ 1 h 24"/>
                  <a:gd name="T8" fmla="*/ 36 w 37"/>
                  <a:gd name="T9" fmla="*/ 4 h 24"/>
                  <a:gd name="T10" fmla="*/ 34 w 37"/>
                  <a:gd name="T11" fmla="*/ 10 h 24"/>
                  <a:gd name="T12" fmla="*/ 8 w 37"/>
                  <a:gd name="T13" fmla="*/ 23 h 24"/>
                  <a:gd name="T14" fmla="*/ 6 w 37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4">
                    <a:moveTo>
                      <a:pt x="6" y="24"/>
                    </a:moveTo>
                    <a:cubicBezTo>
                      <a:pt x="4" y="24"/>
                      <a:pt x="2" y="23"/>
                      <a:pt x="1" y="21"/>
                    </a:cubicBezTo>
                    <a:cubicBezTo>
                      <a:pt x="0" y="19"/>
                      <a:pt x="1" y="16"/>
                      <a:pt x="3" y="15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2" y="0"/>
                      <a:pt x="35" y="1"/>
                      <a:pt x="36" y="4"/>
                    </a:cubicBezTo>
                    <a:cubicBezTo>
                      <a:pt x="37" y="6"/>
                      <a:pt x="36" y="9"/>
                      <a:pt x="34" y="10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7" y="24"/>
                      <a:pt x="6" y="24"/>
                      <a:pt x="6" y="24"/>
                    </a:cubicBezTo>
                    <a:close/>
                  </a:path>
                </a:pathLst>
              </a:custGeom>
              <a:solidFill>
                <a:srgbClr val="FF8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ïṩlíḓè">
              <a:extLst>
                <a:ext uri="{FF2B5EF4-FFF2-40B4-BE49-F238E27FC236}">
                  <a16:creationId xmlns:a16="http://schemas.microsoft.com/office/drawing/2014/main" xmlns="" id="{02A71764-ACFC-419D-B75B-E93C7E4F2EF0}"/>
                </a:ext>
              </a:extLst>
            </p:cNvPr>
            <p:cNvSpPr txBox="1"/>
            <p:nvPr/>
          </p:nvSpPr>
          <p:spPr>
            <a:xfrm>
              <a:off x="6911665" y="1130300"/>
              <a:ext cx="4607233" cy="7905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</a:t>
              </a:r>
            </a:p>
            <a:p>
              <a:pPr>
                <a:buSzPct val="25000"/>
              </a:pPr>
              <a:r>
                <a:rPr lang="en-US" sz="2000" b="1" dirty="0"/>
                <a:t>make reading more fluent.</a:t>
              </a:r>
            </a:p>
          </p:txBody>
        </p:sp>
        <p:sp>
          <p:nvSpPr>
            <p:cNvPr id="9" name="iṡḷïḑe">
              <a:extLst>
                <a:ext uri="{FF2B5EF4-FFF2-40B4-BE49-F238E27FC236}">
                  <a16:creationId xmlns:a16="http://schemas.microsoft.com/office/drawing/2014/main" xmlns="" id="{9E3953EF-8B44-4C44-A732-709B4B35B1F6}"/>
                </a:ext>
              </a:extLst>
            </p:cNvPr>
            <p:cNvSpPr txBox="1"/>
            <p:nvPr/>
          </p:nvSpPr>
          <p:spPr>
            <a:xfrm>
              <a:off x="6911666" y="1920875"/>
              <a:ext cx="4607234" cy="8728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0025371-762B-4370-9DAA-307030576A40}"/>
                </a:ext>
              </a:extLst>
            </p:cNvPr>
            <p:cNvCxnSpPr/>
            <p:nvPr/>
          </p:nvCxnSpPr>
          <p:spPr>
            <a:xfrm>
              <a:off x="6911665" y="2995648"/>
              <a:ext cx="460723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îsľíḑe">
              <a:extLst>
                <a:ext uri="{FF2B5EF4-FFF2-40B4-BE49-F238E27FC236}">
                  <a16:creationId xmlns:a16="http://schemas.microsoft.com/office/drawing/2014/main" xmlns="" id="{DC68088C-96E4-4291-83DD-510988160863}"/>
                </a:ext>
              </a:extLst>
            </p:cNvPr>
            <p:cNvGrpSpPr/>
            <p:nvPr/>
          </p:nvGrpSpPr>
          <p:grpSpPr>
            <a:xfrm>
              <a:off x="6571440" y="3340804"/>
              <a:ext cx="4949048" cy="1109561"/>
              <a:chOff x="6571440" y="3340804"/>
              <a:chExt cx="4949048" cy="1109561"/>
            </a:xfrm>
          </p:grpSpPr>
          <p:sp>
            <p:nvSpPr>
              <p:cNvPr id="20" name="iṥḷîḓè">
                <a:extLst>
                  <a:ext uri="{FF2B5EF4-FFF2-40B4-BE49-F238E27FC236}">
                    <a16:creationId xmlns:a16="http://schemas.microsoft.com/office/drawing/2014/main" xmlns="" id="{64F0E9A2-066B-45B9-A6C1-A56B17EDB01A}"/>
                  </a:ext>
                </a:extLst>
              </p:cNvPr>
              <p:cNvSpPr/>
              <p:nvPr/>
            </p:nvSpPr>
            <p:spPr>
              <a:xfrm>
                <a:off x="6911665" y="3340804"/>
                <a:ext cx="4608823" cy="1109561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21" name="îsļïḓè">
                <a:extLst>
                  <a:ext uri="{FF2B5EF4-FFF2-40B4-BE49-F238E27FC236}">
                    <a16:creationId xmlns:a16="http://schemas.microsoft.com/office/drawing/2014/main" xmlns="" id="{E5539678-17F9-47E4-A4B2-926D203BAF23}"/>
                  </a:ext>
                </a:extLst>
              </p:cNvPr>
              <p:cNvGrpSpPr/>
              <p:nvPr/>
            </p:nvGrpSpPr>
            <p:grpSpPr>
              <a:xfrm>
                <a:off x="6571440" y="3555839"/>
                <a:ext cx="690526" cy="690526"/>
                <a:chOff x="4462645" y="1965241"/>
                <a:chExt cx="1017604" cy="1017604"/>
              </a:xfrm>
            </p:grpSpPr>
            <p:sp>
              <p:nvSpPr>
                <p:cNvPr id="25" name="îšľîdê">
                  <a:extLst>
                    <a:ext uri="{FF2B5EF4-FFF2-40B4-BE49-F238E27FC236}">
                      <a16:creationId xmlns:a16="http://schemas.microsoft.com/office/drawing/2014/main" xmlns="" id="{6B966973-DDB5-4767-9C6C-43CB5B71FEBE}"/>
                    </a:ext>
                  </a:extLst>
                </p:cNvPr>
                <p:cNvSpPr/>
                <p:nvPr/>
              </p:nvSpPr>
              <p:spPr>
                <a:xfrm>
                  <a:off x="4462645" y="1965241"/>
                  <a:ext cx="1017604" cy="10176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8100">
                  <a:solidFill>
                    <a:schemeClr val="bg1"/>
                  </a:solidFill>
                  <a:miter lim="400000"/>
                </a:ln>
              </p:spPr>
              <p:txBody>
                <a:bodyPr wrap="none" lIns="19050" tIns="19050" rIns="19050" bIns="1905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/>
                  <a:endParaRPr lang="zh-CN" altLang="en-US" sz="20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6" name="išlíďe">
                  <a:extLst>
                    <a:ext uri="{FF2B5EF4-FFF2-40B4-BE49-F238E27FC236}">
                      <a16:creationId xmlns:a16="http://schemas.microsoft.com/office/drawing/2014/main" xmlns="" id="{B00CF2E6-9788-42A7-A6B1-8FBE31526323}"/>
                    </a:ext>
                  </a:extLst>
                </p:cNvPr>
                <p:cNvSpPr/>
                <p:nvPr/>
              </p:nvSpPr>
              <p:spPr bwMode="auto">
                <a:xfrm>
                  <a:off x="4752396" y="2177907"/>
                  <a:ext cx="438099" cy="592269"/>
                </a:xfrm>
                <a:custGeom>
                  <a:avLst/>
                  <a:gdLst>
                    <a:gd name="connsiteX0" fmla="*/ 16524 w 448842"/>
                    <a:gd name="connsiteY0" fmla="*/ 562124 h 606792"/>
                    <a:gd name="connsiteX1" fmla="*/ 435118 w 448842"/>
                    <a:gd name="connsiteY1" fmla="*/ 562124 h 606792"/>
                    <a:gd name="connsiteX2" fmla="*/ 435118 w 448842"/>
                    <a:gd name="connsiteY2" fmla="*/ 591249 h 606792"/>
                    <a:gd name="connsiteX3" fmla="*/ 419549 w 448842"/>
                    <a:gd name="connsiteY3" fmla="*/ 606792 h 606792"/>
                    <a:gd name="connsiteX4" fmla="*/ 32093 w 448842"/>
                    <a:gd name="connsiteY4" fmla="*/ 606792 h 606792"/>
                    <a:gd name="connsiteX5" fmla="*/ 16524 w 448842"/>
                    <a:gd name="connsiteY5" fmla="*/ 591249 h 606792"/>
                    <a:gd name="connsiteX6" fmla="*/ 15577 w 448842"/>
                    <a:gd name="connsiteY6" fmla="*/ 318109 h 606792"/>
                    <a:gd name="connsiteX7" fmla="*/ 433288 w 448842"/>
                    <a:gd name="connsiteY7" fmla="*/ 318109 h 606792"/>
                    <a:gd name="connsiteX8" fmla="*/ 448811 w 448842"/>
                    <a:gd name="connsiteY8" fmla="*/ 334685 h 606792"/>
                    <a:gd name="connsiteX9" fmla="*/ 435112 w 448842"/>
                    <a:gd name="connsiteY9" fmla="*/ 543495 h 606792"/>
                    <a:gd name="connsiteX10" fmla="*/ 16512 w 448842"/>
                    <a:gd name="connsiteY10" fmla="*/ 543495 h 606792"/>
                    <a:gd name="connsiteX11" fmla="*/ 54 w 448842"/>
                    <a:gd name="connsiteY11" fmla="*/ 334918 h 606792"/>
                    <a:gd name="connsiteX12" fmla="*/ 15577 w 448842"/>
                    <a:gd name="connsiteY12" fmla="*/ 318109 h 606792"/>
                    <a:gd name="connsiteX13" fmla="*/ 136455 w 448842"/>
                    <a:gd name="connsiteY13" fmla="*/ 253400 h 606792"/>
                    <a:gd name="connsiteX14" fmla="*/ 312222 w 448842"/>
                    <a:gd name="connsiteY14" fmla="*/ 253400 h 606792"/>
                    <a:gd name="connsiteX15" fmla="*/ 367445 w 448842"/>
                    <a:gd name="connsiteY15" fmla="*/ 299409 h 606792"/>
                    <a:gd name="connsiteX16" fmla="*/ 81232 w 448842"/>
                    <a:gd name="connsiteY16" fmla="*/ 299409 h 606792"/>
                    <a:gd name="connsiteX17" fmla="*/ 136455 w 448842"/>
                    <a:gd name="connsiteY17" fmla="*/ 253400 h 606792"/>
                    <a:gd name="connsiteX18" fmla="*/ 224410 w 448842"/>
                    <a:gd name="connsiteY18" fmla="*/ 0 h 606792"/>
                    <a:gd name="connsiteX19" fmla="*/ 341055 w 448842"/>
                    <a:gd name="connsiteY19" fmla="*/ 116468 h 606792"/>
                    <a:gd name="connsiteX20" fmla="*/ 224410 w 448842"/>
                    <a:gd name="connsiteY20" fmla="*/ 232936 h 606792"/>
                    <a:gd name="connsiteX21" fmla="*/ 107765 w 448842"/>
                    <a:gd name="connsiteY21" fmla="*/ 116468 h 606792"/>
                    <a:gd name="connsiteX22" fmla="*/ 224410 w 448842"/>
                    <a:gd name="connsiteY22" fmla="*/ 0 h 606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48842" h="606792">
                      <a:moveTo>
                        <a:pt x="16524" y="562124"/>
                      </a:moveTo>
                      <a:lnTo>
                        <a:pt x="435118" y="562124"/>
                      </a:lnTo>
                      <a:lnTo>
                        <a:pt x="435118" y="591249"/>
                      </a:lnTo>
                      <a:cubicBezTo>
                        <a:pt x="435118" y="599837"/>
                        <a:pt x="428152" y="606792"/>
                        <a:pt x="419549" y="606792"/>
                      </a:cubicBezTo>
                      <a:lnTo>
                        <a:pt x="32093" y="606792"/>
                      </a:lnTo>
                      <a:cubicBezTo>
                        <a:pt x="23490" y="606792"/>
                        <a:pt x="16524" y="599837"/>
                        <a:pt x="16524" y="591249"/>
                      </a:cubicBezTo>
                      <a:close/>
                      <a:moveTo>
                        <a:pt x="15577" y="318109"/>
                      </a:moveTo>
                      <a:lnTo>
                        <a:pt x="433288" y="318109"/>
                      </a:lnTo>
                      <a:cubicBezTo>
                        <a:pt x="442265" y="318109"/>
                        <a:pt x="449372" y="325720"/>
                        <a:pt x="448811" y="334685"/>
                      </a:cubicBezTo>
                      <a:lnTo>
                        <a:pt x="435112" y="543495"/>
                      </a:lnTo>
                      <a:lnTo>
                        <a:pt x="16512" y="543495"/>
                      </a:lnTo>
                      <a:lnTo>
                        <a:pt x="54" y="334918"/>
                      </a:lnTo>
                      <a:cubicBezTo>
                        <a:pt x="-694" y="325860"/>
                        <a:pt x="6460" y="318109"/>
                        <a:pt x="15577" y="318109"/>
                      </a:cubicBezTo>
                      <a:close/>
                      <a:moveTo>
                        <a:pt x="136455" y="253400"/>
                      </a:moveTo>
                      <a:lnTo>
                        <a:pt x="312222" y="253400"/>
                      </a:lnTo>
                      <a:cubicBezTo>
                        <a:pt x="339764" y="253400"/>
                        <a:pt x="362722" y="273252"/>
                        <a:pt x="367445" y="299409"/>
                      </a:cubicBezTo>
                      <a:lnTo>
                        <a:pt x="81232" y="299409"/>
                      </a:lnTo>
                      <a:cubicBezTo>
                        <a:pt x="85955" y="273252"/>
                        <a:pt x="108914" y="253400"/>
                        <a:pt x="136455" y="253400"/>
                      </a:cubicBezTo>
                      <a:close/>
                      <a:moveTo>
                        <a:pt x="224410" y="0"/>
                      </a:moveTo>
                      <a:cubicBezTo>
                        <a:pt x="288831" y="0"/>
                        <a:pt x="341055" y="52144"/>
                        <a:pt x="341055" y="116468"/>
                      </a:cubicBezTo>
                      <a:cubicBezTo>
                        <a:pt x="341055" y="180792"/>
                        <a:pt x="288831" y="232936"/>
                        <a:pt x="224410" y="232936"/>
                      </a:cubicBezTo>
                      <a:cubicBezTo>
                        <a:pt x="159989" y="232936"/>
                        <a:pt x="107765" y="180792"/>
                        <a:pt x="107765" y="116468"/>
                      </a:cubicBezTo>
                      <a:cubicBezTo>
                        <a:pt x="107765" y="52144"/>
                        <a:pt x="159989" y="0"/>
                        <a:pt x="22441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22" name="íšlídè">
                <a:extLst>
                  <a:ext uri="{FF2B5EF4-FFF2-40B4-BE49-F238E27FC236}">
                    <a16:creationId xmlns:a16="http://schemas.microsoft.com/office/drawing/2014/main" xmlns="" id="{9B2EA8F4-6426-4090-8587-33A35242E9D4}"/>
                  </a:ext>
                </a:extLst>
              </p:cNvPr>
              <p:cNvGrpSpPr/>
              <p:nvPr/>
            </p:nvGrpSpPr>
            <p:grpSpPr>
              <a:xfrm>
                <a:off x="7264638" y="3358875"/>
                <a:ext cx="4254259" cy="1091490"/>
                <a:chOff x="7264638" y="3358875"/>
                <a:chExt cx="4254259" cy="945116"/>
              </a:xfrm>
            </p:grpSpPr>
            <p:sp>
              <p:nvSpPr>
                <p:cNvPr id="23" name="işľîḍê">
                  <a:extLst>
                    <a:ext uri="{FF2B5EF4-FFF2-40B4-BE49-F238E27FC236}">
                      <a16:creationId xmlns:a16="http://schemas.microsoft.com/office/drawing/2014/main" xmlns="" id="{BE9F4678-BE05-48E3-A987-8379575EFA61}"/>
                    </a:ext>
                  </a:extLst>
                </p:cNvPr>
                <p:cNvSpPr/>
                <p:nvPr/>
              </p:nvSpPr>
              <p:spPr bwMode="auto">
                <a:xfrm>
                  <a:off x="7264638" y="3800680"/>
                  <a:ext cx="4254259" cy="5033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text…...</a:t>
                  </a:r>
                </a:p>
              </p:txBody>
            </p:sp>
            <p:sp>
              <p:nvSpPr>
                <p:cNvPr id="24" name="iṥliḋe">
                  <a:extLst>
                    <a:ext uri="{FF2B5EF4-FFF2-40B4-BE49-F238E27FC236}">
                      <a16:creationId xmlns:a16="http://schemas.microsoft.com/office/drawing/2014/main" xmlns="" id="{06BF2929-9CDC-4C39-80B0-BAF63269EDCC}"/>
                    </a:ext>
                  </a:extLst>
                </p:cNvPr>
                <p:cNvSpPr txBox="1"/>
                <p:nvPr/>
              </p:nvSpPr>
              <p:spPr bwMode="auto">
                <a:xfrm>
                  <a:off x="7264638" y="3358875"/>
                  <a:ext cx="4254255" cy="4418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400" b="1" dirty="0"/>
                    <a:t>Text here</a:t>
                  </a:r>
                </a:p>
              </p:txBody>
            </p:sp>
          </p:grpSp>
        </p:grpSp>
        <p:grpSp>
          <p:nvGrpSpPr>
            <p:cNvPr id="12" name="ïś1îḍe">
              <a:extLst>
                <a:ext uri="{FF2B5EF4-FFF2-40B4-BE49-F238E27FC236}">
                  <a16:creationId xmlns:a16="http://schemas.microsoft.com/office/drawing/2014/main" xmlns="" id="{EA56A17A-02C1-4B71-821B-19EDB2440274}"/>
                </a:ext>
              </a:extLst>
            </p:cNvPr>
            <p:cNvGrpSpPr/>
            <p:nvPr/>
          </p:nvGrpSpPr>
          <p:grpSpPr>
            <a:xfrm>
              <a:off x="6571440" y="4706191"/>
              <a:ext cx="4949048" cy="1109561"/>
              <a:chOff x="6571440" y="3340804"/>
              <a:chExt cx="4949048" cy="1109561"/>
            </a:xfrm>
          </p:grpSpPr>
          <p:sp>
            <p:nvSpPr>
              <p:cNvPr id="13" name="ïşlïḍê">
                <a:extLst>
                  <a:ext uri="{FF2B5EF4-FFF2-40B4-BE49-F238E27FC236}">
                    <a16:creationId xmlns:a16="http://schemas.microsoft.com/office/drawing/2014/main" xmlns="" id="{D6D341BE-B0BC-4CEB-BB3B-F0A149512670}"/>
                  </a:ext>
                </a:extLst>
              </p:cNvPr>
              <p:cNvSpPr/>
              <p:nvPr/>
            </p:nvSpPr>
            <p:spPr>
              <a:xfrm>
                <a:off x="6911665" y="3340804"/>
                <a:ext cx="4608823" cy="1109561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4" name="ïšļíďé">
                <a:extLst>
                  <a:ext uri="{FF2B5EF4-FFF2-40B4-BE49-F238E27FC236}">
                    <a16:creationId xmlns:a16="http://schemas.microsoft.com/office/drawing/2014/main" xmlns="" id="{85497465-AB5E-4BB3-A5DC-EE57F5645F7D}"/>
                  </a:ext>
                </a:extLst>
              </p:cNvPr>
              <p:cNvGrpSpPr/>
              <p:nvPr/>
            </p:nvGrpSpPr>
            <p:grpSpPr>
              <a:xfrm>
                <a:off x="6571440" y="3555839"/>
                <a:ext cx="690526" cy="690526"/>
                <a:chOff x="4462645" y="1965241"/>
                <a:chExt cx="1017604" cy="1017604"/>
              </a:xfrm>
            </p:grpSpPr>
            <p:sp>
              <p:nvSpPr>
                <p:cNvPr id="18" name="ïşļiḋé">
                  <a:extLst>
                    <a:ext uri="{FF2B5EF4-FFF2-40B4-BE49-F238E27FC236}">
                      <a16:creationId xmlns:a16="http://schemas.microsoft.com/office/drawing/2014/main" xmlns="" id="{309EBF2C-C632-42EB-954D-C11E47F5E161}"/>
                    </a:ext>
                  </a:extLst>
                </p:cNvPr>
                <p:cNvSpPr/>
                <p:nvPr/>
              </p:nvSpPr>
              <p:spPr>
                <a:xfrm>
                  <a:off x="4462645" y="1965241"/>
                  <a:ext cx="1017604" cy="10176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8100">
                  <a:solidFill>
                    <a:schemeClr val="bg1"/>
                  </a:solidFill>
                  <a:miter lim="400000"/>
                </a:ln>
              </p:spPr>
              <p:txBody>
                <a:bodyPr wrap="none" lIns="19050" tIns="19050" rIns="19050" bIns="1905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/>
                  <a:endParaRPr lang="zh-CN" altLang="en-US" sz="20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ï$ľíḍê">
                  <a:extLst>
                    <a:ext uri="{FF2B5EF4-FFF2-40B4-BE49-F238E27FC236}">
                      <a16:creationId xmlns:a16="http://schemas.microsoft.com/office/drawing/2014/main" xmlns="" id="{A35B817D-D54F-4C64-B8A2-D78E5FD42989}"/>
                    </a:ext>
                  </a:extLst>
                </p:cNvPr>
                <p:cNvSpPr/>
                <p:nvPr/>
              </p:nvSpPr>
              <p:spPr bwMode="auto">
                <a:xfrm>
                  <a:off x="4675312" y="2234853"/>
                  <a:ext cx="592269" cy="478375"/>
                </a:xfrm>
                <a:custGeom>
                  <a:avLst/>
                  <a:gdLst>
                    <a:gd name="connsiteX0" fmla="*/ 199013 w 609377"/>
                    <a:gd name="connsiteY0" fmla="*/ 435742 h 492194"/>
                    <a:gd name="connsiteX1" fmla="*/ 414600 w 609377"/>
                    <a:gd name="connsiteY1" fmla="*/ 435742 h 492194"/>
                    <a:gd name="connsiteX2" fmla="*/ 518491 w 609377"/>
                    <a:gd name="connsiteY2" fmla="*/ 435742 h 492194"/>
                    <a:gd name="connsiteX3" fmla="*/ 572285 w 609377"/>
                    <a:gd name="connsiteY3" fmla="*/ 435742 h 492194"/>
                    <a:gd name="connsiteX4" fmla="*/ 572285 w 609377"/>
                    <a:gd name="connsiteY4" fmla="*/ 478222 h 492194"/>
                    <a:gd name="connsiteX5" fmla="*/ 518491 w 609377"/>
                    <a:gd name="connsiteY5" fmla="*/ 478222 h 492194"/>
                    <a:gd name="connsiteX6" fmla="*/ 414600 w 609377"/>
                    <a:gd name="connsiteY6" fmla="*/ 478222 h 492194"/>
                    <a:gd name="connsiteX7" fmla="*/ 199013 w 609377"/>
                    <a:gd name="connsiteY7" fmla="*/ 478222 h 492194"/>
                    <a:gd name="connsiteX8" fmla="*/ 182764 w 609377"/>
                    <a:gd name="connsiteY8" fmla="*/ 461956 h 492194"/>
                    <a:gd name="connsiteX9" fmla="*/ 182764 w 609377"/>
                    <a:gd name="connsiteY9" fmla="*/ 452008 h 492194"/>
                    <a:gd name="connsiteX10" fmla="*/ 199013 w 609377"/>
                    <a:gd name="connsiteY10" fmla="*/ 435742 h 492194"/>
                    <a:gd name="connsiteX11" fmla="*/ 598532 w 609377"/>
                    <a:gd name="connsiteY11" fmla="*/ 183306 h 492194"/>
                    <a:gd name="connsiteX12" fmla="*/ 608505 w 609377"/>
                    <a:gd name="connsiteY12" fmla="*/ 203745 h 492194"/>
                    <a:gd name="connsiteX13" fmla="*/ 536759 w 609377"/>
                    <a:gd name="connsiteY13" fmla="*/ 412878 h 492194"/>
                    <a:gd name="connsiteX14" fmla="*/ 534354 w 609377"/>
                    <a:gd name="connsiteY14" fmla="*/ 417329 h 492194"/>
                    <a:gd name="connsiteX15" fmla="*/ 521155 w 609377"/>
                    <a:gd name="connsiteY15" fmla="*/ 424240 h 492194"/>
                    <a:gd name="connsiteX16" fmla="*/ 265794 w 609377"/>
                    <a:gd name="connsiteY16" fmla="*/ 424240 h 492194"/>
                    <a:gd name="connsiteX17" fmla="*/ 249661 w 609377"/>
                    <a:gd name="connsiteY17" fmla="*/ 408193 h 492194"/>
                    <a:gd name="connsiteX18" fmla="*/ 265794 w 609377"/>
                    <a:gd name="connsiteY18" fmla="*/ 392147 h 492194"/>
                    <a:gd name="connsiteX19" fmla="*/ 509892 w 609377"/>
                    <a:gd name="connsiteY19" fmla="*/ 392147 h 492194"/>
                    <a:gd name="connsiteX20" fmla="*/ 578058 w 609377"/>
                    <a:gd name="connsiteY20" fmla="*/ 193320 h 492194"/>
                    <a:gd name="connsiteX21" fmla="*/ 598532 w 609377"/>
                    <a:gd name="connsiteY21" fmla="*/ 183306 h 492194"/>
                    <a:gd name="connsiteX22" fmla="*/ 81768 w 609377"/>
                    <a:gd name="connsiteY22" fmla="*/ 179942 h 492194"/>
                    <a:gd name="connsiteX23" fmla="*/ 81885 w 609377"/>
                    <a:gd name="connsiteY23" fmla="*/ 180118 h 492194"/>
                    <a:gd name="connsiteX24" fmla="*/ 86754 w 609377"/>
                    <a:gd name="connsiteY24" fmla="*/ 179942 h 492194"/>
                    <a:gd name="connsiteX25" fmla="*/ 173449 w 609377"/>
                    <a:gd name="connsiteY25" fmla="*/ 266555 h 492194"/>
                    <a:gd name="connsiteX26" fmla="*/ 173625 w 609377"/>
                    <a:gd name="connsiteY26" fmla="*/ 286583 h 492194"/>
                    <a:gd name="connsiteX27" fmla="*/ 173625 w 609377"/>
                    <a:gd name="connsiteY27" fmla="*/ 310476 h 492194"/>
                    <a:gd name="connsiteX28" fmla="*/ 178552 w 609377"/>
                    <a:gd name="connsiteY28" fmla="*/ 310476 h 492194"/>
                    <a:gd name="connsiteX29" fmla="*/ 384966 w 609377"/>
                    <a:gd name="connsiteY29" fmla="*/ 310594 h 492194"/>
                    <a:gd name="connsiteX30" fmla="*/ 420923 w 609377"/>
                    <a:gd name="connsiteY30" fmla="*/ 346492 h 492194"/>
                    <a:gd name="connsiteX31" fmla="*/ 384966 w 609377"/>
                    <a:gd name="connsiteY31" fmla="*/ 382390 h 492194"/>
                    <a:gd name="connsiteX32" fmla="*/ 179549 w 609377"/>
                    <a:gd name="connsiteY32" fmla="*/ 382390 h 492194"/>
                    <a:gd name="connsiteX33" fmla="*/ 171278 w 609377"/>
                    <a:gd name="connsiteY33" fmla="*/ 382273 h 492194"/>
                    <a:gd name="connsiteX34" fmla="*/ 148989 w 609377"/>
                    <a:gd name="connsiteY34" fmla="*/ 372084 h 492194"/>
                    <a:gd name="connsiteX35" fmla="*/ 78483 w 609377"/>
                    <a:gd name="connsiteY35" fmla="*/ 295250 h 492194"/>
                    <a:gd name="connsiteX36" fmla="*/ 69978 w 609377"/>
                    <a:gd name="connsiteY36" fmla="*/ 294899 h 492194"/>
                    <a:gd name="connsiteX37" fmla="*/ 69626 w 609377"/>
                    <a:gd name="connsiteY37" fmla="*/ 303390 h 492194"/>
                    <a:gd name="connsiteX38" fmla="*/ 140073 w 609377"/>
                    <a:gd name="connsiteY38" fmla="*/ 380165 h 492194"/>
                    <a:gd name="connsiteX39" fmla="*/ 171044 w 609377"/>
                    <a:gd name="connsiteY39" fmla="*/ 393751 h 492194"/>
                    <a:gd name="connsiteX40" fmla="*/ 171337 w 609377"/>
                    <a:gd name="connsiteY40" fmla="*/ 393751 h 492194"/>
                    <a:gd name="connsiteX41" fmla="*/ 173625 w 609377"/>
                    <a:gd name="connsiteY41" fmla="*/ 393927 h 492194"/>
                    <a:gd name="connsiteX42" fmla="*/ 173625 w 609377"/>
                    <a:gd name="connsiteY42" fmla="*/ 492194 h 492194"/>
                    <a:gd name="connsiteX43" fmla="*/ 0 w 609377"/>
                    <a:gd name="connsiteY43" fmla="*/ 492194 h 492194"/>
                    <a:gd name="connsiteX44" fmla="*/ 0 w 609377"/>
                    <a:gd name="connsiteY44" fmla="*/ 261577 h 492194"/>
                    <a:gd name="connsiteX45" fmla="*/ 81768 w 609377"/>
                    <a:gd name="connsiteY45" fmla="*/ 179942 h 492194"/>
                    <a:gd name="connsiteX46" fmla="*/ 165194 w 609377"/>
                    <a:gd name="connsiteY46" fmla="*/ 0 h 492194"/>
                    <a:gd name="connsiteX47" fmla="*/ 255306 w 609377"/>
                    <a:gd name="connsiteY47" fmla="*/ 89971 h 492194"/>
                    <a:gd name="connsiteX48" fmla="*/ 165194 w 609377"/>
                    <a:gd name="connsiteY48" fmla="*/ 179942 h 492194"/>
                    <a:gd name="connsiteX49" fmla="*/ 75082 w 609377"/>
                    <a:gd name="connsiteY49" fmla="*/ 89971 h 492194"/>
                    <a:gd name="connsiteX50" fmla="*/ 165194 w 609377"/>
                    <a:gd name="connsiteY50" fmla="*/ 0 h 492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609377" h="492194">
                      <a:moveTo>
                        <a:pt x="199013" y="435742"/>
                      </a:moveTo>
                      <a:lnTo>
                        <a:pt x="414600" y="435742"/>
                      </a:lnTo>
                      <a:lnTo>
                        <a:pt x="518491" y="435742"/>
                      </a:lnTo>
                      <a:lnTo>
                        <a:pt x="572285" y="435742"/>
                      </a:lnTo>
                      <a:lnTo>
                        <a:pt x="572285" y="478222"/>
                      </a:lnTo>
                      <a:lnTo>
                        <a:pt x="518491" y="478222"/>
                      </a:lnTo>
                      <a:lnTo>
                        <a:pt x="414600" y="478222"/>
                      </a:lnTo>
                      <a:lnTo>
                        <a:pt x="199013" y="478222"/>
                      </a:lnTo>
                      <a:cubicBezTo>
                        <a:pt x="190038" y="478222"/>
                        <a:pt x="182764" y="470966"/>
                        <a:pt x="182764" y="461956"/>
                      </a:cubicBezTo>
                      <a:lnTo>
                        <a:pt x="182764" y="452008"/>
                      </a:lnTo>
                      <a:cubicBezTo>
                        <a:pt x="182764" y="443056"/>
                        <a:pt x="190038" y="435742"/>
                        <a:pt x="199013" y="435742"/>
                      </a:cubicBezTo>
                      <a:close/>
                      <a:moveTo>
                        <a:pt x="598532" y="183306"/>
                      </a:moveTo>
                      <a:cubicBezTo>
                        <a:pt x="606921" y="186234"/>
                        <a:pt x="611379" y="195311"/>
                        <a:pt x="608505" y="203745"/>
                      </a:cubicBezTo>
                      <a:lnTo>
                        <a:pt x="536759" y="412878"/>
                      </a:lnTo>
                      <a:cubicBezTo>
                        <a:pt x="536173" y="414518"/>
                        <a:pt x="535352" y="416041"/>
                        <a:pt x="534354" y="417329"/>
                      </a:cubicBezTo>
                      <a:cubicBezTo>
                        <a:pt x="531480" y="421487"/>
                        <a:pt x="526611" y="424240"/>
                        <a:pt x="521155" y="424240"/>
                      </a:cubicBezTo>
                      <a:lnTo>
                        <a:pt x="265794" y="424240"/>
                      </a:lnTo>
                      <a:cubicBezTo>
                        <a:pt x="256877" y="424240"/>
                        <a:pt x="249661" y="417037"/>
                        <a:pt x="249661" y="408193"/>
                      </a:cubicBezTo>
                      <a:cubicBezTo>
                        <a:pt x="249661" y="399292"/>
                        <a:pt x="256877" y="392147"/>
                        <a:pt x="265794" y="392147"/>
                      </a:cubicBezTo>
                      <a:lnTo>
                        <a:pt x="509892" y="392147"/>
                      </a:lnTo>
                      <a:lnTo>
                        <a:pt x="578058" y="193320"/>
                      </a:lnTo>
                      <a:cubicBezTo>
                        <a:pt x="580933" y="184945"/>
                        <a:pt x="590084" y="180436"/>
                        <a:pt x="598532" y="183306"/>
                      </a:cubicBezTo>
                      <a:close/>
                      <a:moveTo>
                        <a:pt x="81768" y="179942"/>
                      </a:moveTo>
                      <a:lnTo>
                        <a:pt x="81885" y="180118"/>
                      </a:lnTo>
                      <a:cubicBezTo>
                        <a:pt x="83527" y="180001"/>
                        <a:pt x="85111" y="179942"/>
                        <a:pt x="86754" y="179942"/>
                      </a:cubicBezTo>
                      <a:cubicBezTo>
                        <a:pt x="134618" y="179942"/>
                        <a:pt x="173449" y="218710"/>
                        <a:pt x="173449" y="266555"/>
                      </a:cubicBezTo>
                      <a:lnTo>
                        <a:pt x="173625" y="286583"/>
                      </a:lnTo>
                      <a:lnTo>
                        <a:pt x="173625" y="310476"/>
                      </a:lnTo>
                      <a:lnTo>
                        <a:pt x="178552" y="310476"/>
                      </a:lnTo>
                      <a:lnTo>
                        <a:pt x="384966" y="310594"/>
                      </a:lnTo>
                      <a:cubicBezTo>
                        <a:pt x="404793" y="310594"/>
                        <a:pt x="420923" y="326698"/>
                        <a:pt x="420923" y="346492"/>
                      </a:cubicBezTo>
                      <a:cubicBezTo>
                        <a:pt x="420923" y="366286"/>
                        <a:pt x="404793" y="382390"/>
                        <a:pt x="384966" y="382390"/>
                      </a:cubicBezTo>
                      <a:lnTo>
                        <a:pt x="179549" y="382390"/>
                      </a:lnTo>
                      <a:cubicBezTo>
                        <a:pt x="179549" y="382390"/>
                        <a:pt x="171865" y="382273"/>
                        <a:pt x="171278" y="382273"/>
                      </a:cubicBezTo>
                      <a:cubicBezTo>
                        <a:pt x="162773" y="382098"/>
                        <a:pt x="154678" y="378291"/>
                        <a:pt x="148989" y="372084"/>
                      </a:cubicBezTo>
                      <a:lnTo>
                        <a:pt x="78483" y="295250"/>
                      </a:lnTo>
                      <a:cubicBezTo>
                        <a:pt x="76254" y="292791"/>
                        <a:pt x="72441" y="292674"/>
                        <a:pt x="69978" y="294899"/>
                      </a:cubicBezTo>
                      <a:cubicBezTo>
                        <a:pt x="67514" y="297124"/>
                        <a:pt x="67397" y="300931"/>
                        <a:pt x="69626" y="303390"/>
                      </a:cubicBezTo>
                      <a:lnTo>
                        <a:pt x="140073" y="380165"/>
                      </a:lnTo>
                      <a:cubicBezTo>
                        <a:pt x="148050" y="388832"/>
                        <a:pt x="159312" y="393751"/>
                        <a:pt x="171044" y="393751"/>
                      </a:cubicBezTo>
                      <a:cubicBezTo>
                        <a:pt x="171161" y="393751"/>
                        <a:pt x="171161" y="393751"/>
                        <a:pt x="171337" y="393751"/>
                      </a:cubicBezTo>
                      <a:lnTo>
                        <a:pt x="173625" y="393927"/>
                      </a:lnTo>
                      <a:lnTo>
                        <a:pt x="173625" y="492194"/>
                      </a:lnTo>
                      <a:lnTo>
                        <a:pt x="0" y="492194"/>
                      </a:lnTo>
                      <a:lnTo>
                        <a:pt x="0" y="261577"/>
                      </a:lnTo>
                      <a:cubicBezTo>
                        <a:pt x="0" y="216485"/>
                        <a:pt x="36602" y="179942"/>
                        <a:pt x="81768" y="179942"/>
                      </a:cubicBezTo>
                      <a:close/>
                      <a:moveTo>
                        <a:pt x="165194" y="0"/>
                      </a:moveTo>
                      <a:cubicBezTo>
                        <a:pt x="214961" y="0"/>
                        <a:pt x="255306" y="40281"/>
                        <a:pt x="255306" y="89971"/>
                      </a:cubicBezTo>
                      <a:cubicBezTo>
                        <a:pt x="255306" y="139661"/>
                        <a:pt x="214961" y="179942"/>
                        <a:pt x="165194" y="179942"/>
                      </a:cubicBezTo>
                      <a:cubicBezTo>
                        <a:pt x="115427" y="179942"/>
                        <a:pt x="75082" y="139661"/>
                        <a:pt x="75082" y="89971"/>
                      </a:cubicBezTo>
                      <a:cubicBezTo>
                        <a:pt x="75082" y="40281"/>
                        <a:pt x="115427" y="0"/>
                        <a:pt x="16519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5" name="ïṧļiḑè">
                <a:extLst>
                  <a:ext uri="{FF2B5EF4-FFF2-40B4-BE49-F238E27FC236}">
                    <a16:creationId xmlns:a16="http://schemas.microsoft.com/office/drawing/2014/main" xmlns="" id="{2BAE2FFA-BC6D-4CBA-BD72-4DD989A4174E}"/>
                  </a:ext>
                </a:extLst>
              </p:cNvPr>
              <p:cNvGrpSpPr/>
              <p:nvPr/>
            </p:nvGrpSpPr>
            <p:grpSpPr>
              <a:xfrm>
                <a:off x="7264638" y="3358875"/>
                <a:ext cx="4254259" cy="1091490"/>
                <a:chOff x="7264638" y="3358875"/>
                <a:chExt cx="4254259" cy="945116"/>
              </a:xfrm>
            </p:grpSpPr>
            <p:sp>
              <p:nvSpPr>
                <p:cNvPr id="16" name="ïŝľîďé">
                  <a:extLst>
                    <a:ext uri="{FF2B5EF4-FFF2-40B4-BE49-F238E27FC236}">
                      <a16:creationId xmlns:a16="http://schemas.microsoft.com/office/drawing/2014/main" xmlns="" id="{FE59D795-B9D6-4150-A3D4-A3B16596A77B}"/>
                    </a:ext>
                  </a:extLst>
                </p:cNvPr>
                <p:cNvSpPr/>
                <p:nvPr/>
              </p:nvSpPr>
              <p:spPr bwMode="auto">
                <a:xfrm>
                  <a:off x="7264638" y="3800680"/>
                  <a:ext cx="4254259" cy="5033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text…...</a:t>
                  </a:r>
                </a:p>
              </p:txBody>
            </p:sp>
            <p:sp>
              <p:nvSpPr>
                <p:cNvPr id="17" name="îś1ïḍe">
                  <a:extLst>
                    <a:ext uri="{FF2B5EF4-FFF2-40B4-BE49-F238E27FC236}">
                      <a16:creationId xmlns:a16="http://schemas.microsoft.com/office/drawing/2014/main" xmlns="" id="{19005C87-823C-4A1D-BDBF-762B4B96F803}"/>
                    </a:ext>
                  </a:extLst>
                </p:cNvPr>
                <p:cNvSpPr txBox="1"/>
                <p:nvPr/>
              </p:nvSpPr>
              <p:spPr bwMode="auto">
                <a:xfrm>
                  <a:off x="7264638" y="3358875"/>
                  <a:ext cx="4254255" cy="4418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400" b="1" dirty="0"/>
                    <a:t>Text here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18268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6600" dirty="0">
                <a:solidFill>
                  <a:schemeClr val="accent1"/>
                </a:solidFill>
              </a:rPr>
              <a:t>Thanks</a:t>
            </a:r>
            <a:r>
              <a:rPr lang="en-US" altLang="zh-CN" dirty="0">
                <a:solidFill>
                  <a:schemeClr val="accent1"/>
                </a:solidFill>
              </a:rPr>
              <a:t/>
            </a:r>
            <a:br>
              <a:rPr lang="en-US" altLang="zh-CN" dirty="0">
                <a:solidFill>
                  <a:schemeClr val="accent1"/>
                </a:solidFill>
              </a:rPr>
            </a:br>
            <a:r>
              <a:rPr lang="en-US" altLang="zh-CN" dirty="0">
                <a:solidFill>
                  <a:schemeClr val="accent1"/>
                </a:solidFill>
              </a:rPr>
              <a:t>And Your Slogan Here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64DE655-F935-4863-A17D-D79D7092A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4968F1F-6FC5-459B-8339-0E8FAA491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BD8E3E8-A528-41D8-BC38-3206BFB39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064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767E217-EF67-4237-A4F7-659739F5FE2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4938"/>
            <a:ext cx="10854087" cy="5027224"/>
            <a:chOff x="669925" y="1124938"/>
            <a:chExt cx="10854087" cy="5027224"/>
          </a:xfrm>
        </p:grpSpPr>
        <p:sp>
          <p:nvSpPr>
            <p:cNvPr id="6" name="ïşḻïḓê">
              <a:extLst>
                <a:ext uri="{FF2B5EF4-FFF2-40B4-BE49-F238E27FC236}">
                  <a16:creationId xmlns:a16="http://schemas.microsoft.com/office/drawing/2014/main" xmlns="" id="{0F4811F5-410F-4701-B90C-320E5B977427}"/>
                </a:ext>
              </a:extLst>
            </p:cNvPr>
            <p:cNvSpPr/>
            <p:nvPr/>
          </p:nvSpPr>
          <p:spPr>
            <a:xfrm rot="16200000">
              <a:off x="4390527" y="1286718"/>
              <a:ext cx="1867253" cy="154369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íṩḻïḋe">
              <a:extLst>
                <a:ext uri="{FF2B5EF4-FFF2-40B4-BE49-F238E27FC236}">
                  <a16:creationId xmlns:a16="http://schemas.microsoft.com/office/drawing/2014/main" xmlns="" id="{70CCC1BF-E2A8-4F3A-A09C-181639DECE34}"/>
                </a:ext>
              </a:extLst>
            </p:cNvPr>
            <p:cNvSpPr/>
            <p:nvPr/>
          </p:nvSpPr>
          <p:spPr>
            <a:xfrm rot="16200000">
              <a:off x="4390527" y="3514052"/>
              <a:ext cx="1867253" cy="154369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iṡḷíďè">
              <a:extLst>
                <a:ext uri="{FF2B5EF4-FFF2-40B4-BE49-F238E27FC236}">
                  <a16:creationId xmlns:a16="http://schemas.microsoft.com/office/drawing/2014/main" xmlns="" id="{56D755B7-6947-472E-BE09-2A36BAB01F1E}"/>
                </a:ext>
              </a:extLst>
            </p:cNvPr>
            <p:cNvGrpSpPr/>
            <p:nvPr/>
          </p:nvGrpSpPr>
          <p:grpSpPr>
            <a:xfrm>
              <a:off x="6096000" y="2059555"/>
              <a:ext cx="1543693" cy="4092607"/>
              <a:chOff x="6096000" y="2059555"/>
              <a:chExt cx="1543693" cy="4092607"/>
            </a:xfrm>
          </p:grpSpPr>
          <p:sp>
            <p:nvSpPr>
              <p:cNvPr id="31" name="ï$ľîḑe">
                <a:extLst>
                  <a:ext uri="{FF2B5EF4-FFF2-40B4-BE49-F238E27FC236}">
                    <a16:creationId xmlns:a16="http://schemas.microsoft.com/office/drawing/2014/main" xmlns="" id="{1129F0CB-0CA6-4875-A892-21324CDB0A10}"/>
                  </a:ext>
                </a:extLst>
              </p:cNvPr>
              <p:cNvSpPr/>
              <p:nvPr/>
            </p:nvSpPr>
            <p:spPr>
              <a:xfrm rot="5400000" flipH="1">
                <a:off x="5934220" y="2221335"/>
                <a:ext cx="1867253" cy="1543693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ïş1ïďe">
                <a:extLst>
                  <a:ext uri="{FF2B5EF4-FFF2-40B4-BE49-F238E27FC236}">
                    <a16:creationId xmlns:a16="http://schemas.microsoft.com/office/drawing/2014/main" xmlns="" id="{543BD8C9-AAB8-4E64-8E14-2F589C6CFA63}"/>
                  </a:ext>
                </a:extLst>
              </p:cNvPr>
              <p:cNvSpPr/>
              <p:nvPr/>
            </p:nvSpPr>
            <p:spPr>
              <a:xfrm rot="5400000" flipH="1">
                <a:off x="5934220" y="4446689"/>
                <a:ext cx="1867253" cy="1543693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îṥ1ïďé">
              <a:extLst>
                <a:ext uri="{FF2B5EF4-FFF2-40B4-BE49-F238E27FC236}">
                  <a16:creationId xmlns:a16="http://schemas.microsoft.com/office/drawing/2014/main" xmlns="" id="{A4ED6731-F6B2-4180-AE49-86463A702382}"/>
                </a:ext>
              </a:extLst>
            </p:cNvPr>
            <p:cNvSpPr/>
            <p:nvPr/>
          </p:nvSpPr>
          <p:spPr bwMode="auto">
            <a:xfrm>
              <a:off x="5123221" y="4092597"/>
              <a:ext cx="401864" cy="38660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íSḻiḍè">
              <a:extLst>
                <a:ext uri="{FF2B5EF4-FFF2-40B4-BE49-F238E27FC236}">
                  <a16:creationId xmlns:a16="http://schemas.microsoft.com/office/drawing/2014/main" xmlns="" id="{745AA078-E589-49ED-8BBA-30C78D51E89B}"/>
                </a:ext>
              </a:extLst>
            </p:cNvPr>
            <p:cNvSpPr/>
            <p:nvPr/>
          </p:nvSpPr>
          <p:spPr bwMode="auto">
            <a:xfrm>
              <a:off x="6666917" y="2792628"/>
              <a:ext cx="401858" cy="4011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1" name="íšḷîḍé">
              <a:extLst>
                <a:ext uri="{FF2B5EF4-FFF2-40B4-BE49-F238E27FC236}">
                  <a16:creationId xmlns:a16="http://schemas.microsoft.com/office/drawing/2014/main" xmlns="" id="{45CE8B76-6B60-4A63-88A9-7D1E53897717}"/>
                </a:ext>
              </a:extLst>
            </p:cNvPr>
            <p:cNvSpPr/>
            <p:nvPr/>
          </p:nvSpPr>
          <p:spPr bwMode="auto">
            <a:xfrm>
              <a:off x="5123224" y="1865326"/>
              <a:ext cx="401858" cy="38647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ïṧ1îḓé">
              <a:extLst>
                <a:ext uri="{FF2B5EF4-FFF2-40B4-BE49-F238E27FC236}">
                  <a16:creationId xmlns:a16="http://schemas.microsoft.com/office/drawing/2014/main" xmlns="" id="{2BF9D032-9D97-43E7-A452-39D9F95E979B}"/>
                </a:ext>
              </a:extLst>
            </p:cNvPr>
            <p:cNvSpPr/>
            <p:nvPr/>
          </p:nvSpPr>
          <p:spPr bwMode="auto">
            <a:xfrm>
              <a:off x="6642818" y="5036395"/>
              <a:ext cx="450058" cy="36428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3" name="iṣľîḋè">
              <a:extLst>
                <a:ext uri="{FF2B5EF4-FFF2-40B4-BE49-F238E27FC236}">
                  <a16:creationId xmlns:a16="http://schemas.microsoft.com/office/drawing/2014/main" xmlns="" id="{4B491B76-4B57-4FC7-A314-C88853844C49}"/>
                </a:ext>
              </a:extLst>
            </p:cNvPr>
            <p:cNvGrpSpPr/>
            <p:nvPr/>
          </p:nvGrpSpPr>
          <p:grpSpPr>
            <a:xfrm>
              <a:off x="669925" y="3729954"/>
              <a:ext cx="3285153" cy="1111889"/>
              <a:chOff x="669926" y="4886849"/>
              <a:chExt cx="3131158" cy="1111889"/>
            </a:xfrm>
          </p:grpSpPr>
          <p:sp>
            <p:nvSpPr>
              <p:cNvPr id="29" name="išlíďe">
                <a:extLst>
                  <a:ext uri="{FF2B5EF4-FFF2-40B4-BE49-F238E27FC236}">
                    <a16:creationId xmlns:a16="http://schemas.microsoft.com/office/drawing/2014/main" xmlns="" id="{E25C91AB-C644-4D4B-A820-E061CB4FCE82}"/>
                  </a:ext>
                </a:extLst>
              </p:cNvPr>
              <p:cNvSpPr/>
              <p:nvPr/>
            </p:nvSpPr>
            <p:spPr bwMode="auto">
              <a:xfrm>
                <a:off x="669926" y="5274447"/>
                <a:ext cx="3131158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iş1îḋè">
                <a:extLst>
                  <a:ext uri="{FF2B5EF4-FFF2-40B4-BE49-F238E27FC236}">
                    <a16:creationId xmlns:a16="http://schemas.microsoft.com/office/drawing/2014/main" xmlns="" id="{67949EBC-5366-46A9-B090-AFA8A6A1B589}"/>
                  </a:ext>
                </a:extLst>
              </p:cNvPr>
              <p:cNvSpPr txBox="1"/>
              <p:nvPr/>
            </p:nvSpPr>
            <p:spPr bwMode="auto">
              <a:xfrm>
                <a:off x="669926" y="4886849"/>
                <a:ext cx="313115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ïśľîďê">
              <a:extLst>
                <a:ext uri="{FF2B5EF4-FFF2-40B4-BE49-F238E27FC236}">
                  <a16:creationId xmlns:a16="http://schemas.microsoft.com/office/drawing/2014/main" xmlns="" id="{699651D3-893E-4E96-B6BF-D89F03FC83A5}"/>
                </a:ext>
              </a:extLst>
            </p:cNvPr>
            <p:cNvGrpSpPr/>
            <p:nvPr/>
          </p:nvGrpSpPr>
          <p:grpSpPr>
            <a:xfrm>
              <a:off x="673571" y="1502620"/>
              <a:ext cx="3285153" cy="1111889"/>
              <a:chOff x="669926" y="4886849"/>
              <a:chExt cx="3131158" cy="1111889"/>
            </a:xfrm>
          </p:grpSpPr>
          <p:sp>
            <p:nvSpPr>
              <p:cNvPr id="27" name="ïṥľiḍe">
                <a:extLst>
                  <a:ext uri="{FF2B5EF4-FFF2-40B4-BE49-F238E27FC236}">
                    <a16:creationId xmlns:a16="http://schemas.microsoft.com/office/drawing/2014/main" xmlns="" id="{AAE32FE0-9DE4-4F55-A251-C93580932578}"/>
                  </a:ext>
                </a:extLst>
              </p:cNvPr>
              <p:cNvSpPr/>
              <p:nvPr/>
            </p:nvSpPr>
            <p:spPr bwMode="auto">
              <a:xfrm>
                <a:off x="669926" y="5274447"/>
                <a:ext cx="3131158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iṧḷiḋé">
                <a:extLst>
                  <a:ext uri="{FF2B5EF4-FFF2-40B4-BE49-F238E27FC236}">
                    <a16:creationId xmlns:a16="http://schemas.microsoft.com/office/drawing/2014/main" xmlns="" id="{0471D6D2-8C0F-4BED-ADF1-CD8210D79BDB}"/>
                  </a:ext>
                </a:extLst>
              </p:cNvPr>
              <p:cNvSpPr txBox="1"/>
              <p:nvPr/>
            </p:nvSpPr>
            <p:spPr bwMode="auto">
              <a:xfrm>
                <a:off x="669926" y="4886849"/>
                <a:ext cx="313115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EA1D2DE2-08BC-4788-9F22-02FC60B1EF3B}"/>
                </a:ext>
              </a:extLst>
            </p:cNvPr>
            <p:cNvCxnSpPr/>
            <p:nvPr/>
          </p:nvCxnSpPr>
          <p:spPr>
            <a:xfrm>
              <a:off x="669925" y="3193734"/>
              <a:ext cx="342306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íṣḻídè">
              <a:extLst>
                <a:ext uri="{FF2B5EF4-FFF2-40B4-BE49-F238E27FC236}">
                  <a16:creationId xmlns:a16="http://schemas.microsoft.com/office/drawing/2014/main" xmlns="" id="{52CD3FF3-A996-4FE1-8858-EED16858EAB0}"/>
                </a:ext>
              </a:extLst>
            </p:cNvPr>
            <p:cNvGrpSpPr/>
            <p:nvPr/>
          </p:nvGrpSpPr>
          <p:grpSpPr>
            <a:xfrm>
              <a:off x="8210606" y="4663581"/>
              <a:ext cx="3309878" cy="1111889"/>
              <a:chOff x="669925" y="4886849"/>
              <a:chExt cx="3262606" cy="1111889"/>
            </a:xfrm>
          </p:grpSpPr>
          <p:sp>
            <p:nvSpPr>
              <p:cNvPr id="25" name="isļíde">
                <a:extLst>
                  <a:ext uri="{FF2B5EF4-FFF2-40B4-BE49-F238E27FC236}">
                    <a16:creationId xmlns:a16="http://schemas.microsoft.com/office/drawing/2014/main" xmlns="" id="{17EBA93E-E542-4309-9958-FBF6D7FC256C}"/>
                  </a:ext>
                </a:extLst>
              </p:cNvPr>
              <p:cNvSpPr/>
              <p:nvPr/>
            </p:nvSpPr>
            <p:spPr bwMode="auto">
              <a:xfrm>
                <a:off x="669925" y="5274447"/>
                <a:ext cx="326260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işḷîḓe">
                <a:extLst>
                  <a:ext uri="{FF2B5EF4-FFF2-40B4-BE49-F238E27FC236}">
                    <a16:creationId xmlns:a16="http://schemas.microsoft.com/office/drawing/2014/main" xmlns="" id="{05CDA673-DDB4-458A-BD85-3349C75D1D0D}"/>
                  </a:ext>
                </a:extLst>
              </p:cNvPr>
              <p:cNvSpPr txBox="1"/>
              <p:nvPr/>
            </p:nvSpPr>
            <p:spPr bwMode="auto">
              <a:xfrm>
                <a:off x="669925" y="4886849"/>
                <a:ext cx="326260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î$líďè">
              <a:extLst>
                <a:ext uri="{FF2B5EF4-FFF2-40B4-BE49-F238E27FC236}">
                  <a16:creationId xmlns:a16="http://schemas.microsoft.com/office/drawing/2014/main" xmlns="" id="{C7BC37CE-1795-4295-8775-9217A84B7E29}"/>
                </a:ext>
              </a:extLst>
            </p:cNvPr>
            <p:cNvGrpSpPr/>
            <p:nvPr/>
          </p:nvGrpSpPr>
          <p:grpSpPr>
            <a:xfrm>
              <a:off x="8214132" y="2436247"/>
              <a:ext cx="3309880" cy="1111889"/>
              <a:chOff x="669925" y="4886849"/>
              <a:chExt cx="3262608" cy="1111889"/>
            </a:xfrm>
          </p:grpSpPr>
          <p:sp>
            <p:nvSpPr>
              <p:cNvPr id="23" name="íSlïdè">
                <a:extLst>
                  <a:ext uri="{FF2B5EF4-FFF2-40B4-BE49-F238E27FC236}">
                    <a16:creationId xmlns:a16="http://schemas.microsoft.com/office/drawing/2014/main" xmlns="" id="{AE46CD39-268F-4172-8F30-FDC7CAF663DE}"/>
                  </a:ext>
                </a:extLst>
              </p:cNvPr>
              <p:cNvSpPr/>
              <p:nvPr/>
            </p:nvSpPr>
            <p:spPr bwMode="auto">
              <a:xfrm>
                <a:off x="669925" y="5274447"/>
                <a:ext cx="326260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iṧļîḓê">
                <a:extLst>
                  <a:ext uri="{FF2B5EF4-FFF2-40B4-BE49-F238E27FC236}">
                    <a16:creationId xmlns:a16="http://schemas.microsoft.com/office/drawing/2014/main" xmlns="" id="{93201E58-003B-471D-AAA9-60699DE281CF}"/>
                  </a:ext>
                </a:extLst>
              </p:cNvPr>
              <p:cNvSpPr txBox="1"/>
              <p:nvPr/>
            </p:nvSpPr>
            <p:spPr bwMode="auto">
              <a:xfrm>
                <a:off x="669926" y="4886849"/>
                <a:ext cx="326260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5FC17EDD-8E45-4A6F-9C07-4DAD7310250D}"/>
                </a:ext>
              </a:extLst>
            </p:cNvPr>
            <p:cNvCxnSpPr/>
            <p:nvPr/>
          </p:nvCxnSpPr>
          <p:spPr>
            <a:xfrm>
              <a:off x="8210607" y="4127361"/>
              <a:ext cx="330987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iṣľïḑe">
              <a:extLst>
                <a:ext uri="{FF2B5EF4-FFF2-40B4-BE49-F238E27FC236}">
                  <a16:creationId xmlns:a16="http://schemas.microsoft.com/office/drawing/2014/main" xmlns="" id="{F2B2328D-2DB9-4ED2-A074-D574F256079F}"/>
                </a:ext>
              </a:extLst>
            </p:cNvPr>
            <p:cNvSpPr/>
            <p:nvPr/>
          </p:nvSpPr>
          <p:spPr>
            <a:xfrm>
              <a:off x="4040289" y="1742899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1</a:t>
              </a:r>
              <a:endParaRPr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îşļîdé">
              <a:extLst>
                <a:ext uri="{FF2B5EF4-FFF2-40B4-BE49-F238E27FC236}">
                  <a16:creationId xmlns:a16="http://schemas.microsoft.com/office/drawing/2014/main" xmlns="" id="{829F984C-12DA-4FB9-B1DA-66DB952543CC}"/>
                </a:ext>
              </a:extLst>
            </p:cNvPr>
            <p:cNvSpPr/>
            <p:nvPr/>
          </p:nvSpPr>
          <p:spPr>
            <a:xfrm>
              <a:off x="4040289" y="3970232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21" name="îṣḻïḑè">
              <a:extLst>
                <a:ext uri="{FF2B5EF4-FFF2-40B4-BE49-F238E27FC236}">
                  <a16:creationId xmlns:a16="http://schemas.microsoft.com/office/drawing/2014/main" xmlns="" id="{0D4BB045-BED0-4C92-8A4F-70E465DC34A3}"/>
                </a:ext>
              </a:extLst>
            </p:cNvPr>
            <p:cNvSpPr/>
            <p:nvPr/>
          </p:nvSpPr>
          <p:spPr>
            <a:xfrm>
              <a:off x="7528090" y="2676525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2" name="îṡḷíďè">
              <a:extLst>
                <a:ext uri="{FF2B5EF4-FFF2-40B4-BE49-F238E27FC236}">
                  <a16:creationId xmlns:a16="http://schemas.microsoft.com/office/drawing/2014/main" xmlns="" id="{3A1EA82F-DC21-41FC-97EC-E1838513C60B}"/>
                </a:ext>
              </a:extLst>
            </p:cNvPr>
            <p:cNvSpPr/>
            <p:nvPr/>
          </p:nvSpPr>
          <p:spPr>
            <a:xfrm>
              <a:off x="7528090" y="4902869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546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68434" y="3300549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6218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A38355-A360-4CAD-94ED-F234A13CB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F202679-073F-4A49-B099-2BDD04987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FC5C7F2-67DB-44F9-8932-A81F0F11D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041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FBF4088-80B8-4F03-8F1D-5BA5DBCBD82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24220"/>
            <a:ext cx="10845800" cy="4428661"/>
            <a:chOff x="673100" y="1424220"/>
            <a:chExt cx="10845800" cy="4428661"/>
          </a:xfrm>
        </p:grpSpPr>
        <p:sp>
          <p:nvSpPr>
            <p:cNvPr id="6" name="ïṡḷïḍè">
              <a:extLst>
                <a:ext uri="{FF2B5EF4-FFF2-40B4-BE49-F238E27FC236}">
                  <a16:creationId xmlns:a16="http://schemas.microsoft.com/office/drawing/2014/main" xmlns="" id="{DF6B4693-6014-4190-ADB5-79C374A0FD7B}"/>
                </a:ext>
              </a:extLst>
            </p:cNvPr>
            <p:cNvSpPr/>
            <p:nvPr/>
          </p:nvSpPr>
          <p:spPr bwMode="auto">
            <a:xfrm>
              <a:off x="673100" y="2982961"/>
              <a:ext cx="2628292" cy="1311179"/>
            </a:xfrm>
            <a:prstGeom prst="hexagon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 altLang="zh-CN" sz="32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" name="iśḻîḑè">
              <a:extLst>
                <a:ext uri="{FF2B5EF4-FFF2-40B4-BE49-F238E27FC236}">
                  <a16:creationId xmlns:a16="http://schemas.microsoft.com/office/drawing/2014/main" xmlns="" id="{A54D0AC0-A952-4CD0-B3DF-1C47345BA981}"/>
                </a:ext>
              </a:extLst>
            </p:cNvPr>
            <p:cNvSpPr/>
            <p:nvPr/>
          </p:nvSpPr>
          <p:spPr bwMode="auto">
            <a:xfrm>
              <a:off x="2727477" y="2982961"/>
              <a:ext cx="2628292" cy="1311179"/>
            </a:xfrm>
            <a:prstGeom prst="hexagon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 altLang="zh-CN" sz="32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" name="íṡ1îḑê">
              <a:extLst>
                <a:ext uri="{FF2B5EF4-FFF2-40B4-BE49-F238E27FC236}">
                  <a16:creationId xmlns:a16="http://schemas.microsoft.com/office/drawing/2014/main" xmlns="" id="{1C2F281F-D2AD-4CB5-AD32-3E51B401818C}"/>
                </a:ext>
              </a:extLst>
            </p:cNvPr>
            <p:cNvSpPr/>
            <p:nvPr/>
          </p:nvSpPr>
          <p:spPr bwMode="auto">
            <a:xfrm>
              <a:off x="4781854" y="2982961"/>
              <a:ext cx="2628292" cy="1311179"/>
            </a:xfrm>
            <a:prstGeom prst="hexagon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 altLang="zh-CN" sz="32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" name="í$liḍê">
              <a:extLst>
                <a:ext uri="{FF2B5EF4-FFF2-40B4-BE49-F238E27FC236}">
                  <a16:creationId xmlns:a16="http://schemas.microsoft.com/office/drawing/2014/main" xmlns="" id="{15FAAC22-C5D6-4ED9-AA79-2645CF28F41C}"/>
                </a:ext>
              </a:extLst>
            </p:cNvPr>
            <p:cNvSpPr/>
            <p:nvPr/>
          </p:nvSpPr>
          <p:spPr bwMode="auto">
            <a:xfrm>
              <a:off x="6836231" y="2982961"/>
              <a:ext cx="2628292" cy="1311179"/>
            </a:xfrm>
            <a:prstGeom prst="hexagon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 altLang="zh-CN" sz="32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ï$1ïďè">
              <a:extLst>
                <a:ext uri="{FF2B5EF4-FFF2-40B4-BE49-F238E27FC236}">
                  <a16:creationId xmlns:a16="http://schemas.microsoft.com/office/drawing/2014/main" xmlns="" id="{06B63E3E-6069-4501-AB3F-220FCC726952}"/>
                </a:ext>
              </a:extLst>
            </p:cNvPr>
            <p:cNvSpPr/>
            <p:nvPr/>
          </p:nvSpPr>
          <p:spPr bwMode="auto">
            <a:xfrm>
              <a:off x="8890608" y="2982961"/>
              <a:ext cx="2628292" cy="1311179"/>
            </a:xfrm>
            <a:prstGeom prst="hexagon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 altLang="zh-CN" sz="32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" name="îṥ1ïḑe">
              <a:extLst>
                <a:ext uri="{FF2B5EF4-FFF2-40B4-BE49-F238E27FC236}">
                  <a16:creationId xmlns:a16="http://schemas.microsoft.com/office/drawing/2014/main" xmlns="" id="{5904A1B0-8EE5-4DFC-81A0-23CBE3305F8F}"/>
                </a:ext>
              </a:extLst>
            </p:cNvPr>
            <p:cNvSpPr/>
            <p:nvPr/>
          </p:nvSpPr>
          <p:spPr bwMode="auto">
            <a:xfrm>
              <a:off x="7866670" y="3365703"/>
              <a:ext cx="567414" cy="54569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îŝļíḓe">
              <a:extLst>
                <a:ext uri="{FF2B5EF4-FFF2-40B4-BE49-F238E27FC236}">
                  <a16:creationId xmlns:a16="http://schemas.microsoft.com/office/drawing/2014/main" xmlns="" id="{93B2FF0D-169A-47E1-A063-B9A32D2AC67A}"/>
                </a:ext>
              </a:extLst>
            </p:cNvPr>
            <p:cNvSpPr/>
            <p:nvPr/>
          </p:nvSpPr>
          <p:spPr bwMode="auto">
            <a:xfrm>
              <a:off x="3757917" y="3365618"/>
              <a:ext cx="567412" cy="54586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ïṩlíḋe">
              <a:extLst>
                <a:ext uri="{FF2B5EF4-FFF2-40B4-BE49-F238E27FC236}">
                  <a16:creationId xmlns:a16="http://schemas.microsoft.com/office/drawing/2014/main" xmlns="" id="{8B994E6A-0183-4E9F-9E90-7A1BD4F5DF1F}"/>
                </a:ext>
              </a:extLst>
            </p:cNvPr>
            <p:cNvSpPr/>
            <p:nvPr/>
          </p:nvSpPr>
          <p:spPr bwMode="auto">
            <a:xfrm>
              <a:off x="1703540" y="3355375"/>
              <a:ext cx="567412" cy="566350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4" name="işḻïḑé">
              <a:extLst>
                <a:ext uri="{FF2B5EF4-FFF2-40B4-BE49-F238E27FC236}">
                  <a16:creationId xmlns:a16="http://schemas.microsoft.com/office/drawing/2014/main" xmlns="" id="{93CA5B72-A6F7-4B69-A9DE-87347C634C41}"/>
                </a:ext>
              </a:extLst>
            </p:cNvPr>
            <p:cNvSpPr/>
            <p:nvPr/>
          </p:nvSpPr>
          <p:spPr bwMode="auto">
            <a:xfrm>
              <a:off x="9921048" y="3390890"/>
              <a:ext cx="567412" cy="49532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îṧḻïďe">
              <a:extLst>
                <a:ext uri="{FF2B5EF4-FFF2-40B4-BE49-F238E27FC236}">
                  <a16:creationId xmlns:a16="http://schemas.microsoft.com/office/drawing/2014/main" xmlns="" id="{2C7AA202-894C-43C3-BCAD-DE912B3D98F0}"/>
                </a:ext>
              </a:extLst>
            </p:cNvPr>
            <p:cNvSpPr/>
            <p:nvPr/>
          </p:nvSpPr>
          <p:spPr bwMode="auto">
            <a:xfrm>
              <a:off x="5778268" y="3381375"/>
              <a:ext cx="635464" cy="51435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6" name="ïṧľiḍè">
              <a:extLst>
                <a:ext uri="{FF2B5EF4-FFF2-40B4-BE49-F238E27FC236}">
                  <a16:creationId xmlns:a16="http://schemas.microsoft.com/office/drawing/2014/main" xmlns="" id="{E6961B9F-AAA2-4F33-ACAD-52584B172827}"/>
                </a:ext>
              </a:extLst>
            </p:cNvPr>
            <p:cNvGrpSpPr/>
            <p:nvPr/>
          </p:nvGrpSpPr>
          <p:grpSpPr>
            <a:xfrm>
              <a:off x="910516" y="4408440"/>
              <a:ext cx="2153460" cy="1444441"/>
              <a:chOff x="910516" y="4691759"/>
              <a:chExt cx="2153460" cy="1444441"/>
            </a:xfrm>
          </p:grpSpPr>
          <p:sp>
            <p:nvSpPr>
              <p:cNvPr id="29" name="íśľíďe">
                <a:extLst>
                  <a:ext uri="{FF2B5EF4-FFF2-40B4-BE49-F238E27FC236}">
                    <a16:creationId xmlns:a16="http://schemas.microsoft.com/office/drawing/2014/main" xmlns="" id="{DE22B2AC-9B73-4C31-A355-93E8E4AA56F4}"/>
                  </a:ext>
                </a:extLst>
              </p:cNvPr>
              <p:cNvSpPr txBox="1"/>
              <p:nvPr/>
            </p:nvSpPr>
            <p:spPr>
              <a:xfrm>
                <a:off x="910517" y="5085148"/>
                <a:ext cx="2153459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íṣḷïdê">
                <a:extLst>
                  <a:ext uri="{FF2B5EF4-FFF2-40B4-BE49-F238E27FC236}">
                    <a16:creationId xmlns:a16="http://schemas.microsoft.com/office/drawing/2014/main" xmlns="" id="{7D337032-9C10-4C08-84A7-EF8D091BA1C6}"/>
                  </a:ext>
                </a:extLst>
              </p:cNvPr>
              <p:cNvSpPr txBox="1"/>
              <p:nvPr/>
            </p:nvSpPr>
            <p:spPr>
              <a:xfrm>
                <a:off x="910516" y="4691759"/>
                <a:ext cx="2153460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7" name="iŝ1iḑé">
              <a:extLst>
                <a:ext uri="{FF2B5EF4-FFF2-40B4-BE49-F238E27FC236}">
                  <a16:creationId xmlns:a16="http://schemas.microsoft.com/office/drawing/2014/main" xmlns="" id="{81FE0FCD-5E5E-48A7-B463-A12EFB23718E}"/>
                </a:ext>
              </a:extLst>
            </p:cNvPr>
            <p:cNvGrpSpPr/>
            <p:nvPr/>
          </p:nvGrpSpPr>
          <p:grpSpPr>
            <a:xfrm>
              <a:off x="5019270" y="4408440"/>
              <a:ext cx="2153460" cy="1444441"/>
              <a:chOff x="910516" y="4691759"/>
              <a:chExt cx="2153460" cy="1444441"/>
            </a:xfrm>
          </p:grpSpPr>
          <p:sp>
            <p:nvSpPr>
              <p:cNvPr id="27" name="isľiḋê">
                <a:extLst>
                  <a:ext uri="{FF2B5EF4-FFF2-40B4-BE49-F238E27FC236}">
                    <a16:creationId xmlns:a16="http://schemas.microsoft.com/office/drawing/2014/main" xmlns="" id="{A90310F8-D03A-48ED-AEE0-45FD90CA1B2F}"/>
                  </a:ext>
                </a:extLst>
              </p:cNvPr>
              <p:cNvSpPr txBox="1"/>
              <p:nvPr/>
            </p:nvSpPr>
            <p:spPr>
              <a:xfrm>
                <a:off x="910517" y="5085148"/>
                <a:ext cx="2153459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îṥḻïḑê">
                <a:extLst>
                  <a:ext uri="{FF2B5EF4-FFF2-40B4-BE49-F238E27FC236}">
                    <a16:creationId xmlns:a16="http://schemas.microsoft.com/office/drawing/2014/main" xmlns="" id="{2BF8CFCA-1253-4AAC-ABFF-02D292AEB76F}"/>
                  </a:ext>
                </a:extLst>
              </p:cNvPr>
              <p:cNvSpPr txBox="1"/>
              <p:nvPr/>
            </p:nvSpPr>
            <p:spPr>
              <a:xfrm>
                <a:off x="910516" y="4691759"/>
                <a:ext cx="2153460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8" name="íṩľiḑe">
              <a:extLst>
                <a:ext uri="{FF2B5EF4-FFF2-40B4-BE49-F238E27FC236}">
                  <a16:creationId xmlns:a16="http://schemas.microsoft.com/office/drawing/2014/main" xmlns="" id="{B9ED4025-D030-4823-945C-2C12605D8212}"/>
                </a:ext>
              </a:extLst>
            </p:cNvPr>
            <p:cNvGrpSpPr/>
            <p:nvPr/>
          </p:nvGrpSpPr>
          <p:grpSpPr>
            <a:xfrm>
              <a:off x="9128024" y="4408440"/>
              <a:ext cx="2153460" cy="1444441"/>
              <a:chOff x="910516" y="4691759"/>
              <a:chExt cx="2153460" cy="1444441"/>
            </a:xfrm>
          </p:grpSpPr>
          <p:sp>
            <p:nvSpPr>
              <p:cNvPr id="25" name="îš1îḋé">
                <a:extLst>
                  <a:ext uri="{FF2B5EF4-FFF2-40B4-BE49-F238E27FC236}">
                    <a16:creationId xmlns:a16="http://schemas.microsoft.com/office/drawing/2014/main" xmlns="" id="{CB2D7D41-86C1-40B9-8321-C196CB6C3F80}"/>
                  </a:ext>
                </a:extLst>
              </p:cNvPr>
              <p:cNvSpPr txBox="1"/>
              <p:nvPr/>
            </p:nvSpPr>
            <p:spPr>
              <a:xfrm>
                <a:off x="910517" y="5085148"/>
                <a:ext cx="2153459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íṧḷîdè">
                <a:extLst>
                  <a:ext uri="{FF2B5EF4-FFF2-40B4-BE49-F238E27FC236}">
                    <a16:creationId xmlns:a16="http://schemas.microsoft.com/office/drawing/2014/main" xmlns="" id="{605B0546-B5C4-44B3-BADD-606F411D2066}"/>
                  </a:ext>
                </a:extLst>
              </p:cNvPr>
              <p:cNvSpPr txBox="1"/>
              <p:nvPr/>
            </p:nvSpPr>
            <p:spPr>
              <a:xfrm>
                <a:off x="910516" y="4691759"/>
                <a:ext cx="2153460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9" name="iŝľîḍé">
              <a:extLst>
                <a:ext uri="{FF2B5EF4-FFF2-40B4-BE49-F238E27FC236}">
                  <a16:creationId xmlns:a16="http://schemas.microsoft.com/office/drawing/2014/main" xmlns="" id="{613DF944-7CB4-4947-B8A1-2B7AAE5998D9}"/>
                </a:ext>
              </a:extLst>
            </p:cNvPr>
            <p:cNvGrpSpPr/>
            <p:nvPr/>
          </p:nvGrpSpPr>
          <p:grpSpPr>
            <a:xfrm>
              <a:off x="7073647" y="1424220"/>
              <a:ext cx="2153460" cy="1444441"/>
              <a:chOff x="910516" y="4691759"/>
              <a:chExt cx="2153460" cy="1444441"/>
            </a:xfrm>
          </p:grpSpPr>
          <p:sp>
            <p:nvSpPr>
              <p:cNvPr id="23" name="îṥļidé">
                <a:extLst>
                  <a:ext uri="{FF2B5EF4-FFF2-40B4-BE49-F238E27FC236}">
                    <a16:creationId xmlns:a16="http://schemas.microsoft.com/office/drawing/2014/main" xmlns="" id="{0D80892F-3D0B-4DC9-B246-173E68C09FFB}"/>
                  </a:ext>
                </a:extLst>
              </p:cNvPr>
              <p:cNvSpPr txBox="1"/>
              <p:nvPr/>
            </p:nvSpPr>
            <p:spPr>
              <a:xfrm>
                <a:off x="910517" y="5085148"/>
                <a:ext cx="2153459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íṡḻïḑè">
                <a:extLst>
                  <a:ext uri="{FF2B5EF4-FFF2-40B4-BE49-F238E27FC236}">
                    <a16:creationId xmlns:a16="http://schemas.microsoft.com/office/drawing/2014/main" xmlns="" id="{4DC84230-1B42-4A72-8DD2-47C74EAFF8C2}"/>
                  </a:ext>
                </a:extLst>
              </p:cNvPr>
              <p:cNvSpPr txBox="1"/>
              <p:nvPr/>
            </p:nvSpPr>
            <p:spPr>
              <a:xfrm>
                <a:off x="910516" y="4691759"/>
                <a:ext cx="2153460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20" name="iṡḷíḋé">
              <a:extLst>
                <a:ext uri="{FF2B5EF4-FFF2-40B4-BE49-F238E27FC236}">
                  <a16:creationId xmlns:a16="http://schemas.microsoft.com/office/drawing/2014/main" xmlns="" id="{5AD6A714-038C-4647-BFB4-8FEE5A18A64F}"/>
                </a:ext>
              </a:extLst>
            </p:cNvPr>
            <p:cNvGrpSpPr/>
            <p:nvPr/>
          </p:nvGrpSpPr>
          <p:grpSpPr>
            <a:xfrm>
              <a:off x="2964893" y="1424220"/>
              <a:ext cx="2153460" cy="1444441"/>
              <a:chOff x="910516" y="4691759"/>
              <a:chExt cx="2153460" cy="1444441"/>
            </a:xfrm>
          </p:grpSpPr>
          <p:sp>
            <p:nvSpPr>
              <p:cNvPr id="21" name="iṩļïdè">
                <a:extLst>
                  <a:ext uri="{FF2B5EF4-FFF2-40B4-BE49-F238E27FC236}">
                    <a16:creationId xmlns:a16="http://schemas.microsoft.com/office/drawing/2014/main" xmlns="" id="{33286E61-A6C6-4C49-8D7B-FF8BC7CC63D4}"/>
                  </a:ext>
                </a:extLst>
              </p:cNvPr>
              <p:cNvSpPr txBox="1"/>
              <p:nvPr/>
            </p:nvSpPr>
            <p:spPr>
              <a:xfrm>
                <a:off x="910517" y="5085148"/>
                <a:ext cx="2153459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iṩḷíḓê">
                <a:extLst>
                  <a:ext uri="{FF2B5EF4-FFF2-40B4-BE49-F238E27FC236}">
                    <a16:creationId xmlns:a16="http://schemas.microsoft.com/office/drawing/2014/main" xmlns="" id="{953CE2BC-FFDA-41D0-B2EC-2D234CF41A85}"/>
                  </a:ext>
                </a:extLst>
              </p:cNvPr>
              <p:cNvSpPr txBox="1"/>
              <p:nvPr/>
            </p:nvSpPr>
            <p:spPr>
              <a:xfrm>
                <a:off x="910516" y="4691759"/>
                <a:ext cx="2153460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535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741E936-0868-48E4-81C1-D7A1F4EEC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4E05D80-CA24-4ABC-81E1-35DD5B874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0DF149A-57E5-4D4F-BDD7-9D3346DF2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348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D518692-40BD-46B6-8DE5-E3546124EFA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1458342" cy="5022850"/>
            <a:chOff x="669925" y="1123950"/>
            <a:chExt cx="11458342" cy="5022850"/>
          </a:xfrm>
        </p:grpSpPr>
        <p:grpSp>
          <p:nvGrpSpPr>
            <p:cNvPr id="6" name="iṩḻîḑè">
              <a:extLst>
                <a:ext uri="{FF2B5EF4-FFF2-40B4-BE49-F238E27FC236}">
                  <a16:creationId xmlns:a16="http://schemas.microsoft.com/office/drawing/2014/main" xmlns="" id="{1397DFCF-9B35-4C4B-BDB5-4E0FC1282F0C}"/>
                </a:ext>
              </a:extLst>
            </p:cNvPr>
            <p:cNvGrpSpPr/>
            <p:nvPr/>
          </p:nvGrpSpPr>
          <p:grpSpPr>
            <a:xfrm>
              <a:off x="8537612" y="1123950"/>
              <a:ext cx="3590655" cy="5022850"/>
              <a:chOff x="7929833" y="1123950"/>
              <a:chExt cx="3590655" cy="5022850"/>
            </a:xfrm>
          </p:grpSpPr>
          <p:sp>
            <p:nvSpPr>
              <p:cNvPr id="34" name="îŝľïḓè">
                <a:extLst>
                  <a:ext uri="{FF2B5EF4-FFF2-40B4-BE49-F238E27FC236}">
                    <a16:creationId xmlns:a16="http://schemas.microsoft.com/office/drawing/2014/main" xmlns="" id="{C2717865-90F1-448D-8AB4-0203F034267A}"/>
                  </a:ext>
                </a:extLst>
              </p:cNvPr>
              <p:cNvSpPr/>
              <p:nvPr/>
            </p:nvSpPr>
            <p:spPr>
              <a:xfrm flipV="1">
                <a:off x="8132072" y="4243684"/>
                <a:ext cx="1909986" cy="1903116"/>
              </a:xfrm>
              <a:custGeom>
                <a:avLst/>
                <a:gdLst>
                  <a:gd name="connsiteX0" fmla="*/ 0 w 2681727"/>
                  <a:gd name="connsiteY0" fmla="*/ 0 h 2672080"/>
                  <a:gd name="connsiteX1" fmla="*/ 2668392 w 2681727"/>
                  <a:gd name="connsiteY1" fmla="*/ 2407997 h 2672080"/>
                  <a:gd name="connsiteX2" fmla="*/ 2681727 w 2681727"/>
                  <a:gd name="connsiteY2" fmla="*/ 2672080 h 2672080"/>
                  <a:gd name="connsiteX3" fmla="*/ 1914647 w 2681727"/>
                  <a:gd name="connsiteY3" fmla="*/ 2672080 h 2672080"/>
                  <a:gd name="connsiteX4" fmla="*/ 1905273 w 2681727"/>
                  <a:gd name="connsiteY4" fmla="*/ 2486426 h 2672080"/>
                  <a:gd name="connsiteX5" fmla="*/ 0 w 2681727"/>
                  <a:gd name="connsiteY5" fmla="*/ 767080 h 2672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81727" h="2672080">
                    <a:moveTo>
                      <a:pt x="0" y="0"/>
                    </a:moveTo>
                    <a:cubicBezTo>
                      <a:pt x="1388775" y="0"/>
                      <a:pt x="2531034" y="1055461"/>
                      <a:pt x="2668392" y="2407997"/>
                    </a:cubicBezTo>
                    <a:lnTo>
                      <a:pt x="2681727" y="2672080"/>
                    </a:lnTo>
                    <a:lnTo>
                      <a:pt x="1914647" y="2672080"/>
                    </a:lnTo>
                    <a:lnTo>
                      <a:pt x="1905273" y="2486426"/>
                    </a:lnTo>
                    <a:cubicBezTo>
                      <a:pt x="1807197" y="1520695"/>
                      <a:pt x="991607" y="767080"/>
                      <a:pt x="0" y="76708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iṥlîḓe">
                <a:extLst>
                  <a:ext uri="{FF2B5EF4-FFF2-40B4-BE49-F238E27FC236}">
                    <a16:creationId xmlns:a16="http://schemas.microsoft.com/office/drawing/2014/main" xmlns="" id="{8C9254F3-75B8-4CB8-B20B-B736F5BE5171}"/>
                  </a:ext>
                </a:extLst>
              </p:cNvPr>
              <p:cNvSpPr/>
              <p:nvPr/>
            </p:nvSpPr>
            <p:spPr>
              <a:xfrm>
                <a:off x="8691442" y="4439282"/>
                <a:ext cx="395624" cy="39562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85000" lnSpcReduction="20000"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íşľîḓé">
                <a:extLst>
                  <a:ext uri="{FF2B5EF4-FFF2-40B4-BE49-F238E27FC236}">
                    <a16:creationId xmlns:a16="http://schemas.microsoft.com/office/drawing/2014/main" xmlns="" id="{B10674A6-FDF5-412E-85B6-DF7A67946776}"/>
                  </a:ext>
                </a:extLst>
              </p:cNvPr>
              <p:cNvSpPr/>
              <p:nvPr/>
            </p:nvSpPr>
            <p:spPr>
              <a:xfrm>
                <a:off x="7929833" y="1123950"/>
                <a:ext cx="3590655" cy="2975728"/>
              </a:xfrm>
              <a:prstGeom prst="ellipse">
                <a:avLst/>
              </a:prstGeom>
              <a:pattFill prst="pct5">
                <a:fgClr>
                  <a:schemeClr val="bg1"/>
                </a:fgClr>
                <a:bgClr>
                  <a:schemeClr val="tx2">
                    <a:lumMod val="60000"/>
                    <a:lumOff val="40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" name="ïṩliḑé">
              <a:extLst>
                <a:ext uri="{FF2B5EF4-FFF2-40B4-BE49-F238E27FC236}">
                  <a16:creationId xmlns:a16="http://schemas.microsoft.com/office/drawing/2014/main" xmlns="" id="{12E0E31E-691F-4662-A197-0D38D7B5FD6F}"/>
                </a:ext>
              </a:extLst>
            </p:cNvPr>
            <p:cNvSpPr/>
            <p:nvPr/>
          </p:nvSpPr>
          <p:spPr>
            <a:xfrm>
              <a:off x="669925" y="1358569"/>
              <a:ext cx="395624" cy="39562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îṣḻíde">
              <a:extLst>
                <a:ext uri="{FF2B5EF4-FFF2-40B4-BE49-F238E27FC236}">
                  <a16:creationId xmlns:a16="http://schemas.microsoft.com/office/drawing/2014/main" xmlns="" id="{88AC7B44-2B12-4155-8CF5-0A238F23BB13}"/>
                </a:ext>
              </a:extLst>
            </p:cNvPr>
            <p:cNvSpPr txBox="1"/>
            <p:nvPr/>
          </p:nvSpPr>
          <p:spPr>
            <a:xfrm>
              <a:off x="1065549" y="1279145"/>
              <a:ext cx="6656051" cy="5544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 reading more fluent.</a:t>
              </a:r>
            </a:p>
          </p:txBody>
        </p:sp>
        <p:grpSp>
          <p:nvGrpSpPr>
            <p:cNvPr id="9" name="išliḑe">
              <a:extLst>
                <a:ext uri="{FF2B5EF4-FFF2-40B4-BE49-F238E27FC236}">
                  <a16:creationId xmlns:a16="http://schemas.microsoft.com/office/drawing/2014/main" xmlns="" id="{2DE43436-269B-4870-BB08-E7178FE81128}"/>
                </a:ext>
              </a:extLst>
            </p:cNvPr>
            <p:cNvGrpSpPr/>
            <p:nvPr/>
          </p:nvGrpSpPr>
          <p:grpSpPr>
            <a:xfrm>
              <a:off x="1065550" y="2585630"/>
              <a:ext cx="3024136" cy="1514048"/>
              <a:chOff x="1065550" y="2210731"/>
              <a:chExt cx="3024136" cy="1514048"/>
            </a:xfrm>
          </p:grpSpPr>
          <p:sp>
            <p:nvSpPr>
              <p:cNvPr id="29" name="íšļîḍê">
                <a:extLst>
                  <a:ext uri="{FF2B5EF4-FFF2-40B4-BE49-F238E27FC236}">
                    <a16:creationId xmlns:a16="http://schemas.microsoft.com/office/drawing/2014/main" xmlns="" id="{EB10C982-EEB3-4809-8193-4035963CA3CA}"/>
                  </a:ext>
                </a:extLst>
              </p:cNvPr>
              <p:cNvSpPr/>
              <p:nvPr/>
            </p:nvSpPr>
            <p:spPr bwMode="auto">
              <a:xfrm>
                <a:off x="3696271" y="2363108"/>
                <a:ext cx="393415" cy="392817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 dirty="0"/>
              </a:p>
            </p:txBody>
          </p:sp>
          <p:grpSp>
            <p:nvGrpSpPr>
              <p:cNvPr id="30" name="isḷidê">
                <a:extLst>
                  <a:ext uri="{FF2B5EF4-FFF2-40B4-BE49-F238E27FC236}">
                    <a16:creationId xmlns:a16="http://schemas.microsoft.com/office/drawing/2014/main" xmlns="" id="{0271C099-30AE-4869-85FC-6E3A79B4B85B}"/>
                  </a:ext>
                </a:extLst>
              </p:cNvPr>
              <p:cNvGrpSpPr/>
              <p:nvPr/>
            </p:nvGrpSpPr>
            <p:grpSpPr>
              <a:xfrm>
                <a:off x="1065550" y="2210731"/>
                <a:ext cx="3024136" cy="1514048"/>
                <a:chOff x="1065549" y="2210731"/>
                <a:chExt cx="3417551" cy="1514048"/>
              </a:xfrm>
            </p:grpSpPr>
            <p:sp>
              <p:nvSpPr>
                <p:cNvPr id="31" name="ïṣľïḋè">
                  <a:extLst>
                    <a:ext uri="{FF2B5EF4-FFF2-40B4-BE49-F238E27FC236}">
                      <a16:creationId xmlns:a16="http://schemas.microsoft.com/office/drawing/2014/main" xmlns="" id="{E3F721E0-0E8B-468E-8661-D7F859459F9A}"/>
                    </a:ext>
                  </a:extLst>
                </p:cNvPr>
                <p:cNvSpPr/>
                <p:nvPr/>
              </p:nvSpPr>
              <p:spPr bwMode="auto">
                <a:xfrm>
                  <a:off x="1065549" y="2820389"/>
                  <a:ext cx="3417551" cy="9043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2" name="ïṡlíḑé">
                  <a:extLst>
                    <a:ext uri="{FF2B5EF4-FFF2-40B4-BE49-F238E27FC236}">
                      <a16:creationId xmlns:a16="http://schemas.microsoft.com/office/drawing/2014/main" xmlns="" id="{C3EE3AFC-416F-43D9-8DB2-F979D5A9A3E7}"/>
                    </a:ext>
                  </a:extLst>
                </p:cNvPr>
                <p:cNvSpPr txBox="1"/>
                <p:nvPr/>
              </p:nvSpPr>
              <p:spPr bwMode="auto">
                <a:xfrm>
                  <a:off x="1065549" y="2210731"/>
                  <a:ext cx="3417551" cy="6096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01.Text here</a:t>
                  </a:r>
                </a:p>
              </p:txBody>
            </p: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xmlns="" id="{A1A4F1A4-ED8A-4BDF-817F-FE555D184D26}"/>
                    </a:ext>
                  </a:extLst>
                </p:cNvPr>
                <p:cNvCxnSpPr/>
                <p:nvPr/>
              </p:nvCxnSpPr>
              <p:spPr>
                <a:xfrm>
                  <a:off x="1065549" y="2820388"/>
                  <a:ext cx="3417551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0" name="íśļïďé">
              <a:extLst>
                <a:ext uri="{FF2B5EF4-FFF2-40B4-BE49-F238E27FC236}">
                  <a16:creationId xmlns:a16="http://schemas.microsoft.com/office/drawing/2014/main" xmlns="" id="{DDD125CA-B2FB-4A66-B14C-A02223A1DFFD}"/>
                </a:ext>
              </a:extLst>
            </p:cNvPr>
            <p:cNvGrpSpPr/>
            <p:nvPr/>
          </p:nvGrpSpPr>
          <p:grpSpPr>
            <a:xfrm>
              <a:off x="4801581" y="2585630"/>
              <a:ext cx="3024136" cy="1514048"/>
              <a:chOff x="1065550" y="2210731"/>
              <a:chExt cx="3024136" cy="1514048"/>
            </a:xfrm>
          </p:grpSpPr>
          <p:sp>
            <p:nvSpPr>
              <p:cNvPr id="24" name="iṣḻïḋè">
                <a:extLst>
                  <a:ext uri="{FF2B5EF4-FFF2-40B4-BE49-F238E27FC236}">
                    <a16:creationId xmlns:a16="http://schemas.microsoft.com/office/drawing/2014/main" xmlns="" id="{4238DE9D-F123-478A-BF49-B1C555BAA4A9}"/>
                  </a:ext>
                </a:extLst>
              </p:cNvPr>
              <p:cNvSpPr/>
              <p:nvPr/>
            </p:nvSpPr>
            <p:spPr bwMode="auto">
              <a:xfrm>
                <a:off x="3696271" y="2363108"/>
                <a:ext cx="393415" cy="392817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 dirty="0"/>
              </a:p>
            </p:txBody>
          </p:sp>
          <p:grpSp>
            <p:nvGrpSpPr>
              <p:cNvPr id="25" name="ïşľïdé">
                <a:extLst>
                  <a:ext uri="{FF2B5EF4-FFF2-40B4-BE49-F238E27FC236}">
                    <a16:creationId xmlns:a16="http://schemas.microsoft.com/office/drawing/2014/main" xmlns="" id="{0FA6CF67-5803-438F-B9DF-4D0F2A7E7114}"/>
                  </a:ext>
                </a:extLst>
              </p:cNvPr>
              <p:cNvGrpSpPr/>
              <p:nvPr/>
            </p:nvGrpSpPr>
            <p:grpSpPr>
              <a:xfrm>
                <a:off x="1065550" y="2210731"/>
                <a:ext cx="3024136" cy="1514048"/>
                <a:chOff x="1065549" y="2210731"/>
                <a:chExt cx="3417551" cy="1514048"/>
              </a:xfrm>
            </p:grpSpPr>
            <p:sp>
              <p:nvSpPr>
                <p:cNvPr id="26" name="ïṥlïḋe">
                  <a:extLst>
                    <a:ext uri="{FF2B5EF4-FFF2-40B4-BE49-F238E27FC236}">
                      <a16:creationId xmlns:a16="http://schemas.microsoft.com/office/drawing/2014/main" xmlns="" id="{720C262E-5847-4FD0-8A0E-77EF0441799B}"/>
                    </a:ext>
                  </a:extLst>
                </p:cNvPr>
                <p:cNvSpPr/>
                <p:nvPr/>
              </p:nvSpPr>
              <p:spPr bwMode="auto">
                <a:xfrm>
                  <a:off x="1065549" y="2820389"/>
                  <a:ext cx="3417551" cy="9043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7" name="íşļiḋê">
                  <a:extLst>
                    <a:ext uri="{FF2B5EF4-FFF2-40B4-BE49-F238E27FC236}">
                      <a16:creationId xmlns:a16="http://schemas.microsoft.com/office/drawing/2014/main" xmlns="" id="{A967D88F-B10A-4358-BBD9-7595F9EA37D5}"/>
                    </a:ext>
                  </a:extLst>
                </p:cNvPr>
                <p:cNvSpPr txBox="1"/>
                <p:nvPr/>
              </p:nvSpPr>
              <p:spPr bwMode="auto">
                <a:xfrm>
                  <a:off x="1065549" y="2210731"/>
                  <a:ext cx="3417551" cy="6096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02.Text here</a:t>
                  </a:r>
                </a:p>
              </p:txBody>
            </p:sp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xmlns="" id="{2A321C12-94A4-4D96-845B-2EAE93BA2EF1}"/>
                    </a:ext>
                  </a:extLst>
                </p:cNvPr>
                <p:cNvCxnSpPr/>
                <p:nvPr/>
              </p:nvCxnSpPr>
              <p:spPr>
                <a:xfrm>
                  <a:off x="1065549" y="2820388"/>
                  <a:ext cx="3417551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1" name="išliḍé">
              <a:extLst>
                <a:ext uri="{FF2B5EF4-FFF2-40B4-BE49-F238E27FC236}">
                  <a16:creationId xmlns:a16="http://schemas.microsoft.com/office/drawing/2014/main" xmlns="" id="{913CFEF8-8BA0-4910-BD41-3BF78547C989}"/>
                </a:ext>
              </a:extLst>
            </p:cNvPr>
            <p:cNvGrpSpPr/>
            <p:nvPr/>
          </p:nvGrpSpPr>
          <p:grpSpPr>
            <a:xfrm>
              <a:off x="1065550" y="4439282"/>
              <a:ext cx="3024136" cy="1514048"/>
              <a:chOff x="1065550" y="2210731"/>
              <a:chExt cx="3024136" cy="1514048"/>
            </a:xfrm>
          </p:grpSpPr>
          <p:sp>
            <p:nvSpPr>
              <p:cNvPr id="19" name="îṥļîḓe">
                <a:extLst>
                  <a:ext uri="{FF2B5EF4-FFF2-40B4-BE49-F238E27FC236}">
                    <a16:creationId xmlns:a16="http://schemas.microsoft.com/office/drawing/2014/main" xmlns="" id="{1547A1B1-71D3-4231-A8A9-01ADBC4B8549}"/>
                  </a:ext>
                </a:extLst>
              </p:cNvPr>
              <p:cNvSpPr/>
              <p:nvPr/>
            </p:nvSpPr>
            <p:spPr bwMode="auto">
              <a:xfrm>
                <a:off x="3696271" y="2363108"/>
                <a:ext cx="393415" cy="392817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 dirty="0"/>
              </a:p>
            </p:txBody>
          </p:sp>
          <p:grpSp>
            <p:nvGrpSpPr>
              <p:cNvPr id="20" name="îṩḻide">
                <a:extLst>
                  <a:ext uri="{FF2B5EF4-FFF2-40B4-BE49-F238E27FC236}">
                    <a16:creationId xmlns:a16="http://schemas.microsoft.com/office/drawing/2014/main" xmlns="" id="{DDDC7D5E-B930-4D4D-89D1-EF06FF2B07E5}"/>
                  </a:ext>
                </a:extLst>
              </p:cNvPr>
              <p:cNvGrpSpPr/>
              <p:nvPr/>
            </p:nvGrpSpPr>
            <p:grpSpPr>
              <a:xfrm>
                <a:off x="1065550" y="2210731"/>
                <a:ext cx="3024136" cy="1514048"/>
                <a:chOff x="1065549" y="2210731"/>
                <a:chExt cx="3417551" cy="1514048"/>
              </a:xfrm>
            </p:grpSpPr>
            <p:sp>
              <p:nvSpPr>
                <p:cNvPr id="21" name="íšlïḋe">
                  <a:extLst>
                    <a:ext uri="{FF2B5EF4-FFF2-40B4-BE49-F238E27FC236}">
                      <a16:creationId xmlns:a16="http://schemas.microsoft.com/office/drawing/2014/main" xmlns="" id="{9F78C5A5-77E3-40A7-9A08-61581ECC390A}"/>
                    </a:ext>
                  </a:extLst>
                </p:cNvPr>
                <p:cNvSpPr/>
                <p:nvPr/>
              </p:nvSpPr>
              <p:spPr bwMode="auto">
                <a:xfrm>
                  <a:off x="1065549" y="2820389"/>
                  <a:ext cx="3417551" cy="9043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2" name="ís1ídè">
                  <a:extLst>
                    <a:ext uri="{FF2B5EF4-FFF2-40B4-BE49-F238E27FC236}">
                      <a16:creationId xmlns:a16="http://schemas.microsoft.com/office/drawing/2014/main" xmlns="" id="{04DD3700-402A-41BD-BF1A-CD55091F75FF}"/>
                    </a:ext>
                  </a:extLst>
                </p:cNvPr>
                <p:cNvSpPr txBox="1"/>
                <p:nvPr/>
              </p:nvSpPr>
              <p:spPr bwMode="auto">
                <a:xfrm>
                  <a:off x="1065549" y="2210731"/>
                  <a:ext cx="3417551" cy="6096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03.Text here</a:t>
                  </a:r>
                </a:p>
              </p:txBody>
            </p:sp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xmlns="" id="{24554D70-C119-4439-9227-E2911A961113}"/>
                    </a:ext>
                  </a:extLst>
                </p:cNvPr>
                <p:cNvCxnSpPr/>
                <p:nvPr/>
              </p:nvCxnSpPr>
              <p:spPr>
                <a:xfrm>
                  <a:off x="1065549" y="2820388"/>
                  <a:ext cx="3417551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" name="îṣļíḋè">
              <a:extLst>
                <a:ext uri="{FF2B5EF4-FFF2-40B4-BE49-F238E27FC236}">
                  <a16:creationId xmlns:a16="http://schemas.microsoft.com/office/drawing/2014/main" xmlns="" id="{803C3994-148B-4F88-AA6E-C0484D73E543}"/>
                </a:ext>
              </a:extLst>
            </p:cNvPr>
            <p:cNvGrpSpPr/>
            <p:nvPr/>
          </p:nvGrpSpPr>
          <p:grpSpPr>
            <a:xfrm>
              <a:off x="4801581" y="4439282"/>
              <a:ext cx="3024136" cy="1514048"/>
              <a:chOff x="1065550" y="2210731"/>
              <a:chExt cx="3024136" cy="1514048"/>
            </a:xfrm>
          </p:grpSpPr>
          <p:sp>
            <p:nvSpPr>
              <p:cNvPr id="14" name="iṩļiďê">
                <a:extLst>
                  <a:ext uri="{FF2B5EF4-FFF2-40B4-BE49-F238E27FC236}">
                    <a16:creationId xmlns:a16="http://schemas.microsoft.com/office/drawing/2014/main" xmlns="" id="{AC918340-9A54-4302-BC4E-42357E293D55}"/>
                  </a:ext>
                </a:extLst>
              </p:cNvPr>
              <p:cNvSpPr/>
              <p:nvPr/>
            </p:nvSpPr>
            <p:spPr bwMode="auto">
              <a:xfrm>
                <a:off x="3696271" y="2363108"/>
                <a:ext cx="393415" cy="392817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 dirty="0"/>
              </a:p>
            </p:txBody>
          </p:sp>
          <p:grpSp>
            <p:nvGrpSpPr>
              <p:cNvPr id="15" name="îṣļídé">
                <a:extLst>
                  <a:ext uri="{FF2B5EF4-FFF2-40B4-BE49-F238E27FC236}">
                    <a16:creationId xmlns:a16="http://schemas.microsoft.com/office/drawing/2014/main" xmlns="" id="{FCEF68EE-6DC8-4333-8AC3-D8C588FDA8A9}"/>
                  </a:ext>
                </a:extLst>
              </p:cNvPr>
              <p:cNvGrpSpPr/>
              <p:nvPr/>
            </p:nvGrpSpPr>
            <p:grpSpPr>
              <a:xfrm>
                <a:off x="1065550" y="2210731"/>
                <a:ext cx="3024136" cy="1514048"/>
                <a:chOff x="1065549" y="2210731"/>
                <a:chExt cx="3417551" cy="1514048"/>
              </a:xfrm>
            </p:grpSpPr>
            <p:sp>
              <p:nvSpPr>
                <p:cNvPr id="16" name="îsľíḍè">
                  <a:extLst>
                    <a:ext uri="{FF2B5EF4-FFF2-40B4-BE49-F238E27FC236}">
                      <a16:creationId xmlns:a16="http://schemas.microsoft.com/office/drawing/2014/main" xmlns="" id="{DB9DB20C-DA88-4024-9399-7B9E8AD8F2E7}"/>
                    </a:ext>
                  </a:extLst>
                </p:cNvPr>
                <p:cNvSpPr/>
                <p:nvPr/>
              </p:nvSpPr>
              <p:spPr bwMode="auto">
                <a:xfrm>
                  <a:off x="1065549" y="2820389"/>
                  <a:ext cx="3417551" cy="9043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7" name="ïṣ1íďê">
                  <a:extLst>
                    <a:ext uri="{FF2B5EF4-FFF2-40B4-BE49-F238E27FC236}">
                      <a16:creationId xmlns:a16="http://schemas.microsoft.com/office/drawing/2014/main" xmlns="" id="{89BA4147-F462-4C7C-B6A5-74C8EBF9D6CD}"/>
                    </a:ext>
                  </a:extLst>
                </p:cNvPr>
                <p:cNvSpPr txBox="1"/>
                <p:nvPr/>
              </p:nvSpPr>
              <p:spPr bwMode="auto">
                <a:xfrm>
                  <a:off x="1065549" y="2210731"/>
                  <a:ext cx="3417551" cy="6096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04.Text here</a:t>
                  </a:r>
                </a:p>
              </p:txBody>
            </p: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xmlns="" id="{40B67D28-2BEB-4E70-9ED5-294D32AE2AB4}"/>
                    </a:ext>
                  </a:extLst>
                </p:cNvPr>
                <p:cNvCxnSpPr/>
                <p:nvPr/>
              </p:nvCxnSpPr>
              <p:spPr>
                <a:xfrm>
                  <a:off x="1065549" y="2820388"/>
                  <a:ext cx="3417551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99450DB3-0DD8-4356-8E8E-1027791DA153}"/>
                </a:ext>
              </a:extLst>
            </p:cNvPr>
            <p:cNvCxnSpPr/>
            <p:nvPr/>
          </p:nvCxnSpPr>
          <p:spPr>
            <a:xfrm>
              <a:off x="1065549" y="1943100"/>
              <a:ext cx="6760168" cy="0"/>
            </a:xfrm>
            <a:prstGeom prst="line">
              <a:avLst/>
            </a:prstGeom>
            <a:ln w="1905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4631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5226BB4-8EFF-41E8-9EAC-F8A5FF65E5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5693AD-B301-4D7E-91B8-52D283BD0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670773B-E47B-407C-A622-A64C878DB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412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C698064-8828-4462-AD66-DECAA13ACF2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59310"/>
            <a:ext cx="10858210" cy="5398690"/>
            <a:chOff x="673100" y="1459310"/>
            <a:chExt cx="10858210" cy="539869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DDE7810C-FFAA-4A78-86FE-D4AE29A0C78F}"/>
                </a:ext>
              </a:extLst>
            </p:cNvPr>
            <p:cNvCxnSpPr>
              <a:endCxn id="27" idx="5"/>
            </p:cNvCxnSpPr>
            <p:nvPr/>
          </p:nvCxnSpPr>
          <p:spPr>
            <a:xfrm flipH="1">
              <a:off x="6475582" y="2614898"/>
              <a:ext cx="2318878" cy="97169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6C1C00A0-5D70-44EA-BEBC-7BAEB953A2DC}"/>
                </a:ext>
              </a:extLst>
            </p:cNvPr>
            <p:cNvCxnSpPr/>
            <p:nvPr/>
          </p:nvCxnSpPr>
          <p:spPr>
            <a:xfrm flipH="1">
              <a:off x="8794460" y="2614898"/>
              <a:ext cx="27368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š1iďè">
              <a:extLst>
                <a:ext uri="{FF2B5EF4-FFF2-40B4-BE49-F238E27FC236}">
                  <a16:creationId xmlns:a16="http://schemas.microsoft.com/office/drawing/2014/main" xmlns="" id="{7C35EA66-3901-4832-9726-044964329B5F}"/>
                </a:ext>
              </a:extLst>
            </p:cNvPr>
            <p:cNvGrpSpPr/>
            <p:nvPr/>
          </p:nvGrpSpPr>
          <p:grpSpPr>
            <a:xfrm>
              <a:off x="673100" y="4525325"/>
              <a:ext cx="2736850" cy="1092293"/>
              <a:chOff x="673100" y="4525325"/>
              <a:chExt cx="2736850" cy="1092293"/>
            </a:xfrm>
          </p:grpSpPr>
          <p:sp>
            <p:nvSpPr>
              <p:cNvPr id="85" name="îśļíḓê">
                <a:extLst>
                  <a:ext uri="{FF2B5EF4-FFF2-40B4-BE49-F238E27FC236}">
                    <a16:creationId xmlns:a16="http://schemas.microsoft.com/office/drawing/2014/main" xmlns="" id="{FEE17612-1FBF-4C44-97BE-F40296C4D8E0}"/>
                  </a:ext>
                </a:extLst>
              </p:cNvPr>
              <p:cNvSpPr txBox="1"/>
              <p:nvPr/>
            </p:nvSpPr>
            <p:spPr>
              <a:xfrm>
                <a:off x="673100" y="4981581"/>
                <a:ext cx="2736850" cy="636037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Copy paste fonts. Choose the only option to retain text.…...</a:t>
                </a:r>
              </a:p>
            </p:txBody>
          </p:sp>
          <p:sp>
            <p:nvSpPr>
              <p:cNvPr id="86" name="íṡ1iḓe">
                <a:extLst>
                  <a:ext uri="{FF2B5EF4-FFF2-40B4-BE49-F238E27FC236}">
                    <a16:creationId xmlns:a16="http://schemas.microsoft.com/office/drawing/2014/main" xmlns="" id="{33F60DCC-6C87-4CBA-91FC-1B22B49BC6C3}"/>
                  </a:ext>
                </a:extLst>
              </p:cNvPr>
              <p:cNvSpPr/>
              <p:nvPr/>
            </p:nvSpPr>
            <p:spPr>
              <a:xfrm>
                <a:off x="673100" y="4525325"/>
                <a:ext cx="2736850" cy="456255"/>
              </a:xfrm>
              <a:prstGeom prst="rect">
                <a:avLst/>
              </a:prstGeom>
              <a:solidFill>
                <a:schemeClr val="accent4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r"/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íSļídé">
              <a:extLst>
                <a:ext uri="{FF2B5EF4-FFF2-40B4-BE49-F238E27FC236}">
                  <a16:creationId xmlns:a16="http://schemas.microsoft.com/office/drawing/2014/main" xmlns="" id="{DFF42A0B-0AC6-4EF6-8E0C-6F6511D04AA7}"/>
                </a:ext>
              </a:extLst>
            </p:cNvPr>
            <p:cNvGrpSpPr/>
            <p:nvPr/>
          </p:nvGrpSpPr>
          <p:grpSpPr>
            <a:xfrm>
              <a:off x="8782050" y="2175620"/>
              <a:ext cx="2736850" cy="1092292"/>
              <a:chOff x="8782050" y="2175620"/>
              <a:chExt cx="2736850" cy="1092292"/>
            </a:xfrm>
          </p:grpSpPr>
          <p:sp>
            <p:nvSpPr>
              <p:cNvPr id="83" name="ïṥļídè">
                <a:extLst>
                  <a:ext uri="{FF2B5EF4-FFF2-40B4-BE49-F238E27FC236}">
                    <a16:creationId xmlns:a16="http://schemas.microsoft.com/office/drawing/2014/main" xmlns="" id="{FEE17612-1FBF-4C44-97BE-F40296C4D8E0}"/>
                  </a:ext>
                </a:extLst>
              </p:cNvPr>
              <p:cNvSpPr txBox="1"/>
              <p:nvPr/>
            </p:nvSpPr>
            <p:spPr>
              <a:xfrm>
                <a:off x="8782050" y="2631875"/>
                <a:ext cx="2736850" cy="636037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Copy paste fonts. Choose the only option to retain text.…...</a:t>
                </a:r>
              </a:p>
            </p:txBody>
          </p:sp>
          <p:sp>
            <p:nvSpPr>
              <p:cNvPr id="84" name="išlîḓé">
                <a:extLst>
                  <a:ext uri="{FF2B5EF4-FFF2-40B4-BE49-F238E27FC236}">
                    <a16:creationId xmlns:a16="http://schemas.microsoft.com/office/drawing/2014/main" xmlns="" id="{33F60DCC-6C87-4CBA-91FC-1B22B49BC6C3}"/>
                  </a:ext>
                </a:extLst>
              </p:cNvPr>
              <p:cNvSpPr/>
              <p:nvPr/>
            </p:nvSpPr>
            <p:spPr>
              <a:xfrm>
                <a:off x="8782050" y="2175620"/>
                <a:ext cx="2736850" cy="456255"/>
              </a:xfrm>
              <a:prstGeom prst="rect">
                <a:avLst/>
              </a:prstGeom>
              <a:solidFill>
                <a:schemeClr val="accent2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/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ïŝḻïḍè">
              <a:extLst>
                <a:ext uri="{FF2B5EF4-FFF2-40B4-BE49-F238E27FC236}">
                  <a16:creationId xmlns:a16="http://schemas.microsoft.com/office/drawing/2014/main" xmlns="" id="{354830AC-7797-4947-B735-944C0886191A}"/>
                </a:ext>
              </a:extLst>
            </p:cNvPr>
            <p:cNvGrpSpPr/>
            <p:nvPr/>
          </p:nvGrpSpPr>
          <p:grpSpPr>
            <a:xfrm>
              <a:off x="8782050" y="4525325"/>
              <a:ext cx="2736850" cy="1092293"/>
              <a:chOff x="8782050" y="4525325"/>
              <a:chExt cx="2736850" cy="1092293"/>
            </a:xfrm>
          </p:grpSpPr>
          <p:sp>
            <p:nvSpPr>
              <p:cNvPr id="81" name="îṩḷîḍè">
                <a:extLst>
                  <a:ext uri="{FF2B5EF4-FFF2-40B4-BE49-F238E27FC236}">
                    <a16:creationId xmlns:a16="http://schemas.microsoft.com/office/drawing/2014/main" xmlns="" id="{FEE17612-1FBF-4C44-97BE-F40296C4D8E0}"/>
                  </a:ext>
                </a:extLst>
              </p:cNvPr>
              <p:cNvSpPr txBox="1"/>
              <p:nvPr/>
            </p:nvSpPr>
            <p:spPr>
              <a:xfrm>
                <a:off x="8782050" y="4981581"/>
                <a:ext cx="2736850" cy="636037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Copy paste fonts. Choose the only option to retain text.…...</a:t>
                </a:r>
              </a:p>
            </p:txBody>
          </p:sp>
          <p:sp>
            <p:nvSpPr>
              <p:cNvPr id="82" name="íṥ1îḑe">
                <a:extLst>
                  <a:ext uri="{FF2B5EF4-FFF2-40B4-BE49-F238E27FC236}">
                    <a16:creationId xmlns:a16="http://schemas.microsoft.com/office/drawing/2014/main" xmlns="" id="{33F60DCC-6C87-4CBA-91FC-1B22B49BC6C3}"/>
                  </a:ext>
                </a:extLst>
              </p:cNvPr>
              <p:cNvSpPr/>
              <p:nvPr/>
            </p:nvSpPr>
            <p:spPr>
              <a:xfrm>
                <a:off x="8782050" y="4525325"/>
                <a:ext cx="2736850" cy="456255"/>
              </a:xfrm>
              <a:prstGeom prst="rect">
                <a:avLst/>
              </a:prstGeom>
              <a:solidFill>
                <a:schemeClr val="accent5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/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îŝļîḋê">
              <a:extLst>
                <a:ext uri="{FF2B5EF4-FFF2-40B4-BE49-F238E27FC236}">
                  <a16:creationId xmlns:a16="http://schemas.microsoft.com/office/drawing/2014/main" xmlns="" id="{A80C26E9-E989-4D5C-ADC6-97261CDEE42A}"/>
                </a:ext>
              </a:extLst>
            </p:cNvPr>
            <p:cNvGrpSpPr/>
            <p:nvPr/>
          </p:nvGrpSpPr>
          <p:grpSpPr>
            <a:xfrm>
              <a:off x="673100" y="2614898"/>
              <a:ext cx="4045170" cy="642258"/>
              <a:chOff x="673100" y="2614898"/>
              <a:chExt cx="4045170" cy="642258"/>
            </a:xfrm>
          </p:grpSpPr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xmlns="" id="{C0F0395E-198C-4E08-80AF-F2DE066728F1}"/>
                  </a:ext>
                </a:extLst>
              </p:cNvPr>
              <p:cNvCxnSpPr/>
              <p:nvPr/>
            </p:nvCxnSpPr>
            <p:spPr>
              <a:xfrm>
                <a:off x="673100" y="2614898"/>
                <a:ext cx="273685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xmlns="" id="{73CC9683-E5DB-4490-8C08-ED6EBE60DBDB}"/>
                  </a:ext>
                </a:extLst>
              </p:cNvPr>
              <p:cNvCxnSpPr>
                <a:endCxn id="29" idx="3"/>
              </p:cNvCxnSpPr>
              <p:nvPr/>
            </p:nvCxnSpPr>
            <p:spPr>
              <a:xfrm>
                <a:off x="3409950" y="2614898"/>
                <a:ext cx="1308320" cy="64225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ïṥ1ïdè">
              <a:extLst>
                <a:ext uri="{FF2B5EF4-FFF2-40B4-BE49-F238E27FC236}">
                  <a16:creationId xmlns:a16="http://schemas.microsoft.com/office/drawing/2014/main" xmlns="" id="{2361D8ED-C9DE-47B3-96A8-B3A2BA492D68}"/>
                </a:ext>
              </a:extLst>
            </p:cNvPr>
            <p:cNvGrpSpPr/>
            <p:nvPr/>
          </p:nvGrpSpPr>
          <p:grpSpPr>
            <a:xfrm>
              <a:off x="673100" y="4576217"/>
              <a:ext cx="3776635" cy="405364"/>
              <a:chOff x="673100" y="4576217"/>
              <a:chExt cx="3776635" cy="405364"/>
            </a:xfrm>
          </p:grpSpPr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xmlns="" id="{ED81C333-37FB-475E-A004-38A254D8C934}"/>
                  </a:ext>
                </a:extLst>
              </p:cNvPr>
              <p:cNvCxnSpPr/>
              <p:nvPr/>
            </p:nvCxnSpPr>
            <p:spPr>
              <a:xfrm flipV="1">
                <a:off x="673100" y="4981581"/>
                <a:ext cx="273685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xmlns="" id="{8CF4643C-CFA1-4E6E-9408-8BC15FCF71D7}"/>
                  </a:ext>
                </a:extLst>
              </p:cNvPr>
              <p:cNvCxnSpPr>
                <a:endCxn id="49" idx="1"/>
              </p:cNvCxnSpPr>
              <p:nvPr/>
            </p:nvCxnSpPr>
            <p:spPr>
              <a:xfrm flipV="1">
                <a:off x="3409950" y="4576217"/>
                <a:ext cx="1039785" cy="405364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ïšlïḋê">
              <a:extLst>
                <a:ext uri="{FF2B5EF4-FFF2-40B4-BE49-F238E27FC236}">
                  <a16:creationId xmlns:a16="http://schemas.microsoft.com/office/drawing/2014/main" xmlns="" id="{F62A6A69-D9B2-4C2F-BD65-2790FE465AD5}"/>
                </a:ext>
              </a:extLst>
            </p:cNvPr>
            <p:cNvGrpSpPr/>
            <p:nvPr/>
          </p:nvGrpSpPr>
          <p:grpSpPr>
            <a:xfrm>
              <a:off x="7047290" y="4584669"/>
              <a:ext cx="4471610" cy="396912"/>
              <a:chOff x="7047290" y="4584669"/>
              <a:chExt cx="4471610" cy="396912"/>
            </a:xfrm>
          </p:grpSpPr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xmlns="" id="{90A3190A-E859-4624-85CE-A9E6182C5332}"/>
                  </a:ext>
                </a:extLst>
              </p:cNvPr>
              <p:cNvCxnSpPr/>
              <p:nvPr/>
            </p:nvCxnSpPr>
            <p:spPr>
              <a:xfrm flipH="1" flipV="1">
                <a:off x="8782050" y="4981581"/>
                <a:ext cx="273685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xmlns="" id="{C1CF733B-563C-4137-A4DD-A20F1A321584}"/>
                  </a:ext>
                </a:extLst>
              </p:cNvPr>
              <p:cNvCxnSpPr>
                <a:endCxn id="51" idx="7"/>
              </p:cNvCxnSpPr>
              <p:nvPr/>
            </p:nvCxnSpPr>
            <p:spPr>
              <a:xfrm flipH="1" flipV="1">
                <a:off x="7047290" y="4584669"/>
                <a:ext cx="1734761" cy="396912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ïS1ïḋe">
              <a:extLst>
                <a:ext uri="{FF2B5EF4-FFF2-40B4-BE49-F238E27FC236}">
                  <a16:creationId xmlns:a16="http://schemas.microsoft.com/office/drawing/2014/main" xmlns="" id="{B6572CC3-E31D-40DE-9F25-65CC8FEEECEC}"/>
                </a:ext>
              </a:extLst>
            </p:cNvPr>
            <p:cNvGrpSpPr/>
            <p:nvPr/>
          </p:nvGrpSpPr>
          <p:grpSpPr>
            <a:xfrm>
              <a:off x="4137629" y="1459310"/>
              <a:ext cx="3916742" cy="5398690"/>
              <a:chOff x="4137629" y="1459310"/>
              <a:chExt cx="3916742" cy="5398690"/>
            </a:xfrm>
          </p:grpSpPr>
          <p:sp>
            <p:nvSpPr>
              <p:cNvPr id="18" name="išḻiḑê">
                <a:extLst>
                  <a:ext uri="{FF2B5EF4-FFF2-40B4-BE49-F238E27FC236}">
                    <a16:creationId xmlns:a16="http://schemas.microsoft.com/office/drawing/2014/main" xmlns="" id="{86954EF8-6807-47B5-ADBC-99FE8163AB8E}"/>
                  </a:ext>
                </a:extLst>
              </p:cNvPr>
              <p:cNvSpPr/>
              <p:nvPr/>
            </p:nvSpPr>
            <p:spPr>
              <a:xfrm>
                <a:off x="5000184" y="3426520"/>
                <a:ext cx="1548195" cy="3431480"/>
              </a:xfrm>
              <a:custGeom>
                <a:avLst/>
                <a:gdLst>
                  <a:gd name="connsiteX0" fmla="*/ 913735 w 1548195"/>
                  <a:gd name="connsiteY0" fmla="*/ 0 h 3431480"/>
                  <a:gd name="connsiteX1" fmla="*/ 917483 w 1548195"/>
                  <a:gd name="connsiteY1" fmla="*/ 937 h 3431480"/>
                  <a:gd name="connsiteX2" fmla="*/ 921232 w 1548195"/>
                  <a:gd name="connsiteY2" fmla="*/ 2812 h 3431480"/>
                  <a:gd name="connsiteX3" fmla="*/ 924044 w 1548195"/>
                  <a:gd name="connsiteY3" fmla="*/ 5625 h 3431480"/>
                  <a:gd name="connsiteX4" fmla="*/ 924981 w 1548195"/>
                  <a:gd name="connsiteY4" fmla="*/ 10312 h 3431480"/>
                  <a:gd name="connsiteX5" fmla="*/ 929667 w 1548195"/>
                  <a:gd name="connsiteY5" fmla="*/ 89058 h 3431480"/>
                  <a:gd name="connsiteX6" fmla="*/ 926855 w 1548195"/>
                  <a:gd name="connsiteY6" fmla="*/ 167804 h 3431480"/>
                  <a:gd name="connsiteX7" fmla="*/ 918421 w 1548195"/>
                  <a:gd name="connsiteY7" fmla="*/ 246550 h 3431480"/>
                  <a:gd name="connsiteX8" fmla="*/ 905300 w 1548195"/>
                  <a:gd name="connsiteY8" fmla="*/ 326233 h 3431480"/>
                  <a:gd name="connsiteX9" fmla="*/ 886557 w 1548195"/>
                  <a:gd name="connsiteY9" fmla="*/ 405916 h 3431480"/>
                  <a:gd name="connsiteX10" fmla="*/ 864066 w 1548195"/>
                  <a:gd name="connsiteY10" fmla="*/ 485599 h 3431480"/>
                  <a:gd name="connsiteX11" fmla="*/ 838762 w 1548195"/>
                  <a:gd name="connsiteY11" fmla="*/ 566220 h 3431480"/>
                  <a:gd name="connsiteX12" fmla="*/ 808773 w 1548195"/>
                  <a:gd name="connsiteY12" fmla="*/ 648716 h 3431480"/>
                  <a:gd name="connsiteX13" fmla="*/ 777846 w 1548195"/>
                  <a:gd name="connsiteY13" fmla="*/ 731211 h 3431480"/>
                  <a:gd name="connsiteX14" fmla="*/ 810647 w 1548195"/>
                  <a:gd name="connsiteY14" fmla="*/ 698401 h 3431480"/>
                  <a:gd name="connsiteX15" fmla="*/ 845322 w 1548195"/>
                  <a:gd name="connsiteY15" fmla="*/ 662777 h 3431480"/>
                  <a:gd name="connsiteX16" fmla="*/ 881871 w 1548195"/>
                  <a:gd name="connsiteY16" fmla="*/ 627155 h 3431480"/>
                  <a:gd name="connsiteX17" fmla="*/ 916546 w 1548195"/>
                  <a:gd name="connsiteY17" fmla="*/ 588719 h 3431480"/>
                  <a:gd name="connsiteX18" fmla="*/ 950284 w 1548195"/>
                  <a:gd name="connsiteY18" fmla="*/ 549346 h 3431480"/>
                  <a:gd name="connsiteX19" fmla="*/ 981211 w 1548195"/>
                  <a:gd name="connsiteY19" fmla="*/ 509036 h 3431480"/>
                  <a:gd name="connsiteX20" fmla="*/ 1010263 w 1548195"/>
                  <a:gd name="connsiteY20" fmla="*/ 467788 h 3431480"/>
                  <a:gd name="connsiteX21" fmla="*/ 1036503 w 1548195"/>
                  <a:gd name="connsiteY21" fmla="*/ 427478 h 3431480"/>
                  <a:gd name="connsiteX22" fmla="*/ 1056184 w 1548195"/>
                  <a:gd name="connsiteY22" fmla="*/ 385292 h 3431480"/>
                  <a:gd name="connsiteX23" fmla="*/ 1072115 w 1548195"/>
                  <a:gd name="connsiteY23" fmla="*/ 344982 h 3431480"/>
                  <a:gd name="connsiteX24" fmla="*/ 1083361 w 1548195"/>
                  <a:gd name="connsiteY24" fmla="*/ 304671 h 3431480"/>
                  <a:gd name="connsiteX25" fmla="*/ 1086173 w 1548195"/>
                  <a:gd name="connsiteY25" fmla="*/ 263423 h 3431480"/>
                  <a:gd name="connsiteX26" fmla="*/ 1083361 w 1548195"/>
                  <a:gd name="connsiteY26" fmla="*/ 230613 h 3431480"/>
                  <a:gd name="connsiteX27" fmla="*/ 1074927 w 1548195"/>
                  <a:gd name="connsiteY27" fmla="*/ 199677 h 3431480"/>
                  <a:gd name="connsiteX28" fmla="*/ 1061807 w 1548195"/>
                  <a:gd name="connsiteY28" fmla="*/ 169678 h 3431480"/>
                  <a:gd name="connsiteX29" fmla="*/ 1042127 w 1548195"/>
                  <a:gd name="connsiteY29" fmla="*/ 140618 h 3431480"/>
                  <a:gd name="connsiteX30" fmla="*/ 1016823 w 1548195"/>
                  <a:gd name="connsiteY30" fmla="*/ 113431 h 3431480"/>
                  <a:gd name="connsiteX31" fmla="*/ 1014949 w 1548195"/>
                  <a:gd name="connsiteY31" fmla="*/ 109682 h 3431480"/>
                  <a:gd name="connsiteX32" fmla="*/ 1013074 w 1548195"/>
                  <a:gd name="connsiteY32" fmla="*/ 105932 h 3431480"/>
                  <a:gd name="connsiteX33" fmla="*/ 1013074 w 1548195"/>
                  <a:gd name="connsiteY33" fmla="*/ 102182 h 3431480"/>
                  <a:gd name="connsiteX34" fmla="*/ 1015886 w 1548195"/>
                  <a:gd name="connsiteY34" fmla="*/ 98432 h 3431480"/>
                  <a:gd name="connsiteX35" fmla="*/ 1018698 w 1548195"/>
                  <a:gd name="connsiteY35" fmla="*/ 96558 h 3431480"/>
                  <a:gd name="connsiteX36" fmla="*/ 1020572 w 1548195"/>
                  <a:gd name="connsiteY36" fmla="*/ 95620 h 3431480"/>
                  <a:gd name="connsiteX37" fmla="*/ 1024320 w 1548195"/>
                  <a:gd name="connsiteY37" fmla="*/ 93745 h 3431480"/>
                  <a:gd name="connsiteX38" fmla="*/ 1028069 w 1548195"/>
                  <a:gd name="connsiteY38" fmla="*/ 95620 h 3431480"/>
                  <a:gd name="connsiteX39" fmla="*/ 1029944 w 1548195"/>
                  <a:gd name="connsiteY39" fmla="*/ 96558 h 3431480"/>
                  <a:gd name="connsiteX40" fmla="*/ 1061807 w 1548195"/>
                  <a:gd name="connsiteY40" fmla="*/ 122806 h 3431480"/>
                  <a:gd name="connsiteX41" fmla="*/ 1086173 w 1548195"/>
                  <a:gd name="connsiteY41" fmla="*/ 151867 h 3431480"/>
                  <a:gd name="connsiteX42" fmla="*/ 1105854 w 1548195"/>
                  <a:gd name="connsiteY42" fmla="*/ 182803 h 3431480"/>
                  <a:gd name="connsiteX43" fmla="*/ 1119911 w 1548195"/>
                  <a:gd name="connsiteY43" fmla="*/ 215614 h 3431480"/>
                  <a:gd name="connsiteX44" fmla="*/ 1128346 w 1548195"/>
                  <a:gd name="connsiteY44" fmla="*/ 252174 h 3431480"/>
                  <a:gd name="connsiteX45" fmla="*/ 1131157 w 1548195"/>
                  <a:gd name="connsiteY45" fmla="*/ 293422 h 3431480"/>
                  <a:gd name="connsiteX46" fmla="*/ 1126471 w 1548195"/>
                  <a:gd name="connsiteY46" fmla="*/ 335607 h 3431480"/>
                  <a:gd name="connsiteX47" fmla="*/ 1116163 w 1548195"/>
                  <a:gd name="connsiteY47" fmla="*/ 376855 h 3431480"/>
                  <a:gd name="connsiteX48" fmla="*/ 1102105 w 1548195"/>
                  <a:gd name="connsiteY48" fmla="*/ 418103 h 3431480"/>
                  <a:gd name="connsiteX49" fmla="*/ 1085236 w 1548195"/>
                  <a:gd name="connsiteY49" fmla="*/ 458414 h 3431480"/>
                  <a:gd name="connsiteX50" fmla="*/ 1063681 w 1548195"/>
                  <a:gd name="connsiteY50" fmla="*/ 497786 h 3431480"/>
                  <a:gd name="connsiteX51" fmla="*/ 1041189 w 1548195"/>
                  <a:gd name="connsiteY51" fmla="*/ 535284 h 3431480"/>
                  <a:gd name="connsiteX52" fmla="*/ 1018698 w 1548195"/>
                  <a:gd name="connsiteY52" fmla="*/ 569970 h 3431480"/>
                  <a:gd name="connsiteX53" fmla="*/ 994331 w 1548195"/>
                  <a:gd name="connsiteY53" fmla="*/ 601843 h 3431480"/>
                  <a:gd name="connsiteX54" fmla="*/ 926855 w 1548195"/>
                  <a:gd name="connsiteY54" fmla="*/ 687151 h 3431480"/>
                  <a:gd name="connsiteX55" fmla="*/ 881871 w 1548195"/>
                  <a:gd name="connsiteY55" fmla="*/ 744336 h 3431480"/>
                  <a:gd name="connsiteX56" fmla="*/ 836888 w 1548195"/>
                  <a:gd name="connsiteY56" fmla="*/ 801520 h 3431480"/>
                  <a:gd name="connsiteX57" fmla="*/ 795652 w 1548195"/>
                  <a:gd name="connsiteY57" fmla="*/ 858704 h 3431480"/>
                  <a:gd name="connsiteX58" fmla="*/ 754417 w 1548195"/>
                  <a:gd name="connsiteY58" fmla="*/ 915889 h 3431480"/>
                  <a:gd name="connsiteX59" fmla="*/ 717868 w 1548195"/>
                  <a:gd name="connsiteY59" fmla="*/ 972136 h 3431480"/>
                  <a:gd name="connsiteX60" fmla="*/ 684130 w 1548195"/>
                  <a:gd name="connsiteY60" fmla="*/ 1029321 h 3431480"/>
                  <a:gd name="connsiteX61" fmla="*/ 655078 w 1548195"/>
                  <a:gd name="connsiteY61" fmla="*/ 1088380 h 3431480"/>
                  <a:gd name="connsiteX62" fmla="*/ 630711 w 1548195"/>
                  <a:gd name="connsiteY62" fmla="*/ 1146502 h 3431480"/>
                  <a:gd name="connsiteX63" fmla="*/ 611968 w 1548195"/>
                  <a:gd name="connsiteY63" fmla="*/ 1206499 h 3431480"/>
                  <a:gd name="connsiteX64" fmla="*/ 598848 w 1548195"/>
                  <a:gd name="connsiteY64" fmla="*/ 1267433 h 3431480"/>
                  <a:gd name="connsiteX65" fmla="*/ 591351 w 1548195"/>
                  <a:gd name="connsiteY65" fmla="*/ 1337742 h 3431480"/>
                  <a:gd name="connsiteX66" fmla="*/ 593225 w 1548195"/>
                  <a:gd name="connsiteY66" fmla="*/ 1407113 h 3431480"/>
                  <a:gd name="connsiteX67" fmla="*/ 601660 w 1548195"/>
                  <a:gd name="connsiteY67" fmla="*/ 1473672 h 3431480"/>
                  <a:gd name="connsiteX68" fmla="*/ 616654 w 1548195"/>
                  <a:gd name="connsiteY68" fmla="*/ 1540231 h 3431480"/>
                  <a:gd name="connsiteX69" fmla="*/ 639146 w 1548195"/>
                  <a:gd name="connsiteY69" fmla="*/ 1605853 h 3431480"/>
                  <a:gd name="connsiteX70" fmla="*/ 671010 w 1548195"/>
                  <a:gd name="connsiteY70" fmla="*/ 1668662 h 3431480"/>
                  <a:gd name="connsiteX71" fmla="*/ 709434 w 1548195"/>
                  <a:gd name="connsiteY71" fmla="*/ 1732409 h 3431480"/>
                  <a:gd name="connsiteX72" fmla="*/ 755354 w 1548195"/>
                  <a:gd name="connsiteY72" fmla="*/ 1794280 h 3431480"/>
                  <a:gd name="connsiteX73" fmla="*/ 809710 w 1548195"/>
                  <a:gd name="connsiteY73" fmla="*/ 1855215 h 3431480"/>
                  <a:gd name="connsiteX74" fmla="*/ 872500 w 1548195"/>
                  <a:gd name="connsiteY74" fmla="*/ 1915211 h 3431480"/>
                  <a:gd name="connsiteX75" fmla="*/ 963405 w 1548195"/>
                  <a:gd name="connsiteY75" fmla="*/ 1995832 h 3431480"/>
                  <a:gd name="connsiteX76" fmla="*/ 1014949 w 1548195"/>
                  <a:gd name="connsiteY76" fmla="*/ 2041768 h 3431480"/>
                  <a:gd name="connsiteX77" fmla="*/ 1064618 w 1548195"/>
                  <a:gd name="connsiteY77" fmla="*/ 2086765 h 3431480"/>
                  <a:gd name="connsiteX78" fmla="*/ 1115225 w 1548195"/>
                  <a:gd name="connsiteY78" fmla="*/ 2133637 h 3431480"/>
                  <a:gd name="connsiteX79" fmla="*/ 1163021 w 1548195"/>
                  <a:gd name="connsiteY79" fmla="*/ 2180510 h 3431480"/>
                  <a:gd name="connsiteX80" fmla="*/ 1208005 w 1548195"/>
                  <a:gd name="connsiteY80" fmla="*/ 2226445 h 3431480"/>
                  <a:gd name="connsiteX81" fmla="*/ 1249240 w 1548195"/>
                  <a:gd name="connsiteY81" fmla="*/ 2276130 h 3431480"/>
                  <a:gd name="connsiteX82" fmla="*/ 1287663 w 1548195"/>
                  <a:gd name="connsiteY82" fmla="*/ 2324878 h 3431480"/>
                  <a:gd name="connsiteX83" fmla="*/ 1321401 w 1548195"/>
                  <a:gd name="connsiteY83" fmla="*/ 2374563 h 3431480"/>
                  <a:gd name="connsiteX84" fmla="*/ 1349516 w 1548195"/>
                  <a:gd name="connsiteY84" fmla="*/ 2426122 h 3431480"/>
                  <a:gd name="connsiteX85" fmla="*/ 1371071 w 1548195"/>
                  <a:gd name="connsiteY85" fmla="*/ 2478620 h 3431480"/>
                  <a:gd name="connsiteX86" fmla="*/ 1394500 w 1548195"/>
                  <a:gd name="connsiteY86" fmla="*/ 2396124 h 3431480"/>
                  <a:gd name="connsiteX87" fmla="*/ 1412306 w 1548195"/>
                  <a:gd name="connsiteY87" fmla="*/ 2315503 h 3431480"/>
                  <a:gd name="connsiteX88" fmla="*/ 1423552 w 1548195"/>
                  <a:gd name="connsiteY88" fmla="*/ 2234882 h 3431480"/>
                  <a:gd name="connsiteX89" fmla="*/ 1428238 w 1548195"/>
                  <a:gd name="connsiteY89" fmla="*/ 2157074 h 3431480"/>
                  <a:gd name="connsiteX90" fmla="*/ 1427301 w 1548195"/>
                  <a:gd name="connsiteY90" fmla="*/ 2080203 h 3431480"/>
                  <a:gd name="connsiteX91" fmla="*/ 1418866 w 1548195"/>
                  <a:gd name="connsiteY91" fmla="*/ 2004270 h 3431480"/>
                  <a:gd name="connsiteX92" fmla="*/ 1403872 w 1548195"/>
                  <a:gd name="connsiteY92" fmla="*/ 1930211 h 3431480"/>
                  <a:gd name="connsiteX93" fmla="*/ 1384191 w 1548195"/>
                  <a:gd name="connsiteY93" fmla="*/ 1858027 h 3431480"/>
                  <a:gd name="connsiteX94" fmla="*/ 1356076 w 1548195"/>
                  <a:gd name="connsiteY94" fmla="*/ 1785844 h 3431480"/>
                  <a:gd name="connsiteX95" fmla="*/ 1303595 w 1548195"/>
                  <a:gd name="connsiteY95" fmla="*/ 1667725 h 3431480"/>
                  <a:gd name="connsiteX96" fmla="*/ 1248303 w 1548195"/>
                  <a:gd name="connsiteY96" fmla="*/ 1551481 h 3431480"/>
                  <a:gd name="connsiteX97" fmla="*/ 1192072 w 1548195"/>
                  <a:gd name="connsiteY97" fmla="*/ 1429612 h 3431480"/>
                  <a:gd name="connsiteX98" fmla="*/ 1180827 w 1548195"/>
                  <a:gd name="connsiteY98" fmla="*/ 1406176 h 3431480"/>
                  <a:gd name="connsiteX99" fmla="*/ 1169581 w 1548195"/>
                  <a:gd name="connsiteY99" fmla="*/ 1380865 h 3431480"/>
                  <a:gd name="connsiteX100" fmla="*/ 1159272 w 1548195"/>
                  <a:gd name="connsiteY100" fmla="*/ 1353679 h 3431480"/>
                  <a:gd name="connsiteX101" fmla="*/ 1151775 w 1548195"/>
                  <a:gd name="connsiteY101" fmla="*/ 1325555 h 3431480"/>
                  <a:gd name="connsiteX102" fmla="*/ 1145214 w 1548195"/>
                  <a:gd name="connsiteY102" fmla="*/ 1298369 h 3431480"/>
                  <a:gd name="connsiteX103" fmla="*/ 1141466 w 1548195"/>
                  <a:gd name="connsiteY103" fmla="*/ 1271183 h 3431480"/>
                  <a:gd name="connsiteX104" fmla="*/ 1143340 w 1548195"/>
                  <a:gd name="connsiteY104" fmla="*/ 1242122 h 3431480"/>
                  <a:gd name="connsiteX105" fmla="*/ 1148963 w 1548195"/>
                  <a:gd name="connsiteY105" fmla="*/ 1214936 h 3431480"/>
                  <a:gd name="connsiteX106" fmla="*/ 1159272 w 1548195"/>
                  <a:gd name="connsiteY106" fmla="*/ 1188687 h 3431480"/>
                  <a:gd name="connsiteX107" fmla="*/ 1178015 w 1548195"/>
                  <a:gd name="connsiteY107" fmla="*/ 1162439 h 3431480"/>
                  <a:gd name="connsiteX108" fmla="*/ 1201444 w 1548195"/>
                  <a:gd name="connsiteY108" fmla="*/ 1137128 h 3431480"/>
                  <a:gd name="connsiteX109" fmla="*/ 1205193 w 1548195"/>
                  <a:gd name="connsiteY109" fmla="*/ 1134315 h 3431480"/>
                  <a:gd name="connsiteX110" fmla="*/ 1208005 w 1548195"/>
                  <a:gd name="connsiteY110" fmla="*/ 1134315 h 3431480"/>
                  <a:gd name="connsiteX111" fmla="*/ 1210816 w 1548195"/>
                  <a:gd name="connsiteY111" fmla="*/ 1134315 h 3431480"/>
                  <a:gd name="connsiteX112" fmla="*/ 1214564 w 1548195"/>
                  <a:gd name="connsiteY112" fmla="*/ 1136190 h 3431480"/>
                  <a:gd name="connsiteX113" fmla="*/ 1217376 w 1548195"/>
                  <a:gd name="connsiteY113" fmla="*/ 1138065 h 3431480"/>
                  <a:gd name="connsiteX114" fmla="*/ 1218313 w 1548195"/>
                  <a:gd name="connsiteY114" fmla="*/ 1140878 h 3431480"/>
                  <a:gd name="connsiteX115" fmla="*/ 1219251 w 1548195"/>
                  <a:gd name="connsiteY115" fmla="*/ 1142752 h 3431480"/>
                  <a:gd name="connsiteX116" fmla="*/ 1219251 w 1548195"/>
                  <a:gd name="connsiteY116" fmla="*/ 1146502 h 3431480"/>
                  <a:gd name="connsiteX117" fmla="*/ 1218313 w 1548195"/>
                  <a:gd name="connsiteY117" fmla="*/ 1150252 h 3431480"/>
                  <a:gd name="connsiteX118" fmla="*/ 1217376 w 1548195"/>
                  <a:gd name="connsiteY118" fmla="*/ 1153064 h 3431480"/>
                  <a:gd name="connsiteX119" fmla="*/ 1197696 w 1548195"/>
                  <a:gd name="connsiteY119" fmla="*/ 1175563 h 3431480"/>
                  <a:gd name="connsiteX120" fmla="*/ 1187387 w 1548195"/>
                  <a:gd name="connsiteY120" fmla="*/ 1200874 h 3431480"/>
                  <a:gd name="connsiteX121" fmla="*/ 1180827 w 1548195"/>
                  <a:gd name="connsiteY121" fmla="*/ 1225248 h 3431480"/>
                  <a:gd name="connsiteX122" fmla="*/ 1180827 w 1548195"/>
                  <a:gd name="connsiteY122" fmla="*/ 1253372 h 3431480"/>
                  <a:gd name="connsiteX123" fmla="*/ 1184576 w 1548195"/>
                  <a:gd name="connsiteY123" fmla="*/ 1280558 h 3431480"/>
                  <a:gd name="connsiteX124" fmla="*/ 1193010 w 1548195"/>
                  <a:gd name="connsiteY124" fmla="*/ 1309619 h 3431480"/>
                  <a:gd name="connsiteX125" fmla="*/ 1204256 w 1548195"/>
                  <a:gd name="connsiteY125" fmla="*/ 1336805 h 3431480"/>
                  <a:gd name="connsiteX126" fmla="*/ 1216439 w 1548195"/>
                  <a:gd name="connsiteY126" fmla="*/ 1364928 h 3431480"/>
                  <a:gd name="connsiteX127" fmla="*/ 1230496 w 1548195"/>
                  <a:gd name="connsiteY127" fmla="*/ 1393989 h 3431480"/>
                  <a:gd name="connsiteX128" fmla="*/ 1246428 w 1548195"/>
                  <a:gd name="connsiteY128" fmla="*/ 1421175 h 3431480"/>
                  <a:gd name="connsiteX129" fmla="*/ 1261423 w 1548195"/>
                  <a:gd name="connsiteY129" fmla="*/ 1447424 h 3431480"/>
                  <a:gd name="connsiteX130" fmla="*/ 1276417 w 1548195"/>
                  <a:gd name="connsiteY130" fmla="*/ 1473672 h 3431480"/>
                  <a:gd name="connsiteX131" fmla="*/ 1290475 w 1548195"/>
                  <a:gd name="connsiteY131" fmla="*/ 1498046 h 3431480"/>
                  <a:gd name="connsiteX132" fmla="*/ 1330773 w 1548195"/>
                  <a:gd name="connsiteY132" fmla="*/ 1574917 h 3431480"/>
                  <a:gd name="connsiteX133" fmla="*/ 1372008 w 1548195"/>
                  <a:gd name="connsiteY133" fmla="*/ 1651788 h 3431480"/>
                  <a:gd name="connsiteX134" fmla="*/ 1411369 w 1548195"/>
                  <a:gd name="connsiteY134" fmla="*/ 1730534 h 3431480"/>
                  <a:gd name="connsiteX135" fmla="*/ 1446981 w 1548195"/>
                  <a:gd name="connsiteY135" fmla="*/ 1810217 h 3431480"/>
                  <a:gd name="connsiteX136" fmla="*/ 1479782 w 1548195"/>
                  <a:gd name="connsiteY136" fmla="*/ 1889900 h 3431480"/>
                  <a:gd name="connsiteX137" fmla="*/ 1506960 w 1548195"/>
                  <a:gd name="connsiteY137" fmla="*/ 1969584 h 3431480"/>
                  <a:gd name="connsiteX138" fmla="*/ 1528515 w 1548195"/>
                  <a:gd name="connsiteY138" fmla="*/ 2051142 h 3431480"/>
                  <a:gd name="connsiteX139" fmla="*/ 1543509 w 1548195"/>
                  <a:gd name="connsiteY139" fmla="*/ 2133637 h 3431480"/>
                  <a:gd name="connsiteX140" fmla="*/ 1548195 w 1548195"/>
                  <a:gd name="connsiteY140" fmla="*/ 2208633 h 3431480"/>
                  <a:gd name="connsiteX141" fmla="*/ 1545384 w 1548195"/>
                  <a:gd name="connsiteY141" fmla="*/ 2282692 h 3431480"/>
                  <a:gd name="connsiteX142" fmla="*/ 1536949 w 1548195"/>
                  <a:gd name="connsiteY142" fmla="*/ 2356751 h 3431480"/>
                  <a:gd name="connsiteX143" fmla="*/ 1522892 w 1548195"/>
                  <a:gd name="connsiteY143" fmla="*/ 2429872 h 3431480"/>
                  <a:gd name="connsiteX144" fmla="*/ 1504148 w 1548195"/>
                  <a:gd name="connsiteY144" fmla="*/ 2500181 h 3431480"/>
                  <a:gd name="connsiteX145" fmla="*/ 1480719 w 1548195"/>
                  <a:gd name="connsiteY145" fmla="*/ 2570490 h 3431480"/>
                  <a:gd name="connsiteX146" fmla="*/ 1455416 w 1548195"/>
                  <a:gd name="connsiteY146" fmla="*/ 2638923 h 3431480"/>
                  <a:gd name="connsiteX147" fmla="*/ 1428238 w 1548195"/>
                  <a:gd name="connsiteY147" fmla="*/ 2706420 h 3431480"/>
                  <a:gd name="connsiteX148" fmla="*/ 1401060 w 1548195"/>
                  <a:gd name="connsiteY148" fmla="*/ 2770167 h 3431480"/>
                  <a:gd name="connsiteX149" fmla="*/ 1342019 w 1548195"/>
                  <a:gd name="connsiteY149" fmla="*/ 2895785 h 3431480"/>
                  <a:gd name="connsiteX150" fmla="*/ 1277355 w 1548195"/>
                  <a:gd name="connsiteY150" fmla="*/ 3017654 h 3431480"/>
                  <a:gd name="connsiteX151" fmla="*/ 1206130 w 1548195"/>
                  <a:gd name="connsiteY151" fmla="*/ 3137647 h 3431480"/>
                  <a:gd name="connsiteX152" fmla="*/ 1131157 w 1548195"/>
                  <a:gd name="connsiteY152" fmla="*/ 3255766 h 3431480"/>
                  <a:gd name="connsiteX153" fmla="*/ 1094982 w 1548195"/>
                  <a:gd name="connsiteY153" fmla="*/ 3305221 h 3431480"/>
                  <a:gd name="connsiteX154" fmla="*/ 1102717 w 1548195"/>
                  <a:gd name="connsiteY154" fmla="*/ 3305624 h 3431480"/>
                  <a:gd name="connsiteX155" fmla="*/ 1479876 w 1548195"/>
                  <a:gd name="connsiteY155" fmla="*/ 3415685 h 3431480"/>
                  <a:gd name="connsiteX156" fmla="*/ 1503115 w 1548195"/>
                  <a:gd name="connsiteY156" fmla="*/ 3431480 h 3431480"/>
                  <a:gd name="connsiteX157" fmla="*/ 376899 w 1548195"/>
                  <a:gd name="connsiteY157" fmla="*/ 3431480 h 3431480"/>
                  <a:gd name="connsiteX158" fmla="*/ 400138 w 1548195"/>
                  <a:gd name="connsiteY158" fmla="*/ 3415685 h 3431480"/>
                  <a:gd name="connsiteX159" fmla="*/ 777297 w 1548195"/>
                  <a:gd name="connsiteY159" fmla="*/ 3305624 h 3431480"/>
                  <a:gd name="connsiteX160" fmla="*/ 846821 w 1548195"/>
                  <a:gd name="connsiteY160" fmla="*/ 3302007 h 3431480"/>
                  <a:gd name="connsiteX161" fmla="*/ 850945 w 1548195"/>
                  <a:gd name="connsiteY161" fmla="*/ 3296076 h 3431480"/>
                  <a:gd name="connsiteX162" fmla="*/ 886557 w 1548195"/>
                  <a:gd name="connsiteY162" fmla="*/ 3247329 h 3431480"/>
                  <a:gd name="connsiteX163" fmla="*/ 925918 w 1548195"/>
                  <a:gd name="connsiteY163" fmla="*/ 3192020 h 3431480"/>
                  <a:gd name="connsiteX164" fmla="*/ 964342 w 1548195"/>
                  <a:gd name="connsiteY164" fmla="*/ 3137647 h 3431480"/>
                  <a:gd name="connsiteX165" fmla="*/ 1002765 w 1548195"/>
                  <a:gd name="connsiteY165" fmla="*/ 3082338 h 3431480"/>
                  <a:gd name="connsiteX166" fmla="*/ 1038378 w 1548195"/>
                  <a:gd name="connsiteY166" fmla="*/ 3027028 h 3431480"/>
                  <a:gd name="connsiteX167" fmla="*/ 1073053 w 1548195"/>
                  <a:gd name="connsiteY167" fmla="*/ 2970781 h 3431480"/>
                  <a:gd name="connsiteX168" fmla="*/ 1104916 w 1548195"/>
                  <a:gd name="connsiteY168" fmla="*/ 2915471 h 3431480"/>
                  <a:gd name="connsiteX169" fmla="*/ 1133031 w 1548195"/>
                  <a:gd name="connsiteY169" fmla="*/ 2859224 h 3431480"/>
                  <a:gd name="connsiteX170" fmla="*/ 1157398 w 1548195"/>
                  <a:gd name="connsiteY170" fmla="*/ 2802977 h 3431480"/>
                  <a:gd name="connsiteX171" fmla="*/ 1176141 w 1548195"/>
                  <a:gd name="connsiteY171" fmla="*/ 2745793 h 3431480"/>
                  <a:gd name="connsiteX172" fmla="*/ 1191135 w 1548195"/>
                  <a:gd name="connsiteY172" fmla="*/ 2689546 h 3431480"/>
                  <a:gd name="connsiteX173" fmla="*/ 1199570 w 1548195"/>
                  <a:gd name="connsiteY173" fmla="*/ 2631424 h 3431480"/>
                  <a:gd name="connsiteX174" fmla="*/ 1201444 w 1548195"/>
                  <a:gd name="connsiteY174" fmla="*/ 2574240 h 3431480"/>
                  <a:gd name="connsiteX175" fmla="*/ 1196759 w 1548195"/>
                  <a:gd name="connsiteY175" fmla="*/ 2517055 h 3431480"/>
                  <a:gd name="connsiteX176" fmla="*/ 1184576 w 1548195"/>
                  <a:gd name="connsiteY176" fmla="*/ 2459871 h 3431480"/>
                  <a:gd name="connsiteX177" fmla="*/ 1166769 w 1548195"/>
                  <a:gd name="connsiteY177" fmla="*/ 2408311 h 3431480"/>
                  <a:gd name="connsiteX178" fmla="*/ 1143340 w 1548195"/>
                  <a:gd name="connsiteY178" fmla="*/ 2359563 h 3431480"/>
                  <a:gd name="connsiteX179" fmla="*/ 1111477 w 1548195"/>
                  <a:gd name="connsiteY179" fmla="*/ 2310816 h 3431480"/>
                  <a:gd name="connsiteX180" fmla="*/ 1076802 w 1548195"/>
                  <a:gd name="connsiteY180" fmla="*/ 2263006 h 3431480"/>
                  <a:gd name="connsiteX181" fmla="*/ 1037440 w 1548195"/>
                  <a:gd name="connsiteY181" fmla="*/ 2216133 h 3431480"/>
                  <a:gd name="connsiteX182" fmla="*/ 994331 w 1548195"/>
                  <a:gd name="connsiteY182" fmla="*/ 2171135 h 3431480"/>
                  <a:gd name="connsiteX183" fmla="*/ 948410 w 1548195"/>
                  <a:gd name="connsiteY183" fmla="*/ 2125201 h 3431480"/>
                  <a:gd name="connsiteX184" fmla="*/ 900615 w 1548195"/>
                  <a:gd name="connsiteY184" fmla="*/ 2081140 h 3431480"/>
                  <a:gd name="connsiteX185" fmla="*/ 851882 w 1548195"/>
                  <a:gd name="connsiteY185" fmla="*/ 2037080 h 3431480"/>
                  <a:gd name="connsiteX186" fmla="*/ 802213 w 1548195"/>
                  <a:gd name="connsiteY186" fmla="*/ 1993020 h 3431480"/>
                  <a:gd name="connsiteX187" fmla="*/ 744109 w 1548195"/>
                  <a:gd name="connsiteY187" fmla="*/ 1940522 h 3431480"/>
                  <a:gd name="connsiteX188" fmla="*/ 685067 w 1548195"/>
                  <a:gd name="connsiteY188" fmla="*/ 1887088 h 3431480"/>
                  <a:gd name="connsiteX189" fmla="*/ 628837 w 1548195"/>
                  <a:gd name="connsiteY189" fmla="*/ 1833653 h 3431480"/>
                  <a:gd name="connsiteX190" fmla="*/ 576356 w 1548195"/>
                  <a:gd name="connsiteY190" fmla="*/ 1778344 h 3431480"/>
                  <a:gd name="connsiteX191" fmla="*/ 528561 w 1548195"/>
                  <a:gd name="connsiteY191" fmla="*/ 1723034 h 3431480"/>
                  <a:gd name="connsiteX192" fmla="*/ 484514 w 1548195"/>
                  <a:gd name="connsiteY192" fmla="*/ 1664912 h 3431480"/>
                  <a:gd name="connsiteX193" fmla="*/ 454525 w 1548195"/>
                  <a:gd name="connsiteY193" fmla="*/ 1615227 h 3431480"/>
                  <a:gd name="connsiteX194" fmla="*/ 430158 w 1548195"/>
                  <a:gd name="connsiteY194" fmla="*/ 1563667 h 3431480"/>
                  <a:gd name="connsiteX195" fmla="*/ 408604 w 1548195"/>
                  <a:gd name="connsiteY195" fmla="*/ 1511170 h 3431480"/>
                  <a:gd name="connsiteX196" fmla="*/ 388923 w 1548195"/>
                  <a:gd name="connsiteY196" fmla="*/ 1457736 h 3431480"/>
                  <a:gd name="connsiteX197" fmla="*/ 372054 w 1548195"/>
                  <a:gd name="connsiteY197" fmla="*/ 1405238 h 3431480"/>
                  <a:gd name="connsiteX198" fmla="*/ 358934 w 1548195"/>
                  <a:gd name="connsiteY198" fmla="*/ 1363990 h 3431480"/>
                  <a:gd name="connsiteX199" fmla="*/ 345814 w 1548195"/>
                  <a:gd name="connsiteY199" fmla="*/ 1323680 h 3431480"/>
                  <a:gd name="connsiteX200" fmla="*/ 329881 w 1548195"/>
                  <a:gd name="connsiteY200" fmla="*/ 1283370 h 3431480"/>
                  <a:gd name="connsiteX201" fmla="*/ 314887 w 1548195"/>
                  <a:gd name="connsiteY201" fmla="*/ 1244934 h 3431480"/>
                  <a:gd name="connsiteX202" fmla="*/ 295206 w 1548195"/>
                  <a:gd name="connsiteY202" fmla="*/ 1205561 h 3431480"/>
                  <a:gd name="connsiteX203" fmla="*/ 275526 w 1548195"/>
                  <a:gd name="connsiteY203" fmla="*/ 1168063 h 3431480"/>
                  <a:gd name="connsiteX204" fmla="*/ 251160 w 1548195"/>
                  <a:gd name="connsiteY204" fmla="*/ 1131503 h 3431480"/>
                  <a:gd name="connsiteX205" fmla="*/ 222107 w 1548195"/>
                  <a:gd name="connsiteY205" fmla="*/ 1096817 h 3431480"/>
                  <a:gd name="connsiteX206" fmla="*/ 190244 w 1548195"/>
                  <a:gd name="connsiteY206" fmla="*/ 1062132 h 3431480"/>
                  <a:gd name="connsiteX207" fmla="*/ 152758 w 1548195"/>
                  <a:gd name="connsiteY207" fmla="*/ 1028383 h 3431480"/>
                  <a:gd name="connsiteX208" fmla="*/ 109648 w 1548195"/>
                  <a:gd name="connsiteY208" fmla="*/ 997448 h 3431480"/>
                  <a:gd name="connsiteX209" fmla="*/ 61853 w 1548195"/>
                  <a:gd name="connsiteY209" fmla="*/ 967449 h 3431480"/>
                  <a:gd name="connsiteX210" fmla="*/ 5622 w 1548195"/>
                  <a:gd name="connsiteY210" fmla="*/ 938388 h 3431480"/>
                  <a:gd name="connsiteX211" fmla="*/ 2811 w 1548195"/>
                  <a:gd name="connsiteY211" fmla="*/ 936513 h 3431480"/>
                  <a:gd name="connsiteX212" fmla="*/ 937 w 1548195"/>
                  <a:gd name="connsiteY212" fmla="*/ 932763 h 3431480"/>
                  <a:gd name="connsiteX213" fmla="*/ 0 w 1548195"/>
                  <a:gd name="connsiteY213" fmla="*/ 928076 h 3431480"/>
                  <a:gd name="connsiteX214" fmla="*/ 937 w 1548195"/>
                  <a:gd name="connsiteY214" fmla="*/ 924326 h 3431480"/>
                  <a:gd name="connsiteX215" fmla="*/ 1874 w 1548195"/>
                  <a:gd name="connsiteY215" fmla="*/ 922452 h 3431480"/>
                  <a:gd name="connsiteX216" fmla="*/ 4685 w 1548195"/>
                  <a:gd name="connsiteY216" fmla="*/ 919639 h 3431480"/>
                  <a:gd name="connsiteX217" fmla="*/ 7497 w 1548195"/>
                  <a:gd name="connsiteY217" fmla="*/ 918702 h 3431480"/>
                  <a:gd name="connsiteX218" fmla="*/ 11246 w 1548195"/>
                  <a:gd name="connsiteY218" fmla="*/ 917764 h 3431480"/>
                  <a:gd name="connsiteX219" fmla="*/ 14057 w 1548195"/>
                  <a:gd name="connsiteY219" fmla="*/ 918702 h 3431480"/>
                  <a:gd name="connsiteX220" fmla="*/ 74036 w 1548195"/>
                  <a:gd name="connsiteY220" fmla="*/ 942138 h 3431480"/>
                  <a:gd name="connsiteX221" fmla="*/ 127454 w 1548195"/>
                  <a:gd name="connsiteY221" fmla="*/ 970261 h 3431480"/>
                  <a:gd name="connsiteX222" fmla="*/ 174312 w 1548195"/>
                  <a:gd name="connsiteY222" fmla="*/ 998385 h 3431480"/>
                  <a:gd name="connsiteX223" fmla="*/ 216485 w 1548195"/>
                  <a:gd name="connsiteY223" fmla="*/ 1028383 h 3431480"/>
                  <a:gd name="connsiteX224" fmla="*/ 253971 w 1548195"/>
                  <a:gd name="connsiteY224" fmla="*/ 1060257 h 3431480"/>
                  <a:gd name="connsiteX225" fmla="*/ 285835 w 1548195"/>
                  <a:gd name="connsiteY225" fmla="*/ 1094942 h 3431480"/>
                  <a:gd name="connsiteX226" fmla="*/ 314887 w 1548195"/>
                  <a:gd name="connsiteY226" fmla="*/ 1129628 h 3431480"/>
                  <a:gd name="connsiteX227" fmla="*/ 341127 w 1548195"/>
                  <a:gd name="connsiteY227" fmla="*/ 1166189 h 3431480"/>
                  <a:gd name="connsiteX228" fmla="*/ 363619 w 1548195"/>
                  <a:gd name="connsiteY228" fmla="*/ 1202749 h 3431480"/>
                  <a:gd name="connsiteX229" fmla="*/ 384237 w 1548195"/>
                  <a:gd name="connsiteY229" fmla="*/ 1240247 h 3431480"/>
                  <a:gd name="connsiteX230" fmla="*/ 402044 w 1548195"/>
                  <a:gd name="connsiteY230" fmla="*/ 1277745 h 3431480"/>
                  <a:gd name="connsiteX231" fmla="*/ 419850 w 1548195"/>
                  <a:gd name="connsiteY231" fmla="*/ 1316181 h 3431480"/>
                  <a:gd name="connsiteX232" fmla="*/ 436719 w 1548195"/>
                  <a:gd name="connsiteY232" fmla="*/ 1354616 h 3431480"/>
                  <a:gd name="connsiteX233" fmla="*/ 465771 w 1548195"/>
                  <a:gd name="connsiteY233" fmla="*/ 1418363 h 3431480"/>
                  <a:gd name="connsiteX234" fmla="*/ 465771 w 1548195"/>
                  <a:gd name="connsiteY234" fmla="*/ 1344304 h 3431480"/>
                  <a:gd name="connsiteX235" fmla="*/ 473268 w 1548195"/>
                  <a:gd name="connsiteY235" fmla="*/ 1270245 h 3431480"/>
                  <a:gd name="connsiteX236" fmla="*/ 486388 w 1548195"/>
                  <a:gd name="connsiteY236" fmla="*/ 1195249 h 3431480"/>
                  <a:gd name="connsiteX237" fmla="*/ 504194 w 1548195"/>
                  <a:gd name="connsiteY237" fmla="*/ 1123066 h 3431480"/>
                  <a:gd name="connsiteX238" fmla="*/ 526686 w 1548195"/>
                  <a:gd name="connsiteY238" fmla="*/ 1049945 h 3431480"/>
                  <a:gd name="connsiteX239" fmla="*/ 554802 w 1548195"/>
                  <a:gd name="connsiteY239" fmla="*/ 976823 h 3431480"/>
                  <a:gd name="connsiteX240" fmla="*/ 584790 w 1548195"/>
                  <a:gd name="connsiteY240" fmla="*/ 905577 h 3431480"/>
                  <a:gd name="connsiteX241" fmla="*/ 616654 w 1548195"/>
                  <a:gd name="connsiteY241" fmla="*/ 833393 h 3431480"/>
                  <a:gd name="connsiteX242" fmla="*/ 650392 w 1548195"/>
                  <a:gd name="connsiteY242" fmla="*/ 763085 h 3431480"/>
                  <a:gd name="connsiteX243" fmla="*/ 685067 w 1548195"/>
                  <a:gd name="connsiteY243" fmla="*/ 692776 h 3431480"/>
                  <a:gd name="connsiteX244" fmla="*/ 719742 w 1548195"/>
                  <a:gd name="connsiteY244" fmla="*/ 618717 h 3431480"/>
                  <a:gd name="connsiteX245" fmla="*/ 755354 w 1548195"/>
                  <a:gd name="connsiteY245" fmla="*/ 543721 h 3431480"/>
                  <a:gd name="connsiteX246" fmla="*/ 789092 w 1548195"/>
                  <a:gd name="connsiteY246" fmla="*/ 469663 h 3431480"/>
                  <a:gd name="connsiteX247" fmla="*/ 819082 w 1548195"/>
                  <a:gd name="connsiteY247" fmla="*/ 393729 h 3431480"/>
                  <a:gd name="connsiteX248" fmla="*/ 847196 w 1548195"/>
                  <a:gd name="connsiteY248" fmla="*/ 317796 h 3431480"/>
                  <a:gd name="connsiteX249" fmla="*/ 870625 w 1548195"/>
                  <a:gd name="connsiteY249" fmla="*/ 240925 h 3431480"/>
                  <a:gd name="connsiteX250" fmla="*/ 887495 w 1548195"/>
                  <a:gd name="connsiteY250" fmla="*/ 164991 h 3431480"/>
                  <a:gd name="connsiteX251" fmla="*/ 899678 w 1548195"/>
                  <a:gd name="connsiteY251" fmla="*/ 88120 h 3431480"/>
                  <a:gd name="connsiteX252" fmla="*/ 903426 w 1548195"/>
                  <a:gd name="connsiteY252" fmla="*/ 11249 h 3431480"/>
                  <a:gd name="connsiteX253" fmla="*/ 904363 w 1548195"/>
                  <a:gd name="connsiteY253" fmla="*/ 6562 h 3431480"/>
                  <a:gd name="connsiteX254" fmla="*/ 905300 w 1548195"/>
                  <a:gd name="connsiteY254" fmla="*/ 2812 h 3431480"/>
                  <a:gd name="connsiteX255" fmla="*/ 909049 w 1548195"/>
                  <a:gd name="connsiteY255" fmla="*/ 937 h 3431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</a:cxnLst>
                <a:rect l="l" t="t" r="r" b="b"/>
                <a:pathLst>
                  <a:path w="1548195" h="3431480">
                    <a:moveTo>
                      <a:pt x="913735" y="0"/>
                    </a:moveTo>
                    <a:lnTo>
                      <a:pt x="917483" y="937"/>
                    </a:lnTo>
                    <a:lnTo>
                      <a:pt x="921232" y="2812"/>
                    </a:lnTo>
                    <a:lnTo>
                      <a:pt x="924044" y="5625"/>
                    </a:lnTo>
                    <a:lnTo>
                      <a:pt x="924981" y="10312"/>
                    </a:lnTo>
                    <a:lnTo>
                      <a:pt x="929667" y="89058"/>
                    </a:lnTo>
                    <a:lnTo>
                      <a:pt x="926855" y="167804"/>
                    </a:lnTo>
                    <a:lnTo>
                      <a:pt x="918421" y="246550"/>
                    </a:lnTo>
                    <a:lnTo>
                      <a:pt x="905300" y="326233"/>
                    </a:lnTo>
                    <a:lnTo>
                      <a:pt x="886557" y="405916"/>
                    </a:lnTo>
                    <a:lnTo>
                      <a:pt x="864066" y="485599"/>
                    </a:lnTo>
                    <a:lnTo>
                      <a:pt x="838762" y="566220"/>
                    </a:lnTo>
                    <a:lnTo>
                      <a:pt x="808773" y="648716"/>
                    </a:lnTo>
                    <a:lnTo>
                      <a:pt x="777846" y="731211"/>
                    </a:lnTo>
                    <a:lnTo>
                      <a:pt x="810647" y="698401"/>
                    </a:lnTo>
                    <a:lnTo>
                      <a:pt x="845322" y="662777"/>
                    </a:lnTo>
                    <a:lnTo>
                      <a:pt x="881871" y="627155"/>
                    </a:lnTo>
                    <a:lnTo>
                      <a:pt x="916546" y="588719"/>
                    </a:lnTo>
                    <a:lnTo>
                      <a:pt x="950284" y="549346"/>
                    </a:lnTo>
                    <a:lnTo>
                      <a:pt x="981211" y="509036"/>
                    </a:lnTo>
                    <a:lnTo>
                      <a:pt x="1010263" y="467788"/>
                    </a:lnTo>
                    <a:lnTo>
                      <a:pt x="1036503" y="427478"/>
                    </a:lnTo>
                    <a:lnTo>
                      <a:pt x="1056184" y="385292"/>
                    </a:lnTo>
                    <a:lnTo>
                      <a:pt x="1072115" y="344982"/>
                    </a:lnTo>
                    <a:lnTo>
                      <a:pt x="1083361" y="304671"/>
                    </a:lnTo>
                    <a:lnTo>
                      <a:pt x="1086173" y="263423"/>
                    </a:lnTo>
                    <a:lnTo>
                      <a:pt x="1083361" y="230613"/>
                    </a:lnTo>
                    <a:lnTo>
                      <a:pt x="1074927" y="199677"/>
                    </a:lnTo>
                    <a:lnTo>
                      <a:pt x="1061807" y="169678"/>
                    </a:lnTo>
                    <a:lnTo>
                      <a:pt x="1042127" y="140618"/>
                    </a:lnTo>
                    <a:lnTo>
                      <a:pt x="1016823" y="113431"/>
                    </a:lnTo>
                    <a:lnTo>
                      <a:pt x="1014949" y="109682"/>
                    </a:lnTo>
                    <a:lnTo>
                      <a:pt x="1013074" y="105932"/>
                    </a:lnTo>
                    <a:lnTo>
                      <a:pt x="1013074" y="102182"/>
                    </a:lnTo>
                    <a:lnTo>
                      <a:pt x="1015886" y="98432"/>
                    </a:lnTo>
                    <a:lnTo>
                      <a:pt x="1018698" y="96558"/>
                    </a:lnTo>
                    <a:lnTo>
                      <a:pt x="1020572" y="95620"/>
                    </a:lnTo>
                    <a:lnTo>
                      <a:pt x="1024320" y="93745"/>
                    </a:lnTo>
                    <a:lnTo>
                      <a:pt x="1028069" y="95620"/>
                    </a:lnTo>
                    <a:lnTo>
                      <a:pt x="1029944" y="96558"/>
                    </a:lnTo>
                    <a:lnTo>
                      <a:pt x="1061807" y="122806"/>
                    </a:lnTo>
                    <a:lnTo>
                      <a:pt x="1086173" y="151867"/>
                    </a:lnTo>
                    <a:lnTo>
                      <a:pt x="1105854" y="182803"/>
                    </a:lnTo>
                    <a:lnTo>
                      <a:pt x="1119911" y="215614"/>
                    </a:lnTo>
                    <a:lnTo>
                      <a:pt x="1128346" y="252174"/>
                    </a:lnTo>
                    <a:lnTo>
                      <a:pt x="1131157" y="293422"/>
                    </a:lnTo>
                    <a:lnTo>
                      <a:pt x="1126471" y="335607"/>
                    </a:lnTo>
                    <a:lnTo>
                      <a:pt x="1116163" y="376855"/>
                    </a:lnTo>
                    <a:lnTo>
                      <a:pt x="1102105" y="418103"/>
                    </a:lnTo>
                    <a:lnTo>
                      <a:pt x="1085236" y="458414"/>
                    </a:lnTo>
                    <a:lnTo>
                      <a:pt x="1063681" y="497786"/>
                    </a:lnTo>
                    <a:lnTo>
                      <a:pt x="1041189" y="535284"/>
                    </a:lnTo>
                    <a:lnTo>
                      <a:pt x="1018698" y="569970"/>
                    </a:lnTo>
                    <a:lnTo>
                      <a:pt x="994331" y="601843"/>
                    </a:lnTo>
                    <a:lnTo>
                      <a:pt x="926855" y="687151"/>
                    </a:lnTo>
                    <a:lnTo>
                      <a:pt x="881871" y="744336"/>
                    </a:lnTo>
                    <a:lnTo>
                      <a:pt x="836888" y="801520"/>
                    </a:lnTo>
                    <a:lnTo>
                      <a:pt x="795652" y="858704"/>
                    </a:lnTo>
                    <a:lnTo>
                      <a:pt x="754417" y="915889"/>
                    </a:lnTo>
                    <a:lnTo>
                      <a:pt x="717868" y="972136"/>
                    </a:lnTo>
                    <a:lnTo>
                      <a:pt x="684130" y="1029321"/>
                    </a:lnTo>
                    <a:lnTo>
                      <a:pt x="655078" y="1088380"/>
                    </a:lnTo>
                    <a:lnTo>
                      <a:pt x="630711" y="1146502"/>
                    </a:lnTo>
                    <a:lnTo>
                      <a:pt x="611968" y="1206499"/>
                    </a:lnTo>
                    <a:lnTo>
                      <a:pt x="598848" y="1267433"/>
                    </a:lnTo>
                    <a:lnTo>
                      <a:pt x="591351" y="1337742"/>
                    </a:lnTo>
                    <a:lnTo>
                      <a:pt x="593225" y="1407113"/>
                    </a:lnTo>
                    <a:lnTo>
                      <a:pt x="601660" y="1473672"/>
                    </a:lnTo>
                    <a:lnTo>
                      <a:pt x="616654" y="1540231"/>
                    </a:lnTo>
                    <a:lnTo>
                      <a:pt x="639146" y="1605853"/>
                    </a:lnTo>
                    <a:lnTo>
                      <a:pt x="671010" y="1668662"/>
                    </a:lnTo>
                    <a:lnTo>
                      <a:pt x="709434" y="1732409"/>
                    </a:lnTo>
                    <a:lnTo>
                      <a:pt x="755354" y="1794280"/>
                    </a:lnTo>
                    <a:lnTo>
                      <a:pt x="809710" y="1855215"/>
                    </a:lnTo>
                    <a:lnTo>
                      <a:pt x="872500" y="1915211"/>
                    </a:lnTo>
                    <a:lnTo>
                      <a:pt x="963405" y="1995832"/>
                    </a:lnTo>
                    <a:lnTo>
                      <a:pt x="1014949" y="2041768"/>
                    </a:lnTo>
                    <a:lnTo>
                      <a:pt x="1064618" y="2086765"/>
                    </a:lnTo>
                    <a:lnTo>
                      <a:pt x="1115225" y="2133637"/>
                    </a:lnTo>
                    <a:lnTo>
                      <a:pt x="1163021" y="2180510"/>
                    </a:lnTo>
                    <a:lnTo>
                      <a:pt x="1208005" y="2226445"/>
                    </a:lnTo>
                    <a:lnTo>
                      <a:pt x="1249240" y="2276130"/>
                    </a:lnTo>
                    <a:lnTo>
                      <a:pt x="1287663" y="2324878"/>
                    </a:lnTo>
                    <a:lnTo>
                      <a:pt x="1321401" y="2374563"/>
                    </a:lnTo>
                    <a:lnTo>
                      <a:pt x="1349516" y="2426122"/>
                    </a:lnTo>
                    <a:lnTo>
                      <a:pt x="1371071" y="2478620"/>
                    </a:lnTo>
                    <a:lnTo>
                      <a:pt x="1394500" y="2396124"/>
                    </a:lnTo>
                    <a:lnTo>
                      <a:pt x="1412306" y="2315503"/>
                    </a:lnTo>
                    <a:lnTo>
                      <a:pt x="1423552" y="2234882"/>
                    </a:lnTo>
                    <a:lnTo>
                      <a:pt x="1428238" y="2157074"/>
                    </a:lnTo>
                    <a:lnTo>
                      <a:pt x="1427301" y="2080203"/>
                    </a:lnTo>
                    <a:lnTo>
                      <a:pt x="1418866" y="2004270"/>
                    </a:lnTo>
                    <a:lnTo>
                      <a:pt x="1403872" y="1930211"/>
                    </a:lnTo>
                    <a:lnTo>
                      <a:pt x="1384191" y="1858027"/>
                    </a:lnTo>
                    <a:lnTo>
                      <a:pt x="1356076" y="1785844"/>
                    </a:lnTo>
                    <a:lnTo>
                      <a:pt x="1303595" y="1667725"/>
                    </a:lnTo>
                    <a:lnTo>
                      <a:pt x="1248303" y="1551481"/>
                    </a:lnTo>
                    <a:lnTo>
                      <a:pt x="1192072" y="1429612"/>
                    </a:lnTo>
                    <a:lnTo>
                      <a:pt x="1180827" y="1406176"/>
                    </a:lnTo>
                    <a:lnTo>
                      <a:pt x="1169581" y="1380865"/>
                    </a:lnTo>
                    <a:lnTo>
                      <a:pt x="1159272" y="1353679"/>
                    </a:lnTo>
                    <a:lnTo>
                      <a:pt x="1151775" y="1325555"/>
                    </a:lnTo>
                    <a:lnTo>
                      <a:pt x="1145214" y="1298369"/>
                    </a:lnTo>
                    <a:lnTo>
                      <a:pt x="1141466" y="1271183"/>
                    </a:lnTo>
                    <a:lnTo>
                      <a:pt x="1143340" y="1242122"/>
                    </a:lnTo>
                    <a:lnTo>
                      <a:pt x="1148963" y="1214936"/>
                    </a:lnTo>
                    <a:lnTo>
                      <a:pt x="1159272" y="1188687"/>
                    </a:lnTo>
                    <a:lnTo>
                      <a:pt x="1178015" y="1162439"/>
                    </a:lnTo>
                    <a:lnTo>
                      <a:pt x="1201444" y="1137128"/>
                    </a:lnTo>
                    <a:lnTo>
                      <a:pt x="1205193" y="1134315"/>
                    </a:lnTo>
                    <a:lnTo>
                      <a:pt x="1208005" y="1134315"/>
                    </a:lnTo>
                    <a:lnTo>
                      <a:pt x="1210816" y="1134315"/>
                    </a:lnTo>
                    <a:lnTo>
                      <a:pt x="1214564" y="1136190"/>
                    </a:lnTo>
                    <a:lnTo>
                      <a:pt x="1217376" y="1138065"/>
                    </a:lnTo>
                    <a:lnTo>
                      <a:pt x="1218313" y="1140878"/>
                    </a:lnTo>
                    <a:lnTo>
                      <a:pt x="1219251" y="1142752"/>
                    </a:lnTo>
                    <a:lnTo>
                      <a:pt x="1219251" y="1146502"/>
                    </a:lnTo>
                    <a:lnTo>
                      <a:pt x="1218313" y="1150252"/>
                    </a:lnTo>
                    <a:lnTo>
                      <a:pt x="1217376" y="1153064"/>
                    </a:lnTo>
                    <a:lnTo>
                      <a:pt x="1197696" y="1175563"/>
                    </a:lnTo>
                    <a:lnTo>
                      <a:pt x="1187387" y="1200874"/>
                    </a:lnTo>
                    <a:lnTo>
                      <a:pt x="1180827" y="1225248"/>
                    </a:lnTo>
                    <a:lnTo>
                      <a:pt x="1180827" y="1253372"/>
                    </a:lnTo>
                    <a:lnTo>
                      <a:pt x="1184576" y="1280558"/>
                    </a:lnTo>
                    <a:lnTo>
                      <a:pt x="1193010" y="1309619"/>
                    </a:lnTo>
                    <a:lnTo>
                      <a:pt x="1204256" y="1336805"/>
                    </a:lnTo>
                    <a:lnTo>
                      <a:pt x="1216439" y="1364928"/>
                    </a:lnTo>
                    <a:lnTo>
                      <a:pt x="1230496" y="1393989"/>
                    </a:lnTo>
                    <a:lnTo>
                      <a:pt x="1246428" y="1421175"/>
                    </a:lnTo>
                    <a:lnTo>
                      <a:pt x="1261423" y="1447424"/>
                    </a:lnTo>
                    <a:lnTo>
                      <a:pt x="1276417" y="1473672"/>
                    </a:lnTo>
                    <a:lnTo>
                      <a:pt x="1290475" y="1498046"/>
                    </a:lnTo>
                    <a:lnTo>
                      <a:pt x="1330773" y="1574917"/>
                    </a:lnTo>
                    <a:lnTo>
                      <a:pt x="1372008" y="1651788"/>
                    </a:lnTo>
                    <a:lnTo>
                      <a:pt x="1411369" y="1730534"/>
                    </a:lnTo>
                    <a:lnTo>
                      <a:pt x="1446981" y="1810217"/>
                    </a:lnTo>
                    <a:lnTo>
                      <a:pt x="1479782" y="1889900"/>
                    </a:lnTo>
                    <a:lnTo>
                      <a:pt x="1506960" y="1969584"/>
                    </a:lnTo>
                    <a:lnTo>
                      <a:pt x="1528515" y="2051142"/>
                    </a:lnTo>
                    <a:lnTo>
                      <a:pt x="1543509" y="2133637"/>
                    </a:lnTo>
                    <a:lnTo>
                      <a:pt x="1548195" y="2208633"/>
                    </a:lnTo>
                    <a:lnTo>
                      <a:pt x="1545384" y="2282692"/>
                    </a:lnTo>
                    <a:lnTo>
                      <a:pt x="1536949" y="2356751"/>
                    </a:lnTo>
                    <a:lnTo>
                      <a:pt x="1522892" y="2429872"/>
                    </a:lnTo>
                    <a:lnTo>
                      <a:pt x="1504148" y="2500181"/>
                    </a:lnTo>
                    <a:lnTo>
                      <a:pt x="1480719" y="2570490"/>
                    </a:lnTo>
                    <a:lnTo>
                      <a:pt x="1455416" y="2638923"/>
                    </a:lnTo>
                    <a:lnTo>
                      <a:pt x="1428238" y="2706420"/>
                    </a:lnTo>
                    <a:lnTo>
                      <a:pt x="1401060" y="2770167"/>
                    </a:lnTo>
                    <a:lnTo>
                      <a:pt x="1342019" y="2895785"/>
                    </a:lnTo>
                    <a:lnTo>
                      <a:pt x="1277355" y="3017654"/>
                    </a:lnTo>
                    <a:lnTo>
                      <a:pt x="1206130" y="3137647"/>
                    </a:lnTo>
                    <a:lnTo>
                      <a:pt x="1131157" y="3255766"/>
                    </a:lnTo>
                    <a:lnTo>
                      <a:pt x="1094982" y="3305221"/>
                    </a:lnTo>
                    <a:lnTo>
                      <a:pt x="1102717" y="3305624"/>
                    </a:lnTo>
                    <a:cubicBezTo>
                      <a:pt x="1258736" y="3322199"/>
                      <a:pt x="1392126" y="3362053"/>
                      <a:pt x="1479876" y="3415685"/>
                    </a:cubicBezTo>
                    <a:lnTo>
                      <a:pt x="1503115" y="3431480"/>
                    </a:lnTo>
                    <a:lnTo>
                      <a:pt x="376899" y="3431480"/>
                    </a:lnTo>
                    <a:lnTo>
                      <a:pt x="400138" y="3415685"/>
                    </a:lnTo>
                    <a:cubicBezTo>
                      <a:pt x="487888" y="3362053"/>
                      <a:pt x="621278" y="3322199"/>
                      <a:pt x="777297" y="3305624"/>
                    </a:cubicBezTo>
                    <a:lnTo>
                      <a:pt x="846821" y="3302007"/>
                    </a:lnTo>
                    <a:lnTo>
                      <a:pt x="850945" y="3296076"/>
                    </a:lnTo>
                    <a:lnTo>
                      <a:pt x="886557" y="3247329"/>
                    </a:lnTo>
                    <a:lnTo>
                      <a:pt x="925918" y="3192020"/>
                    </a:lnTo>
                    <a:lnTo>
                      <a:pt x="964342" y="3137647"/>
                    </a:lnTo>
                    <a:lnTo>
                      <a:pt x="1002765" y="3082338"/>
                    </a:lnTo>
                    <a:lnTo>
                      <a:pt x="1038378" y="3027028"/>
                    </a:lnTo>
                    <a:lnTo>
                      <a:pt x="1073053" y="2970781"/>
                    </a:lnTo>
                    <a:lnTo>
                      <a:pt x="1104916" y="2915471"/>
                    </a:lnTo>
                    <a:lnTo>
                      <a:pt x="1133031" y="2859224"/>
                    </a:lnTo>
                    <a:lnTo>
                      <a:pt x="1157398" y="2802977"/>
                    </a:lnTo>
                    <a:lnTo>
                      <a:pt x="1176141" y="2745793"/>
                    </a:lnTo>
                    <a:lnTo>
                      <a:pt x="1191135" y="2689546"/>
                    </a:lnTo>
                    <a:lnTo>
                      <a:pt x="1199570" y="2631424"/>
                    </a:lnTo>
                    <a:lnTo>
                      <a:pt x="1201444" y="2574240"/>
                    </a:lnTo>
                    <a:lnTo>
                      <a:pt x="1196759" y="2517055"/>
                    </a:lnTo>
                    <a:lnTo>
                      <a:pt x="1184576" y="2459871"/>
                    </a:lnTo>
                    <a:lnTo>
                      <a:pt x="1166769" y="2408311"/>
                    </a:lnTo>
                    <a:lnTo>
                      <a:pt x="1143340" y="2359563"/>
                    </a:lnTo>
                    <a:lnTo>
                      <a:pt x="1111477" y="2310816"/>
                    </a:lnTo>
                    <a:lnTo>
                      <a:pt x="1076802" y="2263006"/>
                    </a:lnTo>
                    <a:lnTo>
                      <a:pt x="1037440" y="2216133"/>
                    </a:lnTo>
                    <a:lnTo>
                      <a:pt x="994331" y="2171135"/>
                    </a:lnTo>
                    <a:lnTo>
                      <a:pt x="948410" y="2125201"/>
                    </a:lnTo>
                    <a:lnTo>
                      <a:pt x="900615" y="2081140"/>
                    </a:lnTo>
                    <a:lnTo>
                      <a:pt x="851882" y="2037080"/>
                    </a:lnTo>
                    <a:lnTo>
                      <a:pt x="802213" y="1993020"/>
                    </a:lnTo>
                    <a:lnTo>
                      <a:pt x="744109" y="1940522"/>
                    </a:lnTo>
                    <a:lnTo>
                      <a:pt x="685067" y="1887088"/>
                    </a:lnTo>
                    <a:lnTo>
                      <a:pt x="628837" y="1833653"/>
                    </a:lnTo>
                    <a:lnTo>
                      <a:pt x="576356" y="1778344"/>
                    </a:lnTo>
                    <a:lnTo>
                      <a:pt x="528561" y="1723034"/>
                    </a:lnTo>
                    <a:lnTo>
                      <a:pt x="484514" y="1664912"/>
                    </a:lnTo>
                    <a:lnTo>
                      <a:pt x="454525" y="1615227"/>
                    </a:lnTo>
                    <a:lnTo>
                      <a:pt x="430158" y="1563667"/>
                    </a:lnTo>
                    <a:lnTo>
                      <a:pt x="408604" y="1511170"/>
                    </a:lnTo>
                    <a:lnTo>
                      <a:pt x="388923" y="1457736"/>
                    </a:lnTo>
                    <a:lnTo>
                      <a:pt x="372054" y="1405238"/>
                    </a:lnTo>
                    <a:lnTo>
                      <a:pt x="358934" y="1363990"/>
                    </a:lnTo>
                    <a:lnTo>
                      <a:pt x="345814" y="1323680"/>
                    </a:lnTo>
                    <a:lnTo>
                      <a:pt x="329881" y="1283370"/>
                    </a:lnTo>
                    <a:lnTo>
                      <a:pt x="314887" y="1244934"/>
                    </a:lnTo>
                    <a:lnTo>
                      <a:pt x="295206" y="1205561"/>
                    </a:lnTo>
                    <a:lnTo>
                      <a:pt x="275526" y="1168063"/>
                    </a:lnTo>
                    <a:lnTo>
                      <a:pt x="251160" y="1131503"/>
                    </a:lnTo>
                    <a:lnTo>
                      <a:pt x="222107" y="1096817"/>
                    </a:lnTo>
                    <a:lnTo>
                      <a:pt x="190244" y="1062132"/>
                    </a:lnTo>
                    <a:lnTo>
                      <a:pt x="152758" y="1028383"/>
                    </a:lnTo>
                    <a:lnTo>
                      <a:pt x="109648" y="997448"/>
                    </a:lnTo>
                    <a:lnTo>
                      <a:pt x="61853" y="967449"/>
                    </a:lnTo>
                    <a:lnTo>
                      <a:pt x="5622" y="938388"/>
                    </a:lnTo>
                    <a:lnTo>
                      <a:pt x="2811" y="936513"/>
                    </a:lnTo>
                    <a:lnTo>
                      <a:pt x="937" y="932763"/>
                    </a:lnTo>
                    <a:lnTo>
                      <a:pt x="0" y="928076"/>
                    </a:lnTo>
                    <a:lnTo>
                      <a:pt x="937" y="924326"/>
                    </a:lnTo>
                    <a:lnTo>
                      <a:pt x="1874" y="922452"/>
                    </a:lnTo>
                    <a:lnTo>
                      <a:pt x="4685" y="919639"/>
                    </a:lnTo>
                    <a:lnTo>
                      <a:pt x="7497" y="918702"/>
                    </a:lnTo>
                    <a:lnTo>
                      <a:pt x="11246" y="917764"/>
                    </a:lnTo>
                    <a:lnTo>
                      <a:pt x="14057" y="918702"/>
                    </a:lnTo>
                    <a:lnTo>
                      <a:pt x="74036" y="942138"/>
                    </a:lnTo>
                    <a:lnTo>
                      <a:pt x="127454" y="970261"/>
                    </a:lnTo>
                    <a:lnTo>
                      <a:pt x="174312" y="998385"/>
                    </a:lnTo>
                    <a:lnTo>
                      <a:pt x="216485" y="1028383"/>
                    </a:lnTo>
                    <a:lnTo>
                      <a:pt x="253971" y="1060257"/>
                    </a:lnTo>
                    <a:lnTo>
                      <a:pt x="285835" y="1094942"/>
                    </a:lnTo>
                    <a:lnTo>
                      <a:pt x="314887" y="1129628"/>
                    </a:lnTo>
                    <a:lnTo>
                      <a:pt x="341127" y="1166189"/>
                    </a:lnTo>
                    <a:lnTo>
                      <a:pt x="363619" y="1202749"/>
                    </a:lnTo>
                    <a:lnTo>
                      <a:pt x="384237" y="1240247"/>
                    </a:lnTo>
                    <a:lnTo>
                      <a:pt x="402044" y="1277745"/>
                    </a:lnTo>
                    <a:lnTo>
                      <a:pt x="419850" y="1316181"/>
                    </a:lnTo>
                    <a:lnTo>
                      <a:pt x="436719" y="1354616"/>
                    </a:lnTo>
                    <a:lnTo>
                      <a:pt x="465771" y="1418363"/>
                    </a:lnTo>
                    <a:lnTo>
                      <a:pt x="465771" y="1344304"/>
                    </a:lnTo>
                    <a:lnTo>
                      <a:pt x="473268" y="1270245"/>
                    </a:lnTo>
                    <a:lnTo>
                      <a:pt x="486388" y="1195249"/>
                    </a:lnTo>
                    <a:lnTo>
                      <a:pt x="504194" y="1123066"/>
                    </a:lnTo>
                    <a:lnTo>
                      <a:pt x="526686" y="1049945"/>
                    </a:lnTo>
                    <a:lnTo>
                      <a:pt x="554802" y="976823"/>
                    </a:lnTo>
                    <a:lnTo>
                      <a:pt x="584790" y="905577"/>
                    </a:lnTo>
                    <a:lnTo>
                      <a:pt x="616654" y="833393"/>
                    </a:lnTo>
                    <a:lnTo>
                      <a:pt x="650392" y="763085"/>
                    </a:lnTo>
                    <a:lnTo>
                      <a:pt x="685067" y="692776"/>
                    </a:lnTo>
                    <a:lnTo>
                      <a:pt x="719742" y="618717"/>
                    </a:lnTo>
                    <a:lnTo>
                      <a:pt x="755354" y="543721"/>
                    </a:lnTo>
                    <a:lnTo>
                      <a:pt x="789092" y="469663"/>
                    </a:lnTo>
                    <a:lnTo>
                      <a:pt x="819082" y="393729"/>
                    </a:lnTo>
                    <a:lnTo>
                      <a:pt x="847196" y="317796"/>
                    </a:lnTo>
                    <a:lnTo>
                      <a:pt x="870625" y="240925"/>
                    </a:lnTo>
                    <a:lnTo>
                      <a:pt x="887495" y="164991"/>
                    </a:lnTo>
                    <a:lnTo>
                      <a:pt x="899678" y="88120"/>
                    </a:lnTo>
                    <a:lnTo>
                      <a:pt x="903426" y="11249"/>
                    </a:lnTo>
                    <a:lnTo>
                      <a:pt x="904363" y="6562"/>
                    </a:lnTo>
                    <a:lnTo>
                      <a:pt x="905300" y="2812"/>
                    </a:lnTo>
                    <a:lnTo>
                      <a:pt x="909049" y="937"/>
                    </a:lnTo>
                    <a:close/>
                  </a:path>
                </a:pathLst>
              </a:custGeom>
              <a:solidFill>
                <a:srgbClr val="8155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GB" dirty="0"/>
              </a:p>
            </p:txBody>
          </p:sp>
          <p:grpSp>
            <p:nvGrpSpPr>
              <p:cNvPr id="19" name="îš1íḑé">
                <a:extLst>
                  <a:ext uri="{FF2B5EF4-FFF2-40B4-BE49-F238E27FC236}">
                    <a16:creationId xmlns:a16="http://schemas.microsoft.com/office/drawing/2014/main" xmlns="" id="{6D2BF24D-74BC-4AF3-A18C-9D66EF3B183D}"/>
                  </a:ext>
                </a:extLst>
              </p:cNvPr>
              <p:cNvGrpSpPr/>
              <p:nvPr/>
            </p:nvGrpSpPr>
            <p:grpSpPr>
              <a:xfrm>
                <a:off x="6248141" y="3955242"/>
                <a:ext cx="464039" cy="644030"/>
                <a:chOff x="6248141" y="3225587"/>
                <a:chExt cx="464039" cy="644030"/>
              </a:xfrm>
            </p:grpSpPr>
            <p:sp>
              <p:nvSpPr>
                <p:cNvPr id="73" name="ïs1íḋé">
                  <a:extLst>
                    <a:ext uri="{FF2B5EF4-FFF2-40B4-BE49-F238E27FC236}">
                      <a16:creationId xmlns:a16="http://schemas.microsoft.com/office/drawing/2014/main" xmlns="" id="{828FEB84-245F-46DC-9DED-C66EEE8D6AFB}"/>
                    </a:ext>
                  </a:extLst>
                </p:cNvPr>
                <p:cNvSpPr/>
                <p:nvPr/>
              </p:nvSpPr>
              <p:spPr bwMode="auto">
                <a:xfrm>
                  <a:off x="6248141" y="3225587"/>
                  <a:ext cx="464039" cy="562471"/>
                </a:xfrm>
                <a:custGeom>
                  <a:avLst/>
                  <a:gdLst>
                    <a:gd name="T0" fmla="*/ 496 w 496"/>
                    <a:gd name="T1" fmla="*/ 0 h 600"/>
                    <a:gd name="T2" fmla="*/ 487 w 496"/>
                    <a:gd name="T3" fmla="*/ 38 h 600"/>
                    <a:gd name="T4" fmla="*/ 477 w 496"/>
                    <a:gd name="T5" fmla="*/ 76 h 600"/>
                    <a:gd name="T6" fmla="*/ 463 w 496"/>
                    <a:gd name="T7" fmla="*/ 115 h 600"/>
                    <a:gd name="T8" fmla="*/ 446 w 496"/>
                    <a:gd name="T9" fmla="*/ 152 h 600"/>
                    <a:gd name="T10" fmla="*/ 426 w 496"/>
                    <a:gd name="T11" fmla="*/ 186 h 600"/>
                    <a:gd name="T12" fmla="*/ 403 w 496"/>
                    <a:gd name="T13" fmla="*/ 217 h 600"/>
                    <a:gd name="T14" fmla="*/ 365 w 496"/>
                    <a:gd name="T15" fmla="*/ 257 h 600"/>
                    <a:gd name="T16" fmla="*/ 322 w 496"/>
                    <a:gd name="T17" fmla="*/ 293 h 600"/>
                    <a:gd name="T18" fmla="*/ 279 w 496"/>
                    <a:gd name="T19" fmla="*/ 326 h 600"/>
                    <a:gd name="T20" fmla="*/ 234 w 496"/>
                    <a:gd name="T21" fmla="*/ 358 h 600"/>
                    <a:gd name="T22" fmla="*/ 188 w 496"/>
                    <a:gd name="T23" fmla="*/ 390 h 600"/>
                    <a:gd name="T24" fmla="*/ 145 w 496"/>
                    <a:gd name="T25" fmla="*/ 424 h 600"/>
                    <a:gd name="T26" fmla="*/ 104 w 496"/>
                    <a:gd name="T27" fmla="*/ 461 h 600"/>
                    <a:gd name="T28" fmla="*/ 68 w 496"/>
                    <a:gd name="T29" fmla="*/ 505 h 600"/>
                    <a:gd name="T30" fmla="*/ 36 w 496"/>
                    <a:gd name="T31" fmla="*/ 551 h 600"/>
                    <a:gd name="T32" fmla="*/ 9 w 496"/>
                    <a:gd name="T33" fmla="*/ 600 h 600"/>
                    <a:gd name="T34" fmla="*/ 3 w 496"/>
                    <a:gd name="T35" fmla="*/ 560 h 600"/>
                    <a:gd name="T36" fmla="*/ 0 w 496"/>
                    <a:gd name="T37" fmla="*/ 517 h 600"/>
                    <a:gd name="T38" fmla="*/ 3 w 496"/>
                    <a:gd name="T39" fmla="*/ 477 h 600"/>
                    <a:gd name="T40" fmla="*/ 10 w 496"/>
                    <a:gd name="T41" fmla="*/ 436 h 600"/>
                    <a:gd name="T42" fmla="*/ 22 w 496"/>
                    <a:gd name="T43" fmla="*/ 395 h 600"/>
                    <a:gd name="T44" fmla="*/ 38 w 496"/>
                    <a:gd name="T45" fmla="*/ 358 h 600"/>
                    <a:gd name="T46" fmla="*/ 59 w 496"/>
                    <a:gd name="T47" fmla="*/ 322 h 600"/>
                    <a:gd name="T48" fmla="*/ 85 w 496"/>
                    <a:gd name="T49" fmla="*/ 289 h 600"/>
                    <a:gd name="T50" fmla="*/ 115 w 496"/>
                    <a:gd name="T51" fmla="*/ 261 h 600"/>
                    <a:gd name="T52" fmla="*/ 156 w 496"/>
                    <a:gd name="T53" fmla="*/ 231 h 600"/>
                    <a:gd name="T54" fmla="*/ 200 w 496"/>
                    <a:gd name="T55" fmla="*/ 203 h 600"/>
                    <a:gd name="T56" fmla="*/ 244 w 496"/>
                    <a:gd name="T57" fmla="*/ 178 h 600"/>
                    <a:gd name="T58" fmla="*/ 290 w 496"/>
                    <a:gd name="T59" fmla="*/ 156 h 600"/>
                    <a:gd name="T60" fmla="*/ 336 w 496"/>
                    <a:gd name="T61" fmla="*/ 133 h 600"/>
                    <a:gd name="T62" fmla="*/ 367 w 496"/>
                    <a:gd name="T63" fmla="*/ 116 h 600"/>
                    <a:gd name="T64" fmla="*/ 398 w 496"/>
                    <a:gd name="T65" fmla="*/ 98 h 600"/>
                    <a:gd name="T66" fmla="*/ 426 w 496"/>
                    <a:gd name="T67" fmla="*/ 78 h 600"/>
                    <a:gd name="T68" fmla="*/ 453 w 496"/>
                    <a:gd name="T69" fmla="*/ 55 h 600"/>
                    <a:gd name="T70" fmla="*/ 477 w 496"/>
                    <a:gd name="T71" fmla="*/ 29 h 600"/>
                    <a:gd name="T72" fmla="*/ 496 w 496"/>
                    <a:gd name="T73" fmla="*/ 0 h 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96" h="600">
                      <a:moveTo>
                        <a:pt x="496" y="0"/>
                      </a:moveTo>
                      <a:lnTo>
                        <a:pt x="487" y="38"/>
                      </a:lnTo>
                      <a:lnTo>
                        <a:pt x="477" y="76"/>
                      </a:lnTo>
                      <a:lnTo>
                        <a:pt x="463" y="115"/>
                      </a:lnTo>
                      <a:lnTo>
                        <a:pt x="446" y="152"/>
                      </a:lnTo>
                      <a:lnTo>
                        <a:pt x="426" y="186"/>
                      </a:lnTo>
                      <a:lnTo>
                        <a:pt x="403" y="217"/>
                      </a:lnTo>
                      <a:lnTo>
                        <a:pt x="365" y="257"/>
                      </a:lnTo>
                      <a:lnTo>
                        <a:pt x="322" y="293"/>
                      </a:lnTo>
                      <a:lnTo>
                        <a:pt x="279" y="326"/>
                      </a:lnTo>
                      <a:lnTo>
                        <a:pt x="234" y="358"/>
                      </a:lnTo>
                      <a:lnTo>
                        <a:pt x="188" y="390"/>
                      </a:lnTo>
                      <a:lnTo>
                        <a:pt x="145" y="424"/>
                      </a:lnTo>
                      <a:lnTo>
                        <a:pt x="104" y="461"/>
                      </a:lnTo>
                      <a:lnTo>
                        <a:pt x="68" y="505"/>
                      </a:lnTo>
                      <a:lnTo>
                        <a:pt x="36" y="551"/>
                      </a:lnTo>
                      <a:lnTo>
                        <a:pt x="9" y="600"/>
                      </a:lnTo>
                      <a:lnTo>
                        <a:pt x="3" y="560"/>
                      </a:lnTo>
                      <a:lnTo>
                        <a:pt x="0" y="517"/>
                      </a:lnTo>
                      <a:lnTo>
                        <a:pt x="3" y="477"/>
                      </a:lnTo>
                      <a:lnTo>
                        <a:pt x="10" y="436"/>
                      </a:lnTo>
                      <a:lnTo>
                        <a:pt x="22" y="395"/>
                      </a:lnTo>
                      <a:lnTo>
                        <a:pt x="38" y="358"/>
                      </a:lnTo>
                      <a:lnTo>
                        <a:pt x="59" y="322"/>
                      </a:lnTo>
                      <a:lnTo>
                        <a:pt x="85" y="289"/>
                      </a:lnTo>
                      <a:lnTo>
                        <a:pt x="115" y="261"/>
                      </a:lnTo>
                      <a:lnTo>
                        <a:pt x="156" y="231"/>
                      </a:lnTo>
                      <a:lnTo>
                        <a:pt x="200" y="203"/>
                      </a:lnTo>
                      <a:lnTo>
                        <a:pt x="244" y="178"/>
                      </a:lnTo>
                      <a:lnTo>
                        <a:pt x="290" y="156"/>
                      </a:lnTo>
                      <a:lnTo>
                        <a:pt x="336" y="133"/>
                      </a:lnTo>
                      <a:lnTo>
                        <a:pt x="367" y="116"/>
                      </a:lnTo>
                      <a:lnTo>
                        <a:pt x="398" y="98"/>
                      </a:lnTo>
                      <a:lnTo>
                        <a:pt x="426" y="78"/>
                      </a:lnTo>
                      <a:lnTo>
                        <a:pt x="453" y="55"/>
                      </a:lnTo>
                      <a:lnTo>
                        <a:pt x="477" y="29"/>
                      </a:lnTo>
                      <a:lnTo>
                        <a:pt x="496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lnSpcReduction="10000"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GB" dirty="0"/>
                </a:p>
              </p:txBody>
            </p:sp>
            <p:sp>
              <p:nvSpPr>
                <p:cNvPr id="74" name="íṧḻïḓè">
                  <a:extLst>
                    <a:ext uri="{FF2B5EF4-FFF2-40B4-BE49-F238E27FC236}">
                      <a16:creationId xmlns:a16="http://schemas.microsoft.com/office/drawing/2014/main" xmlns="" id="{AA2E4CB7-30B7-4FB1-AE82-1D30CF9C2D72}"/>
                    </a:ext>
                  </a:extLst>
                </p:cNvPr>
                <p:cNvSpPr/>
                <p:nvPr/>
              </p:nvSpPr>
              <p:spPr bwMode="auto">
                <a:xfrm>
                  <a:off x="6265015" y="3366205"/>
                  <a:ext cx="421853" cy="503412"/>
                </a:xfrm>
                <a:custGeom>
                  <a:avLst/>
                  <a:gdLst>
                    <a:gd name="T0" fmla="*/ 445 w 448"/>
                    <a:gd name="T1" fmla="*/ 0 h 537"/>
                    <a:gd name="T2" fmla="*/ 448 w 448"/>
                    <a:gd name="T3" fmla="*/ 60 h 537"/>
                    <a:gd name="T4" fmla="*/ 444 w 448"/>
                    <a:gd name="T5" fmla="*/ 121 h 537"/>
                    <a:gd name="T6" fmla="*/ 433 w 448"/>
                    <a:gd name="T7" fmla="*/ 180 h 537"/>
                    <a:gd name="T8" fmla="*/ 418 w 448"/>
                    <a:gd name="T9" fmla="*/ 222 h 537"/>
                    <a:gd name="T10" fmla="*/ 401 w 448"/>
                    <a:gd name="T11" fmla="*/ 260 h 537"/>
                    <a:gd name="T12" fmla="*/ 376 w 448"/>
                    <a:gd name="T13" fmla="*/ 295 h 537"/>
                    <a:gd name="T14" fmla="*/ 349 w 448"/>
                    <a:gd name="T15" fmla="*/ 326 h 537"/>
                    <a:gd name="T16" fmla="*/ 317 w 448"/>
                    <a:gd name="T17" fmla="*/ 354 h 537"/>
                    <a:gd name="T18" fmla="*/ 283 w 448"/>
                    <a:gd name="T19" fmla="*/ 379 h 537"/>
                    <a:gd name="T20" fmla="*/ 245 w 448"/>
                    <a:gd name="T21" fmla="*/ 402 h 537"/>
                    <a:gd name="T22" fmla="*/ 207 w 448"/>
                    <a:gd name="T23" fmla="*/ 418 h 537"/>
                    <a:gd name="T24" fmla="*/ 170 w 448"/>
                    <a:gd name="T25" fmla="*/ 433 h 537"/>
                    <a:gd name="T26" fmla="*/ 132 w 448"/>
                    <a:gd name="T27" fmla="*/ 446 h 537"/>
                    <a:gd name="T28" fmla="*/ 94 w 448"/>
                    <a:gd name="T29" fmla="*/ 462 h 537"/>
                    <a:gd name="T30" fmla="*/ 72 w 448"/>
                    <a:gd name="T31" fmla="*/ 472 h 537"/>
                    <a:gd name="T32" fmla="*/ 50 w 448"/>
                    <a:gd name="T33" fmla="*/ 484 h 537"/>
                    <a:gd name="T34" fmla="*/ 31 w 448"/>
                    <a:gd name="T35" fmla="*/ 501 h 537"/>
                    <a:gd name="T36" fmla="*/ 0 w 448"/>
                    <a:gd name="T37" fmla="*/ 537 h 537"/>
                    <a:gd name="T38" fmla="*/ 2 w 448"/>
                    <a:gd name="T39" fmla="*/ 532 h 537"/>
                    <a:gd name="T40" fmla="*/ 4 w 448"/>
                    <a:gd name="T41" fmla="*/ 520 h 537"/>
                    <a:gd name="T42" fmla="*/ 9 w 448"/>
                    <a:gd name="T43" fmla="*/ 502 h 537"/>
                    <a:gd name="T44" fmla="*/ 17 w 448"/>
                    <a:gd name="T45" fmla="*/ 478 h 537"/>
                    <a:gd name="T46" fmla="*/ 28 w 448"/>
                    <a:gd name="T47" fmla="*/ 450 h 537"/>
                    <a:gd name="T48" fmla="*/ 42 w 448"/>
                    <a:gd name="T49" fmla="*/ 419 h 537"/>
                    <a:gd name="T50" fmla="*/ 63 w 448"/>
                    <a:gd name="T51" fmla="*/ 386 h 537"/>
                    <a:gd name="T52" fmla="*/ 87 w 448"/>
                    <a:gd name="T53" fmla="*/ 351 h 537"/>
                    <a:gd name="T54" fmla="*/ 117 w 448"/>
                    <a:gd name="T55" fmla="*/ 316 h 537"/>
                    <a:gd name="T56" fmla="*/ 152 w 448"/>
                    <a:gd name="T57" fmla="*/ 283 h 537"/>
                    <a:gd name="T58" fmla="*/ 184 w 448"/>
                    <a:gd name="T59" fmla="*/ 258 h 537"/>
                    <a:gd name="T60" fmla="*/ 218 w 448"/>
                    <a:gd name="T61" fmla="*/ 233 h 537"/>
                    <a:gd name="T62" fmla="*/ 252 w 448"/>
                    <a:gd name="T63" fmla="*/ 209 h 537"/>
                    <a:gd name="T64" fmla="*/ 285 w 448"/>
                    <a:gd name="T65" fmla="*/ 185 h 537"/>
                    <a:gd name="T66" fmla="*/ 319 w 448"/>
                    <a:gd name="T67" fmla="*/ 159 h 537"/>
                    <a:gd name="T68" fmla="*/ 349 w 448"/>
                    <a:gd name="T69" fmla="*/ 133 h 537"/>
                    <a:gd name="T70" fmla="*/ 379 w 448"/>
                    <a:gd name="T71" fmla="*/ 103 h 537"/>
                    <a:gd name="T72" fmla="*/ 404 w 448"/>
                    <a:gd name="T73" fmla="*/ 73 h 537"/>
                    <a:gd name="T74" fmla="*/ 427 w 448"/>
                    <a:gd name="T75" fmla="*/ 38 h 537"/>
                    <a:gd name="T76" fmla="*/ 445 w 448"/>
                    <a:gd name="T77" fmla="*/ 0 h 5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448" h="537">
                      <a:moveTo>
                        <a:pt x="445" y="0"/>
                      </a:moveTo>
                      <a:lnTo>
                        <a:pt x="448" y="60"/>
                      </a:lnTo>
                      <a:lnTo>
                        <a:pt x="444" y="121"/>
                      </a:lnTo>
                      <a:lnTo>
                        <a:pt x="433" y="180"/>
                      </a:lnTo>
                      <a:lnTo>
                        <a:pt x="418" y="222"/>
                      </a:lnTo>
                      <a:lnTo>
                        <a:pt x="401" y="260"/>
                      </a:lnTo>
                      <a:lnTo>
                        <a:pt x="376" y="295"/>
                      </a:lnTo>
                      <a:lnTo>
                        <a:pt x="349" y="326"/>
                      </a:lnTo>
                      <a:lnTo>
                        <a:pt x="317" y="354"/>
                      </a:lnTo>
                      <a:lnTo>
                        <a:pt x="283" y="379"/>
                      </a:lnTo>
                      <a:lnTo>
                        <a:pt x="245" y="402"/>
                      </a:lnTo>
                      <a:lnTo>
                        <a:pt x="207" y="418"/>
                      </a:lnTo>
                      <a:lnTo>
                        <a:pt x="170" y="433"/>
                      </a:lnTo>
                      <a:lnTo>
                        <a:pt x="132" y="446"/>
                      </a:lnTo>
                      <a:lnTo>
                        <a:pt x="94" y="462"/>
                      </a:lnTo>
                      <a:lnTo>
                        <a:pt x="72" y="472"/>
                      </a:lnTo>
                      <a:lnTo>
                        <a:pt x="50" y="484"/>
                      </a:lnTo>
                      <a:lnTo>
                        <a:pt x="31" y="501"/>
                      </a:lnTo>
                      <a:lnTo>
                        <a:pt x="0" y="537"/>
                      </a:lnTo>
                      <a:lnTo>
                        <a:pt x="2" y="532"/>
                      </a:lnTo>
                      <a:lnTo>
                        <a:pt x="4" y="520"/>
                      </a:lnTo>
                      <a:lnTo>
                        <a:pt x="9" y="502"/>
                      </a:lnTo>
                      <a:lnTo>
                        <a:pt x="17" y="478"/>
                      </a:lnTo>
                      <a:lnTo>
                        <a:pt x="28" y="450"/>
                      </a:lnTo>
                      <a:lnTo>
                        <a:pt x="42" y="419"/>
                      </a:lnTo>
                      <a:lnTo>
                        <a:pt x="63" y="386"/>
                      </a:lnTo>
                      <a:lnTo>
                        <a:pt x="87" y="351"/>
                      </a:lnTo>
                      <a:lnTo>
                        <a:pt x="117" y="316"/>
                      </a:lnTo>
                      <a:lnTo>
                        <a:pt x="152" y="283"/>
                      </a:lnTo>
                      <a:lnTo>
                        <a:pt x="184" y="258"/>
                      </a:lnTo>
                      <a:lnTo>
                        <a:pt x="218" y="233"/>
                      </a:lnTo>
                      <a:lnTo>
                        <a:pt x="252" y="209"/>
                      </a:lnTo>
                      <a:lnTo>
                        <a:pt x="285" y="185"/>
                      </a:lnTo>
                      <a:lnTo>
                        <a:pt x="319" y="159"/>
                      </a:lnTo>
                      <a:lnTo>
                        <a:pt x="349" y="133"/>
                      </a:lnTo>
                      <a:lnTo>
                        <a:pt x="379" y="103"/>
                      </a:lnTo>
                      <a:lnTo>
                        <a:pt x="404" y="73"/>
                      </a:lnTo>
                      <a:lnTo>
                        <a:pt x="427" y="38"/>
                      </a:lnTo>
                      <a:lnTo>
                        <a:pt x="445" y="0"/>
                      </a:lnTo>
                      <a:close/>
                    </a:path>
                  </a:pathLst>
                </a:custGeom>
                <a:solidFill>
                  <a:schemeClr val="accent1">
                    <a:alpha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92500" lnSpcReduction="10000"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GB" dirty="0"/>
                </a:p>
              </p:txBody>
            </p:sp>
          </p:grpSp>
          <p:grpSp>
            <p:nvGrpSpPr>
              <p:cNvPr id="20" name="ísľiḋê">
                <a:extLst>
                  <a:ext uri="{FF2B5EF4-FFF2-40B4-BE49-F238E27FC236}">
                    <a16:creationId xmlns:a16="http://schemas.microsoft.com/office/drawing/2014/main" xmlns="" id="{DEB7F8BF-27FB-4B10-99C5-1885D4198BE8}"/>
                  </a:ext>
                </a:extLst>
              </p:cNvPr>
              <p:cNvGrpSpPr/>
              <p:nvPr/>
            </p:nvGrpSpPr>
            <p:grpSpPr>
              <a:xfrm>
                <a:off x="4507296" y="4365856"/>
                <a:ext cx="753710" cy="303735"/>
                <a:chOff x="4507296" y="3636201"/>
                <a:chExt cx="753710" cy="303735"/>
              </a:xfrm>
            </p:grpSpPr>
            <p:sp>
              <p:nvSpPr>
                <p:cNvPr id="71" name="ïSľïḑe">
                  <a:extLst>
                    <a:ext uri="{FF2B5EF4-FFF2-40B4-BE49-F238E27FC236}">
                      <a16:creationId xmlns:a16="http://schemas.microsoft.com/office/drawing/2014/main" xmlns="" id="{4DD02293-B712-481D-9560-AE4817E5749F}"/>
                    </a:ext>
                  </a:extLst>
                </p:cNvPr>
                <p:cNvSpPr/>
                <p:nvPr/>
              </p:nvSpPr>
              <p:spPr bwMode="auto">
                <a:xfrm>
                  <a:off x="4549480" y="3759945"/>
                  <a:ext cx="711526" cy="179991"/>
                </a:xfrm>
                <a:custGeom>
                  <a:avLst/>
                  <a:gdLst>
                    <a:gd name="T0" fmla="*/ 0 w 759"/>
                    <a:gd name="T1" fmla="*/ 0 h 193"/>
                    <a:gd name="T2" fmla="*/ 51 w 759"/>
                    <a:gd name="T3" fmla="*/ 20 h 193"/>
                    <a:gd name="T4" fmla="*/ 106 w 759"/>
                    <a:gd name="T5" fmla="*/ 37 h 193"/>
                    <a:gd name="T6" fmla="*/ 161 w 759"/>
                    <a:gd name="T7" fmla="*/ 46 h 193"/>
                    <a:gd name="T8" fmla="*/ 216 w 759"/>
                    <a:gd name="T9" fmla="*/ 49 h 193"/>
                    <a:gd name="T10" fmla="*/ 273 w 759"/>
                    <a:gd name="T11" fmla="*/ 47 h 193"/>
                    <a:gd name="T12" fmla="*/ 328 w 759"/>
                    <a:gd name="T13" fmla="*/ 43 h 193"/>
                    <a:gd name="T14" fmla="*/ 383 w 759"/>
                    <a:gd name="T15" fmla="*/ 39 h 193"/>
                    <a:gd name="T16" fmla="*/ 438 w 759"/>
                    <a:gd name="T17" fmla="*/ 38 h 193"/>
                    <a:gd name="T18" fmla="*/ 493 w 759"/>
                    <a:gd name="T19" fmla="*/ 39 h 193"/>
                    <a:gd name="T20" fmla="*/ 549 w 759"/>
                    <a:gd name="T21" fmla="*/ 46 h 193"/>
                    <a:gd name="T22" fmla="*/ 594 w 759"/>
                    <a:gd name="T23" fmla="*/ 57 h 193"/>
                    <a:gd name="T24" fmla="*/ 638 w 759"/>
                    <a:gd name="T25" fmla="*/ 75 h 193"/>
                    <a:gd name="T26" fmla="*/ 681 w 759"/>
                    <a:gd name="T27" fmla="*/ 98 h 193"/>
                    <a:gd name="T28" fmla="*/ 722 w 759"/>
                    <a:gd name="T29" fmla="*/ 125 h 193"/>
                    <a:gd name="T30" fmla="*/ 759 w 759"/>
                    <a:gd name="T31" fmla="*/ 153 h 193"/>
                    <a:gd name="T32" fmla="*/ 725 w 759"/>
                    <a:gd name="T33" fmla="*/ 144 h 193"/>
                    <a:gd name="T34" fmla="*/ 691 w 759"/>
                    <a:gd name="T35" fmla="*/ 139 h 193"/>
                    <a:gd name="T36" fmla="*/ 655 w 759"/>
                    <a:gd name="T37" fmla="*/ 137 h 193"/>
                    <a:gd name="T38" fmla="*/ 620 w 759"/>
                    <a:gd name="T39" fmla="*/ 140 h 193"/>
                    <a:gd name="T40" fmla="*/ 585 w 759"/>
                    <a:gd name="T41" fmla="*/ 145 h 193"/>
                    <a:gd name="T42" fmla="*/ 551 w 759"/>
                    <a:gd name="T43" fmla="*/ 153 h 193"/>
                    <a:gd name="T44" fmla="*/ 500 w 759"/>
                    <a:gd name="T45" fmla="*/ 164 h 193"/>
                    <a:gd name="T46" fmla="*/ 450 w 759"/>
                    <a:gd name="T47" fmla="*/ 176 h 193"/>
                    <a:gd name="T48" fmla="*/ 401 w 759"/>
                    <a:gd name="T49" fmla="*/ 185 h 193"/>
                    <a:gd name="T50" fmla="*/ 349 w 759"/>
                    <a:gd name="T51" fmla="*/ 192 h 193"/>
                    <a:gd name="T52" fmla="*/ 297 w 759"/>
                    <a:gd name="T53" fmla="*/ 193 h 193"/>
                    <a:gd name="T54" fmla="*/ 251 w 759"/>
                    <a:gd name="T55" fmla="*/ 190 h 193"/>
                    <a:gd name="T56" fmla="*/ 206 w 759"/>
                    <a:gd name="T57" fmla="*/ 179 h 193"/>
                    <a:gd name="T58" fmla="*/ 163 w 759"/>
                    <a:gd name="T59" fmla="*/ 162 h 193"/>
                    <a:gd name="T60" fmla="*/ 123 w 759"/>
                    <a:gd name="T61" fmla="*/ 139 h 193"/>
                    <a:gd name="T62" fmla="*/ 86 w 759"/>
                    <a:gd name="T63" fmla="*/ 109 h 193"/>
                    <a:gd name="T64" fmla="*/ 53 w 759"/>
                    <a:gd name="T65" fmla="*/ 76 h 193"/>
                    <a:gd name="T66" fmla="*/ 23 w 759"/>
                    <a:gd name="T67" fmla="*/ 39 h 193"/>
                    <a:gd name="T68" fmla="*/ 0 w 759"/>
                    <a:gd name="T69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759" h="193">
                      <a:moveTo>
                        <a:pt x="0" y="0"/>
                      </a:moveTo>
                      <a:lnTo>
                        <a:pt x="51" y="20"/>
                      </a:lnTo>
                      <a:lnTo>
                        <a:pt x="106" y="37"/>
                      </a:lnTo>
                      <a:lnTo>
                        <a:pt x="161" y="46"/>
                      </a:lnTo>
                      <a:lnTo>
                        <a:pt x="216" y="49"/>
                      </a:lnTo>
                      <a:lnTo>
                        <a:pt x="273" y="47"/>
                      </a:lnTo>
                      <a:lnTo>
                        <a:pt x="328" y="43"/>
                      </a:lnTo>
                      <a:lnTo>
                        <a:pt x="383" y="39"/>
                      </a:lnTo>
                      <a:lnTo>
                        <a:pt x="438" y="38"/>
                      </a:lnTo>
                      <a:lnTo>
                        <a:pt x="493" y="39"/>
                      </a:lnTo>
                      <a:lnTo>
                        <a:pt x="549" y="46"/>
                      </a:lnTo>
                      <a:lnTo>
                        <a:pt x="594" y="57"/>
                      </a:lnTo>
                      <a:lnTo>
                        <a:pt x="638" y="75"/>
                      </a:lnTo>
                      <a:lnTo>
                        <a:pt x="681" y="98"/>
                      </a:lnTo>
                      <a:lnTo>
                        <a:pt x="722" y="125"/>
                      </a:lnTo>
                      <a:lnTo>
                        <a:pt x="759" y="153"/>
                      </a:lnTo>
                      <a:lnTo>
                        <a:pt x="725" y="144"/>
                      </a:lnTo>
                      <a:lnTo>
                        <a:pt x="691" y="139"/>
                      </a:lnTo>
                      <a:lnTo>
                        <a:pt x="655" y="137"/>
                      </a:lnTo>
                      <a:lnTo>
                        <a:pt x="620" y="140"/>
                      </a:lnTo>
                      <a:lnTo>
                        <a:pt x="585" y="145"/>
                      </a:lnTo>
                      <a:lnTo>
                        <a:pt x="551" y="153"/>
                      </a:lnTo>
                      <a:lnTo>
                        <a:pt x="500" y="164"/>
                      </a:lnTo>
                      <a:lnTo>
                        <a:pt x="450" y="176"/>
                      </a:lnTo>
                      <a:lnTo>
                        <a:pt x="401" y="185"/>
                      </a:lnTo>
                      <a:lnTo>
                        <a:pt x="349" y="192"/>
                      </a:lnTo>
                      <a:lnTo>
                        <a:pt x="297" y="193"/>
                      </a:lnTo>
                      <a:lnTo>
                        <a:pt x="251" y="190"/>
                      </a:lnTo>
                      <a:lnTo>
                        <a:pt x="206" y="179"/>
                      </a:lnTo>
                      <a:lnTo>
                        <a:pt x="163" y="162"/>
                      </a:lnTo>
                      <a:lnTo>
                        <a:pt x="123" y="139"/>
                      </a:lnTo>
                      <a:lnTo>
                        <a:pt x="86" y="109"/>
                      </a:lnTo>
                      <a:lnTo>
                        <a:pt x="53" y="76"/>
                      </a:lnTo>
                      <a:lnTo>
                        <a:pt x="23" y="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>
                    <a:alpha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GB" dirty="0"/>
                </a:p>
              </p:txBody>
            </p:sp>
            <p:sp>
              <p:nvSpPr>
                <p:cNvPr id="72" name="iṣ1îďè">
                  <a:extLst>
                    <a:ext uri="{FF2B5EF4-FFF2-40B4-BE49-F238E27FC236}">
                      <a16:creationId xmlns:a16="http://schemas.microsoft.com/office/drawing/2014/main" xmlns="" id="{E50386E8-88E3-467D-AA53-B04CA494821E}"/>
                    </a:ext>
                  </a:extLst>
                </p:cNvPr>
                <p:cNvSpPr/>
                <p:nvPr/>
              </p:nvSpPr>
              <p:spPr bwMode="auto">
                <a:xfrm>
                  <a:off x="4507296" y="3636201"/>
                  <a:ext cx="641216" cy="177180"/>
                </a:xfrm>
                <a:custGeom>
                  <a:avLst/>
                  <a:gdLst>
                    <a:gd name="T0" fmla="*/ 361 w 684"/>
                    <a:gd name="T1" fmla="*/ 0 h 191"/>
                    <a:gd name="T2" fmla="*/ 403 w 684"/>
                    <a:gd name="T3" fmla="*/ 1 h 191"/>
                    <a:gd name="T4" fmla="*/ 444 w 684"/>
                    <a:gd name="T5" fmla="*/ 8 h 191"/>
                    <a:gd name="T6" fmla="*/ 484 w 684"/>
                    <a:gd name="T7" fmla="*/ 19 h 191"/>
                    <a:gd name="T8" fmla="*/ 523 w 684"/>
                    <a:gd name="T9" fmla="*/ 37 h 191"/>
                    <a:gd name="T10" fmla="*/ 560 w 684"/>
                    <a:gd name="T11" fmla="*/ 61 h 191"/>
                    <a:gd name="T12" fmla="*/ 606 w 684"/>
                    <a:gd name="T13" fmla="*/ 100 h 191"/>
                    <a:gd name="T14" fmla="*/ 649 w 684"/>
                    <a:gd name="T15" fmla="*/ 143 h 191"/>
                    <a:gd name="T16" fmla="*/ 684 w 684"/>
                    <a:gd name="T17" fmla="*/ 191 h 191"/>
                    <a:gd name="T18" fmla="*/ 642 w 684"/>
                    <a:gd name="T19" fmla="*/ 172 h 191"/>
                    <a:gd name="T20" fmla="*/ 599 w 684"/>
                    <a:gd name="T21" fmla="*/ 160 h 191"/>
                    <a:gd name="T22" fmla="*/ 554 w 684"/>
                    <a:gd name="T23" fmla="*/ 152 h 191"/>
                    <a:gd name="T24" fmla="*/ 508 w 684"/>
                    <a:gd name="T25" fmla="*/ 149 h 191"/>
                    <a:gd name="T26" fmla="*/ 462 w 684"/>
                    <a:gd name="T27" fmla="*/ 151 h 191"/>
                    <a:gd name="T28" fmla="*/ 416 w 684"/>
                    <a:gd name="T29" fmla="*/ 153 h 191"/>
                    <a:gd name="T30" fmla="*/ 370 w 684"/>
                    <a:gd name="T31" fmla="*/ 156 h 191"/>
                    <a:gd name="T32" fmla="*/ 324 w 684"/>
                    <a:gd name="T33" fmla="*/ 158 h 191"/>
                    <a:gd name="T34" fmla="*/ 279 w 684"/>
                    <a:gd name="T35" fmla="*/ 160 h 191"/>
                    <a:gd name="T36" fmla="*/ 237 w 684"/>
                    <a:gd name="T37" fmla="*/ 157 h 191"/>
                    <a:gd name="T38" fmla="*/ 198 w 684"/>
                    <a:gd name="T39" fmla="*/ 151 h 191"/>
                    <a:gd name="T40" fmla="*/ 164 w 684"/>
                    <a:gd name="T41" fmla="*/ 143 h 191"/>
                    <a:gd name="T42" fmla="*/ 131 w 684"/>
                    <a:gd name="T43" fmla="*/ 133 h 191"/>
                    <a:gd name="T44" fmla="*/ 101 w 684"/>
                    <a:gd name="T45" fmla="*/ 121 h 191"/>
                    <a:gd name="T46" fmla="*/ 76 w 684"/>
                    <a:gd name="T47" fmla="*/ 109 h 191"/>
                    <a:gd name="T48" fmla="*/ 53 w 684"/>
                    <a:gd name="T49" fmla="*/ 97 h 191"/>
                    <a:gd name="T50" fmla="*/ 35 w 684"/>
                    <a:gd name="T51" fmla="*/ 86 h 191"/>
                    <a:gd name="T52" fmla="*/ 19 w 684"/>
                    <a:gd name="T53" fmla="*/ 75 h 191"/>
                    <a:gd name="T54" fmla="*/ 9 w 684"/>
                    <a:gd name="T55" fmla="*/ 66 h 191"/>
                    <a:gd name="T56" fmla="*/ 1 w 684"/>
                    <a:gd name="T57" fmla="*/ 61 h 191"/>
                    <a:gd name="T58" fmla="*/ 0 w 684"/>
                    <a:gd name="T59" fmla="*/ 60 h 191"/>
                    <a:gd name="T60" fmla="*/ 46 w 684"/>
                    <a:gd name="T61" fmla="*/ 68 h 191"/>
                    <a:gd name="T62" fmla="*/ 71 w 684"/>
                    <a:gd name="T63" fmla="*/ 69 h 191"/>
                    <a:gd name="T64" fmla="*/ 95 w 684"/>
                    <a:gd name="T65" fmla="*/ 65 h 191"/>
                    <a:gd name="T66" fmla="*/ 119 w 684"/>
                    <a:gd name="T67" fmla="*/ 59 h 191"/>
                    <a:gd name="T68" fmla="*/ 159 w 684"/>
                    <a:gd name="T69" fmla="*/ 46 h 191"/>
                    <a:gd name="T70" fmla="*/ 197 w 684"/>
                    <a:gd name="T71" fmla="*/ 32 h 191"/>
                    <a:gd name="T72" fmla="*/ 234 w 684"/>
                    <a:gd name="T73" fmla="*/ 19 h 191"/>
                    <a:gd name="T74" fmla="*/ 274 w 684"/>
                    <a:gd name="T75" fmla="*/ 9 h 191"/>
                    <a:gd name="T76" fmla="*/ 317 w 684"/>
                    <a:gd name="T77" fmla="*/ 3 h 191"/>
                    <a:gd name="T78" fmla="*/ 361 w 684"/>
                    <a:gd name="T7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684" h="191">
                      <a:moveTo>
                        <a:pt x="361" y="0"/>
                      </a:moveTo>
                      <a:lnTo>
                        <a:pt x="403" y="1"/>
                      </a:lnTo>
                      <a:lnTo>
                        <a:pt x="444" y="8"/>
                      </a:lnTo>
                      <a:lnTo>
                        <a:pt x="484" y="19"/>
                      </a:lnTo>
                      <a:lnTo>
                        <a:pt x="523" y="37"/>
                      </a:lnTo>
                      <a:lnTo>
                        <a:pt x="560" y="61"/>
                      </a:lnTo>
                      <a:lnTo>
                        <a:pt x="606" y="100"/>
                      </a:lnTo>
                      <a:lnTo>
                        <a:pt x="649" y="143"/>
                      </a:lnTo>
                      <a:lnTo>
                        <a:pt x="684" y="191"/>
                      </a:lnTo>
                      <a:lnTo>
                        <a:pt x="642" y="172"/>
                      </a:lnTo>
                      <a:lnTo>
                        <a:pt x="599" y="160"/>
                      </a:lnTo>
                      <a:lnTo>
                        <a:pt x="554" y="152"/>
                      </a:lnTo>
                      <a:lnTo>
                        <a:pt x="508" y="149"/>
                      </a:lnTo>
                      <a:lnTo>
                        <a:pt x="462" y="151"/>
                      </a:lnTo>
                      <a:lnTo>
                        <a:pt x="416" y="153"/>
                      </a:lnTo>
                      <a:lnTo>
                        <a:pt x="370" y="156"/>
                      </a:lnTo>
                      <a:lnTo>
                        <a:pt x="324" y="158"/>
                      </a:lnTo>
                      <a:lnTo>
                        <a:pt x="279" y="160"/>
                      </a:lnTo>
                      <a:lnTo>
                        <a:pt x="237" y="157"/>
                      </a:lnTo>
                      <a:lnTo>
                        <a:pt x="198" y="151"/>
                      </a:lnTo>
                      <a:lnTo>
                        <a:pt x="164" y="143"/>
                      </a:lnTo>
                      <a:lnTo>
                        <a:pt x="131" y="133"/>
                      </a:lnTo>
                      <a:lnTo>
                        <a:pt x="101" y="121"/>
                      </a:lnTo>
                      <a:lnTo>
                        <a:pt x="76" y="109"/>
                      </a:lnTo>
                      <a:lnTo>
                        <a:pt x="53" y="97"/>
                      </a:lnTo>
                      <a:lnTo>
                        <a:pt x="35" y="86"/>
                      </a:lnTo>
                      <a:lnTo>
                        <a:pt x="19" y="75"/>
                      </a:lnTo>
                      <a:lnTo>
                        <a:pt x="9" y="66"/>
                      </a:lnTo>
                      <a:lnTo>
                        <a:pt x="1" y="61"/>
                      </a:lnTo>
                      <a:lnTo>
                        <a:pt x="0" y="60"/>
                      </a:lnTo>
                      <a:lnTo>
                        <a:pt x="46" y="68"/>
                      </a:lnTo>
                      <a:lnTo>
                        <a:pt x="71" y="69"/>
                      </a:lnTo>
                      <a:lnTo>
                        <a:pt x="95" y="65"/>
                      </a:lnTo>
                      <a:lnTo>
                        <a:pt x="119" y="59"/>
                      </a:lnTo>
                      <a:lnTo>
                        <a:pt x="159" y="46"/>
                      </a:lnTo>
                      <a:lnTo>
                        <a:pt x="197" y="32"/>
                      </a:lnTo>
                      <a:lnTo>
                        <a:pt x="234" y="19"/>
                      </a:lnTo>
                      <a:lnTo>
                        <a:pt x="274" y="9"/>
                      </a:lnTo>
                      <a:lnTo>
                        <a:pt x="317" y="3"/>
                      </a:lnTo>
                      <a:lnTo>
                        <a:pt x="361" y="0"/>
                      </a:lnTo>
                      <a:close/>
                    </a:path>
                  </a:pathLst>
                </a:custGeom>
                <a:solidFill>
                  <a:schemeClr val="accent3">
                    <a:alpha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GB" dirty="0"/>
                </a:p>
              </p:txBody>
            </p:sp>
          </p:grpSp>
          <p:grpSp>
            <p:nvGrpSpPr>
              <p:cNvPr id="21" name="ïṥḷídè">
                <a:extLst>
                  <a:ext uri="{FF2B5EF4-FFF2-40B4-BE49-F238E27FC236}">
                    <a16:creationId xmlns:a16="http://schemas.microsoft.com/office/drawing/2014/main" xmlns="" id="{5BD1B8D4-20CA-465E-89A7-D27477FD3AAD}"/>
                  </a:ext>
                </a:extLst>
              </p:cNvPr>
              <p:cNvGrpSpPr/>
              <p:nvPr/>
            </p:nvGrpSpPr>
            <p:grpSpPr>
              <a:xfrm>
                <a:off x="5289130" y="3409646"/>
                <a:ext cx="365606" cy="745274"/>
                <a:chOff x="5289130" y="2679991"/>
                <a:chExt cx="365606" cy="745274"/>
              </a:xfrm>
            </p:grpSpPr>
            <p:sp>
              <p:nvSpPr>
                <p:cNvPr id="69" name="i$ḻíḋe">
                  <a:extLst>
                    <a:ext uri="{FF2B5EF4-FFF2-40B4-BE49-F238E27FC236}">
                      <a16:creationId xmlns:a16="http://schemas.microsoft.com/office/drawing/2014/main" xmlns="" id="{6FE838CB-93DA-4595-A0DF-4CB22FFD85FC}"/>
                    </a:ext>
                  </a:extLst>
                </p:cNvPr>
                <p:cNvSpPr/>
                <p:nvPr/>
              </p:nvSpPr>
              <p:spPr bwMode="auto">
                <a:xfrm>
                  <a:off x="5289130" y="2753112"/>
                  <a:ext cx="317797" cy="672153"/>
                </a:xfrm>
                <a:custGeom>
                  <a:avLst/>
                  <a:gdLst>
                    <a:gd name="T0" fmla="*/ 50 w 339"/>
                    <a:gd name="T1" fmla="*/ 0 h 717"/>
                    <a:gd name="T2" fmla="*/ 60 w 339"/>
                    <a:gd name="T3" fmla="*/ 54 h 717"/>
                    <a:gd name="T4" fmla="*/ 76 w 339"/>
                    <a:gd name="T5" fmla="*/ 108 h 717"/>
                    <a:gd name="T6" fmla="*/ 98 w 339"/>
                    <a:gd name="T7" fmla="*/ 159 h 717"/>
                    <a:gd name="T8" fmla="*/ 126 w 339"/>
                    <a:gd name="T9" fmla="*/ 207 h 717"/>
                    <a:gd name="T10" fmla="*/ 158 w 339"/>
                    <a:gd name="T11" fmla="*/ 253 h 717"/>
                    <a:gd name="T12" fmla="*/ 192 w 339"/>
                    <a:gd name="T13" fmla="*/ 297 h 717"/>
                    <a:gd name="T14" fmla="*/ 225 w 339"/>
                    <a:gd name="T15" fmla="*/ 341 h 717"/>
                    <a:gd name="T16" fmla="*/ 257 w 339"/>
                    <a:gd name="T17" fmla="*/ 386 h 717"/>
                    <a:gd name="T18" fmla="*/ 285 w 339"/>
                    <a:gd name="T19" fmla="*/ 433 h 717"/>
                    <a:gd name="T20" fmla="*/ 310 w 339"/>
                    <a:gd name="T21" fmla="*/ 483 h 717"/>
                    <a:gd name="T22" fmla="*/ 323 w 339"/>
                    <a:gd name="T23" fmla="*/ 520 h 717"/>
                    <a:gd name="T24" fmla="*/ 331 w 339"/>
                    <a:gd name="T25" fmla="*/ 558 h 717"/>
                    <a:gd name="T26" fmla="*/ 336 w 339"/>
                    <a:gd name="T27" fmla="*/ 597 h 717"/>
                    <a:gd name="T28" fmla="*/ 339 w 339"/>
                    <a:gd name="T29" fmla="*/ 638 h 717"/>
                    <a:gd name="T30" fmla="*/ 337 w 339"/>
                    <a:gd name="T31" fmla="*/ 678 h 717"/>
                    <a:gd name="T32" fmla="*/ 335 w 339"/>
                    <a:gd name="T33" fmla="*/ 717 h 717"/>
                    <a:gd name="T34" fmla="*/ 325 w 339"/>
                    <a:gd name="T35" fmla="*/ 684 h 717"/>
                    <a:gd name="T36" fmla="*/ 309 w 339"/>
                    <a:gd name="T37" fmla="*/ 652 h 717"/>
                    <a:gd name="T38" fmla="*/ 290 w 339"/>
                    <a:gd name="T39" fmla="*/ 623 h 717"/>
                    <a:gd name="T40" fmla="*/ 270 w 339"/>
                    <a:gd name="T41" fmla="*/ 595 h 717"/>
                    <a:gd name="T42" fmla="*/ 245 w 339"/>
                    <a:gd name="T43" fmla="*/ 568 h 717"/>
                    <a:gd name="T44" fmla="*/ 221 w 339"/>
                    <a:gd name="T45" fmla="*/ 544 h 717"/>
                    <a:gd name="T46" fmla="*/ 184 w 339"/>
                    <a:gd name="T47" fmla="*/ 507 h 717"/>
                    <a:gd name="T48" fmla="*/ 148 w 339"/>
                    <a:gd name="T49" fmla="*/ 471 h 717"/>
                    <a:gd name="T50" fmla="*/ 112 w 339"/>
                    <a:gd name="T51" fmla="*/ 434 h 717"/>
                    <a:gd name="T52" fmla="*/ 79 w 339"/>
                    <a:gd name="T53" fmla="*/ 396 h 717"/>
                    <a:gd name="T54" fmla="*/ 48 w 339"/>
                    <a:gd name="T55" fmla="*/ 354 h 717"/>
                    <a:gd name="T56" fmla="*/ 28 w 339"/>
                    <a:gd name="T57" fmla="*/ 318 h 717"/>
                    <a:gd name="T58" fmla="*/ 14 w 339"/>
                    <a:gd name="T59" fmla="*/ 279 h 717"/>
                    <a:gd name="T60" fmla="*/ 5 w 339"/>
                    <a:gd name="T61" fmla="*/ 239 h 717"/>
                    <a:gd name="T62" fmla="*/ 0 w 339"/>
                    <a:gd name="T63" fmla="*/ 198 h 717"/>
                    <a:gd name="T64" fmla="*/ 1 w 339"/>
                    <a:gd name="T65" fmla="*/ 156 h 717"/>
                    <a:gd name="T66" fmla="*/ 6 w 339"/>
                    <a:gd name="T67" fmla="*/ 116 h 717"/>
                    <a:gd name="T68" fmla="*/ 16 w 339"/>
                    <a:gd name="T69" fmla="*/ 75 h 717"/>
                    <a:gd name="T70" fmla="*/ 30 w 339"/>
                    <a:gd name="T71" fmla="*/ 37 h 717"/>
                    <a:gd name="T72" fmla="*/ 50 w 339"/>
                    <a:gd name="T73" fmla="*/ 0 h 7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39" h="717">
                      <a:moveTo>
                        <a:pt x="50" y="0"/>
                      </a:moveTo>
                      <a:lnTo>
                        <a:pt x="60" y="54"/>
                      </a:lnTo>
                      <a:lnTo>
                        <a:pt x="76" y="108"/>
                      </a:lnTo>
                      <a:lnTo>
                        <a:pt x="98" y="159"/>
                      </a:lnTo>
                      <a:lnTo>
                        <a:pt x="126" y="207"/>
                      </a:lnTo>
                      <a:lnTo>
                        <a:pt x="158" y="253"/>
                      </a:lnTo>
                      <a:lnTo>
                        <a:pt x="192" y="297"/>
                      </a:lnTo>
                      <a:lnTo>
                        <a:pt x="225" y="341"/>
                      </a:lnTo>
                      <a:lnTo>
                        <a:pt x="257" y="386"/>
                      </a:lnTo>
                      <a:lnTo>
                        <a:pt x="285" y="433"/>
                      </a:lnTo>
                      <a:lnTo>
                        <a:pt x="310" y="483"/>
                      </a:lnTo>
                      <a:lnTo>
                        <a:pt x="323" y="520"/>
                      </a:lnTo>
                      <a:lnTo>
                        <a:pt x="331" y="558"/>
                      </a:lnTo>
                      <a:lnTo>
                        <a:pt x="336" y="597"/>
                      </a:lnTo>
                      <a:lnTo>
                        <a:pt x="339" y="638"/>
                      </a:lnTo>
                      <a:lnTo>
                        <a:pt x="337" y="678"/>
                      </a:lnTo>
                      <a:lnTo>
                        <a:pt x="335" y="717"/>
                      </a:lnTo>
                      <a:lnTo>
                        <a:pt x="325" y="684"/>
                      </a:lnTo>
                      <a:lnTo>
                        <a:pt x="309" y="652"/>
                      </a:lnTo>
                      <a:lnTo>
                        <a:pt x="290" y="623"/>
                      </a:lnTo>
                      <a:lnTo>
                        <a:pt x="270" y="595"/>
                      </a:lnTo>
                      <a:lnTo>
                        <a:pt x="245" y="568"/>
                      </a:lnTo>
                      <a:lnTo>
                        <a:pt x="221" y="544"/>
                      </a:lnTo>
                      <a:lnTo>
                        <a:pt x="184" y="507"/>
                      </a:lnTo>
                      <a:lnTo>
                        <a:pt x="148" y="471"/>
                      </a:lnTo>
                      <a:lnTo>
                        <a:pt x="112" y="434"/>
                      </a:lnTo>
                      <a:lnTo>
                        <a:pt x="79" y="396"/>
                      </a:lnTo>
                      <a:lnTo>
                        <a:pt x="48" y="354"/>
                      </a:lnTo>
                      <a:lnTo>
                        <a:pt x="28" y="318"/>
                      </a:lnTo>
                      <a:lnTo>
                        <a:pt x="14" y="279"/>
                      </a:lnTo>
                      <a:lnTo>
                        <a:pt x="5" y="239"/>
                      </a:lnTo>
                      <a:lnTo>
                        <a:pt x="0" y="198"/>
                      </a:lnTo>
                      <a:lnTo>
                        <a:pt x="1" y="156"/>
                      </a:lnTo>
                      <a:lnTo>
                        <a:pt x="6" y="116"/>
                      </a:lnTo>
                      <a:lnTo>
                        <a:pt x="16" y="75"/>
                      </a:lnTo>
                      <a:lnTo>
                        <a:pt x="30" y="37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chemeClr val="accent5">
                    <a:alpha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GB" dirty="0"/>
                </a:p>
              </p:txBody>
            </p:sp>
            <p:sp>
              <p:nvSpPr>
                <p:cNvPr id="70" name="íSľíḓé">
                  <a:extLst>
                    <a:ext uri="{FF2B5EF4-FFF2-40B4-BE49-F238E27FC236}">
                      <a16:creationId xmlns:a16="http://schemas.microsoft.com/office/drawing/2014/main" xmlns="" id="{A58574FA-A1BD-4CBC-AA97-EDADFBE6F85B}"/>
                    </a:ext>
                  </a:extLst>
                </p:cNvPr>
                <p:cNvSpPr/>
                <p:nvPr/>
              </p:nvSpPr>
              <p:spPr bwMode="auto">
                <a:xfrm>
                  <a:off x="5365063" y="2679991"/>
                  <a:ext cx="289673" cy="604656"/>
                </a:xfrm>
                <a:custGeom>
                  <a:avLst/>
                  <a:gdLst>
                    <a:gd name="T0" fmla="*/ 2 w 307"/>
                    <a:gd name="T1" fmla="*/ 0 h 644"/>
                    <a:gd name="T2" fmla="*/ 20 w 307"/>
                    <a:gd name="T3" fmla="*/ 43 h 644"/>
                    <a:gd name="T4" fmla="*/ 34 w 307"/>
                    <a:gd name="T5" fmla="*/ 65 h 644"/>
                    <a:gd name="T6" fmla="*/ 51 w 307"/>
                    <a:gd name="T7" fmla="*/ 82 h 644"/>
                    <a:gd name="T8" fmla="*/ 69 w 307"/>
                    <a:gd name="T9" fmla="*/ 99 h 644"/>
                    <a:gd name="T10" fmla="*/ 101 w 307"/>
                    <a:gd name="T11" fmla="*/ 124 h 644"/>
                    <a:gd name="T12" fmla="*/ 133 w 307"/>
                    <a:gd name="T13" fmla="*/ 150 h 644"/>
                    <a:gd name="T14" fmla="*/ 165 w 307"/>
                    <a:gd name="T15" fmla="*/ 174 h 644"/>
                    <a:gd name="T16" fmla="*/ 194 w 307"/>
                    <a:gd name="T17" fmla="*/ 202 h 644"/>
                    <a:gd name="T18" fmla="*/ 224 w 307"/>
                    <a:gd name="T19" fmla="*/ 234 h 644"/>
                    <a:gd name="T20" fmla="*/ 249 w 307"/>
                    <a:gd name="T21" fmla="*/ 268 h 644"/>
                    <a:gd name="T22" fmla="*/ 271 w 307"/>
                    <a:gd name="T23" fmla="*/ 304 h 644"/>
                    <a:gd name="T24" fmla="*/ 289 w 307"/>
                    <a:gd name="T25" fmla="*/ 342 h 644"/>
                    <a:gd name="T26" fmla="*/ 300 w 307"/>
                    <a:gd name="T27" fmla="*/ 383 h 644"/>
                    <a:gd name="T28" fmla="*/ 307 w 307"/>
                    <a:gd name="T29" fmla="*/ 425 h 644"/>
                    <a:gd name="T30" fmla="*/ 307 w 307"/>
                    <a:gd name="T31" fmla="*/ 469 h 644"/>
                    <a:gd name="T32" fmla="*/ 300 w 307"/>
                    <a:gd name="T33" fmla="*/ 528 h 644"/>
                    <a:gd name="T34" fmla="*/ 286 w 307"/>
                    <a:gd name="T35" fmla="*/ 587 h 644"/>
                    <a:gd name="T36" fmla="*/ 266 w 307"/>
                    <a:gd name="T37" fmla="*/ 644 h 644"/>
                    <a:gd name="T38" fmla="*/ 259 w 307"/>
                    <a:gd name="T39" fmla="*/ 602 h 644"/>
                    <a:gd name="T40" fmla="*/ 248 w 307"/>
                    <a:gd name="T41" fmla="*/ 563 h 644"/>
                    <a:gd name="T42" fmla="*/ 233 w 307"/>
                    <a:gd name="T43" fmla="*/ 526 h 644"/>
                    <a:gd name="T44" fmla="*/ 213 w 307"/>
                    <a:gd name="T45" fmla="*/ 490 h 644"/>
                    <a:gd name="T46" fmla="*/ 192 w 307"/>
                    <a:gd name="T47" fmla="*/ 455 h 644"/>
                    <a:gd name="T48" fmla="*/ 167 w 307"/>
                    <a:gd name="T49" fmla="*/ 421 h 644"/>
                    <a:gd name="T50" fmla="*/ 143 w 307"/>
                    <a:gd name="T51" fmla="*/ 387 h 644"/>
                    <a:gd name="T52" fmla="*/ 118 w 307"/>
                    <a:gd name="T53" fmla="*/ 354 h 644"/>
                    <a:gd name="T54" fmla="*/ 93 w 307"/>
                    <a:gd name="T55" fmla="*/ 321 h 644"/>
                    <a:gd name="T56" fmla="*/ 71 w 307"/>
                    <a:gd name="T57" fmla="*/ 288 h 644"/>
                    <a:gd name="T58" fmla="*/ 47 w 307"/>
                    <a:gd name="T59" fmla="*/ 244 h 644"/>
                    <a:gd name="T60" fmla="*/ 29 w 307"/>
                    <a:gd name="T61" fmla="*/ 202 h 644"/>
                    <a:gd name="T62" fmla="*/ 16 w 307"/>
                    <a:gd name="T63" fmla="*/ 163 h 644"/>
                    <a:gd name="T64" fmla="*/ 8 w 307"/>
                    <a:gd name="T65" fmla="*/ 124 h 644"/>
                    <a:gd name="T66" fmla="*/ 2 w 307"/>
                    <a:gd name="T67" fmla="*/ 90 h 644"/>
                    <a:gd name="T68" fmla="*/ 0 w 307"/>
                    <a:gd name="T69" fmla="*/ 59 h 644"/>
                    <a:gd name="T70" fmla="*/ 0 w 307"/>
                    <a:gd name="T71" fmla="*/ 35 h 644"/>
                    <a:gd name="T72" fmla="*/ 1 w 307"/>
                    <a:gd name="T73" fmla="*/ 16 h 644"/>
                    <a:gd name="T74" fmla="*/ 2 w 307"/>
                    <a:gd name="T75" fmla="*/ 5 h 644"/>
                    <a:gd name="T76" fmla="*/ 2 w 307"/>
                    <a:gd name="T77" fmla="*/ 0 h 6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07" h="644">
                      <a:moveTo>
                        <a:pt x="2" y="0"/>
                      </a:moveTo>
                      <a:lnTo>
                        <a:pt x="20" y="43"/>
                      </a:lnTo>
                      <a:lnTo>
                        <a:pt x="34" y="65"/>
                      </a:lnTo>
                      <a:lnTo>
                        <a:pt x="51" y="82"/>
                      </a:lnTo>
                      <a:lnTo>
                        <a:pt x="69" y="99"/>
                      </a:lnTo>
                      <a:lnTo>
                        <a:pt x="101" y="124"/>
                      </a:lnTo>
                      <a:lnTo>
                        <a:pt x="133" y="150"/>
                      </a:lnTo>
                      <a:lnTo>
                        <a:pt x="165" y="174"/>
                      </a:lnTo>
                      <a:lnTo>
                        <a:pt x="194" y="202"/>
                      </a:lnTo>
                      <a:lnTo>
                        <a:pt x="224" y="234"/>
                      </a:lnTo>
                      <a:lnTo>
                        <a:pt x="249" y="268"/>
                      </a:lnTo>
                      <a:lnTo>
                        <a:pt x="271" y="304"/>
                      </a:lnTo>
                      <a:lnTo>
                        <a:pt x="289" y="342"/>
                      </a:lnTo>
                      <a:lnTo>
                        <a:pt x="300" y="383"/>
                      </a:lnTo>
                      <a:lnTo>
                        <a:pt x="307" y="425"/>
                      </a:lnTo>
                      <a:lnTo>
                        <a:pt x="307" y="469"/>
                      </a:lnTo>
                      <a:lnTo>
                        <a:pt x="300" y="528"/>
                      </a:lnTo>
                      <a:lnTo>
                        <a:pt x="286" y="587"/>
                      </a:lnTo>
                      <a:lnTo>
                        <a:pt x="266" y="644"/>
                      </a:lnTo>
                      <a:lnTo>
                        <a:pt x="259" y="602"/>
                      </a:lnTo>
                      <a:lnTo>
                        <a:pt x="248" y="563"/>
                      </a:lnTo>
                      <a:lnTo>
                        <a:pt x="233" y="526"/>
                      </a:lnTo>
                      <a:lnTo>
                        <a:pt x="213" y="490"/>
                      </a:lnTo>
                      <a:lnTo>
                        <a:pt x="192" y="455"/>
                      </a:lnTo>
                      <a:lnTo>
                        <a:pt x="167" y="421"/>
                      </a:lnTo>
                      <a:lnTo>
                        <a:pt x="143" y="387"/>
                      </a:lnTo>
                      <a:lnTo>
                        <a:pt x="118" y="354"/>
                      </a:lnTo>
                      <a:lnTo>
                        <a:pt x="93" y="321"/>
                      </a:lnTo>
                      <a:lnTo>
                        <a:pt x="71" y="288"/>
                      </a:lnTo>
                      <a:lnTo>
                        <a:pt x="47" y="244"/>
                      </a:lnTo>
                      <a:lnTo>
                        <a:pt x="29" y="202"/>
                      </a:lnTo>
                      <a:lnTo>
                        <a:pt x="16" y="163"/>
                      </a:lnTo>
                      <a:lnTo>
                        <a:pt x="8" y="124"/>
                      </a:lnTo>
                      <a:lnTo>
                        <a:pt x="2" y="90"/>
                      </a:lnTo>
                      <a:lnTo>
                        <a:pt x="0" y="59"/>
                      </a:lnTo>
                      <a:lnTo>
                        <a:pt x="0" y="35"/>
                      </a:lnTo>
                      <a:lnTo>
                        <a:pt x="1" y="16"/>
                      </a:lnTo>
                      <a:lnTo>
                        <a:pt x="2" y="5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accent5">
                    <a:alpha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GB" dirty="0"/>
                </a:p>
              </p:txBody>
            </p:sp>
          </p:grpSp>
          <p:grpSp>
            <p:nvGrpSpPr>
              <p:cNvPr id="22" name="íṡḻiḍe">
                <a:extLst>
                  <a:ext uri="{FF2B5EF4-FFF2-40B4-BE49-F238E27FC236}">
                    <a16:creationId xmlns:a16="http://schemas.microsoft.com/office/drawing/2014/main" xmlns="" id="{A405D8CB-A482-4EB0-8DDD-45565E1E7873}"/>
                  </a:ext>
                </a:extLst>
              </p:cNvPr>
              <p:cNvGrpSpPr/>
              <p:nvPr/>
            </p:nvGrpSpPr>
            <p:grpSpPr>
              <a:xfrm>
                <a:off x="4971333" y="5302357"/>
                <a:ext cx="888703" cy="365607"/>
                <a:chOff x="4971333" y="4572702"/>
                <a:chExt cx="888703" cy="365607"/>
              </a:xfrm>
            </p:grpSpPr>
            <p:sp>
              <p:nvSpPr>
                <p:cNvPr id="67" name="îṡliḍé">
                  <a:extLst>
                    <a:ext uri="{FF2B5EF4-FFF2-40B4-BE49-F238E27FC236}">
                      <a16:creationId xmlns:a16="http://schemas.microsoft.com/office/drawing/2014/main" xmlns="" id="{6CB26F85-2E86-4A96-AB85-29EB7B835562}"/>
                    </a:ext>
                  </a:extLst>
                </p:cNvPr>
                <p:cNvSpPr/>
                <p:nvPr/>
              </p:nvSpPr>
              <p:spPr bwMode="auto">
                <a:xfrm>
                  <a:off x="5038829" y="4704883"/>
                  <a:ext cx="821207" cy="233426"/>
                </a:xfrm>
                <a:custGeom>
                  <a:avLst/>
                  <a:gdLst>
                    <a:gd name="T0" fmla="*/ 666 w 876"/>
                    <a:gd name="T1" fmla="*/ 0 h 250"/>
                    <a:gd name="T2" fmla="*/ 721 w 876"/>
                    <a:gd name="T3" fmla="*/ 6 h 250"/>
                    <a:gd name="T4" fmla="*/ 775 w 876"/>
                    <a:gd name="T5" fmla="*/ 19 h 250"/>
                    <a:gd name="T6" fmla="*/ 826 w 876"/>
                    <a:gd name="T7" fmla="*/ 36 h 250"/>
                    <a:gd name="T8" fmla="*/ 876 w 876"/>
                    <a:gd name="T9" fmla="*/ 56 h 250"/>
                    <a:gd name="T10" fmla="*/ 829 w 876"/>
                    <a:gd name="T11" fmla="*/ 56 h 250"/>
                    <a:gd name="T12" fmla="*/ 781 w 876"/>
                    <a:gd name="T13" fmla="*/ 64 h 250"/>
                    <a:gd name="T14" fmla="*/ 735 w 876"/>
                    <a:gd name="T15" fmla="*/ 78 h 250"/>
                    <a:gd name="T16" fmla="*/ 692 w 876"/>
                    <a:gd name="T17" fmla="*/ 97 h 250"/>
                    <a:gd name="T18" fmla="*/ 648 w 876"/>
                    <a:gd name="T19" fmla="*/ 117 h 250"/>
                    <a:gd name="T20" fmla="*/ 597 w 876"/>
                    <a:gd name="T21" fmla="*/ 145 h 250"/>
                    <a:gd name="T22" fmla="*/ 546 w 876"/>
                    <a:gd name="T23" fmla="*/ 172 h 250"/>
                    <a:gd name="T24" fmla="*/ 494 w 876"/>
                    <a:gd name="T25" fmla="*/ 199 h 250"/>
                    <a:gd name="T26" fmla="*/ 440 w 876"/>
                    <a:gd name="T27" fmla="*/ 220 h 250"/>
                    <a:gd name="T28" fmla="*/ 384 w 876"/>
                    <a:gd name="T29" fmla="*/ 240 h 250"/>
                    <a:gd name="T30" fmla="*/ 331 w 876"/>
                    <a:gd name="T31" fmla="*/ 248 h 250"/>
                    <a:gd name="T32" fmla="*/ 279 w 876"/>
                    <a:gd name="T33" fmla="*/ 250 h 250"/>
                    <a:gd name="T34" fmla="*/ 226 w 876"/>
                    <a:gd name="T35" fmla="*/ 243 h 250"/>
                    <a:gd name="T36" fmla="*/ 175 w 876"/>
                    <a:gd name="T37" fmla="*/ 231 h 250"/>
                    <a:gd name="T38" fmla="*/ 127 w 876"/>
                    <a:gd name="T39" fmla="*/ 210 h 250"/>
                    <a:gd name="T40" fmla="*/ 79 w 876"/>
                    <a:gd name="T41" fmla="*/ 183 h 250"/>
                    <a:gd name="T42" fmla="*/ 37 w 876"/>
                    <a:gd name="T43" fmla="*/ 152 h 250"/>
                    <a:gd name="T44" fmla="*/ 0 w 876"/>
                    <a:gd name="T45" fmla="*/ 115 h 250"/>
                    <a:gd name="T46" fmla="*/ 50 w 876"/>
                    <a:gd name="T47" fmla="*/ 122 h 250"/>
                    <a:gd name="T48" fmla="*/ 101 w 876"/>
                    <a:gd name="T49" fmla="*/ 125 h 250"/>
                    <a:gd name="T50" fmla="*/ 152 w 876"/>
                    <a:gd name="T51" fmla="*/ 122 h 250"/>
                    <a:gd name="T52" fmla="*/ 202 w 876"/>
                    <a:gd name="T53" fmla="*/ 116 h 250"/>
                    <a:gd name="T54" fmla="*/ 252 w 876"/>
                    <a:gd name="T55" fmla="*/ 104 h 250"/>
                    <a:gd name="T56" fmla="*/ 312 w 876"/>
                    <a:gd name="T57" fmla="*/ 87 h 250"/>
                    <a:gd name="T58" fmla="*/ 371 w 876"/>
                    <a:gd name="T59" fmla="*/ 65 h 250"/>
                    <a:gd name="T60" fmla="*/ 430 w 876"/>
                    <a:gd name="T61" fmla="*/ 45 h 250"/>
                    <a:gd name="T62" fmla="*/ 490 w 876"/>
                    <a:gd name="T63" fmla="*/ 25 h 250"/>
                    <a:gd name="T64" fmla="*/ 551 w 876"/>
                    <a:gd name="T65" fmla="*/ 10 h 250"/>
                    <a:gd name="T66" fmla="*/ 614 w 876"/>
                    <a:gd name="T67" fmla="*/ 1 h 250"/>
                    <a:gd name="T68" fmla="*/ 666 w 876"/>
                    <a:gd name="T69" fmla="*/ 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876" h="250">
                      <a:moveTo>
                        <a:pt x="666" y="0"/>
                      </a:moveTo>
                      <a:lnTo>
                        <a:pt x="721" y="6"/>
                      </a:lnTo>
                      <a:lnTo>
                        <a:pt x="775" y="19"/>
                      </a:lnTo>
                      <a:lnTo>
                        <a:pt x="826" y="36"/>
                      </a:lnTo>
                      <a:lnTo>
                        <a:pt x="876" y="56"/>
                      </a:lnTo>
                      <a:lnTo>
                        <a:pt x="829" y="56"/>
                      </a:lnTo>
                      <a:lnTo>
                        <a:pt x="781" y="64"/>
                      </a:lnTo>
                      <a:lnTo>
                        <a:pt x="735" y="78"/>
                      </a:lnTo>
                      <a:lnTo>
                        <a:pt x="692" y="97"/>
                      </a:lnTo>
                      <a:lnTo>
                        <a:pt x="648" y="117"/>
                      </a:lnTo>
                      <a:lnTo>
                        <a:pt x="597" y="145"/>
                      </a:lnTo>
                      <a:lnTo>
                        <a:pt x="546" y="172"/>
                      </a:lnTo>
                      <a:lnTo>
                        <a:pt x="494" y="199"/>
                      </a:lnTo>
                      <a:lnTo>
                        <a:pt x="440" y="220"/>
                      </a:lnTo>
                      <a:lnTo>
                        <a:pt x="384" y="240"/>
                      </a:lnTo>
                      <a:lnTo>
                        <a:pt x="331" y="248"/>
                      </a:lnTo>
                      <a:lnTo>
                        <a:pt x="279" y="250"/>
                      </a:lnTo>
                      <a:lnTo>
                        <a:pt x="226" y="243"/>
                      </a:lnTo>
                      <a:lnTo>
                        <a:pt x="175" y="231"/>
                      </a:lnTo>
                      <a:lnTo>
                        <a:pt x="127" y="210"/>
                      </a:lnTo>
                      <a:lnTo>
                        <a:pt x="79" y="183"/>
                      </a:lnTo>
                      <a:lnTo>
                        <a:pt x="37" y="152"/>
                      </a:lnTo>
                      <a:lnTo>
                        <a:pt x="0" y="115"/>
                      </a:lnTo>
                      <a:lnTo>
                        <a:pt x="50" y="122"/>
                      </a:lnTo>
                      <a:lnTo>
                        <a:pt x="101" y="125"/>
                      </a:lnTo>
                      <a:lnTo>
                        <a:pt x="152" y="122"/>
                      </a:lnTo>
                      <a:lnTo>
                        <a:pt x="202" y="116"/>
                      </a:lnTo>
                      <a:lnTo>
                        <a:pt x="252" y="104"/>
                      </a:lnTo>
                      <a:lnTo>
                        <a:pt x="312" y="87"/>
                      </a:lnTo>
                      <a:lnTo>
                        <a:pt x="371" y="65"/>
                      </a:lnTo>
                      <a:lnTo>
                        <a:pt x="430" y="45"/>
                      </a:lnTo>
                      <a:lnTo>
                        <a:pt x="490" y="25"/>
                      </a:lnTo>
                      <a:lnTo>
                        <a:pt x="551" y="10"/>
                      </a:lnTo>
                      <a:lnTo>
                        <a:pt x="614" y="1"/>
                      </a:lnTo>
                      <a:lnTo>
                        <a:pt x="666" y="0"/>
                      </a:lnTo>
                      <a:close/>
                    </a:path>
                  </a:pathLst>
                </a:custGeom>
                <a:solidFill>
                  <a:schemeClr val="accent4">
                    <a:alpha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32500" lnSpcReduction="20000"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GB" dirty="0"/>
                </a:p>
              </p:txBody>
            </p:sp>
            <p:sp>
              <p:nvSpPr>
                <p:cNvPr id="68" name="îṩḷîḓé">
                  <a:extLst>
                    <a:ext uri="{FF2B5EF4-FFF2-40B4-BE49-F238E27FC236}">
                      <a16:creationId xmlns:a16="http://schemas.microsoft.com/office/drawing/2014/main" xmlns="" id="{96E35ED9-86D0-45FF-91C2-AC7DFF8B60DB}"/>
                    </a:ext>
                  </a:extLst>
                </p:cNvPr>
                <p:cNvSpPr/>
                <p:nvPr/>
              </p:nvSpPr>
              <p:spPr bwMode="auto">
                <a:xfrm>
                  <a:off x="4971333" y="4572702"/>
                  <a:ext cx="739649" cy="219363"/>
                </a:xfrm>
                <a:custGeom>
                  <a:avLst/>
                  <a:gdLst>
                    <a:gd name="T0" fmla="*/ 471 w 789"/>
                    <a:gd name="T1" fmla="*/ 0 h 232"/>
                    <a:gd name="T2" fmla="*/ 518 w 789"/>
                    <a:gd name="T3" fmla="*/ 1 h 232"/>
                    <a:gd name="T4" fmla="*/ 565 w 789"/>
                    <a:gd name="T5" fmla="*/ 7 h 232"/>
                    <a:gd name="T6" fmla="*/ 614 w 789"/>
                    <a:gd name="T7" fmla="*/ 23 h 232"/>
                    <a:gd name="T8" fmla="*/ 661 w 789"/>
                    <a:gd name="T9" fmla="*/ 43 h 232"/>
                    <a:gd name="T10" fmla="*/ 706 w 789"/>
                    <a:gd name="T11" fmla="*/ 67 h 232"/>
                    <a:gd name="T12" fmla="*/ 750 w 789"/>
                    <a:gd name="T13" fmla="*/ 97 h 232"/>
                    <a:gd name="T14" fmla="*/ 789 w 789"/>
                    <a:gd name="T15" fmla="*/ 128 h 232"/>
                    <a:gd name="T16" fmla="*/ 737 w 789"/>
                    <a:gd name="T17" fmla="*/ 120 h 232"/>
                    <a:gd name="T18" fmla="*/ 686 w 789"/>
                    <a:gd name="T19" fmla="*/ 120 h 232"/>
                    <a:gd name="T20" fmla="*/ 634 w 789"/>
                    <a:gd name="T21" fmla="*/ 125 h 232"/>
                    <a:gd name="T22" fmla="*/ 583 w 789"/>
                    <a:gd name="T23" fmla="*/ 135 h 232"/>
                    <a:gd name="T24" fmla="*/ 533 w 789"/>
                    <a:gd name="T25" fmla="*/ 150 h 232"/>
                    <a:gd name="T26" fmla="*/ 484 w 789"/>
                    <a:gd name="T27" fmla="*/ 167 h 232"/>
                    <a:gd name="T28" fmla="*/ 434 w 789"/>
                    <a:gd name="T29" fmla="*/ 183 h 232"/>
                    <a:gd name="T30" fmla="*/ 385 w 789"/>
                    <a:gd name="T31" fmla="*/ 200 h 232"/>
                    <a:gd name="T32" fmla="*/ 335 w 789"/>
                    <a:gd name="T33" fmla="*/ 215 h 232"/>
                    <a:gd name="T34" fmla="*/ 289 w 789"/>
                    <a:gd name="T35" fmla="*/ 224 h 232"/>
                    <a:gd name="T36" fmla="*/ 246 w 789"/>
                    <a:gd name="T37" fmla="*/ 230 h 232"/>
                    <a:gd name="T38" fmla="*/ 203 w 789"/>
                    <a:gd name="T39" fmla="*/ 232 h 232"/>
                    <a:gd name="T40" fmla="*/ 165 w 789"/>
                    <a:gd name="T41" fmla="*/ 230 h 232"/>
                    <a:gd name="T42" fmla="*/ 129 w 789"/>
                    <a:gd name="T43" fmla="*/ 227 h 232"/>
                    <a:gd name="T44" fmla="*/ 97 w 789"/>
                    <a:gd name="T45" fmla="*/ 220 h 232"/>
                    <a:gd name="T46" fmla="*/ 69 w 789"/>
                    <a:gd name="T47" fmla="*/ 214 h 232"/>
                    <a:gd name="T48" fmla="*/ 45 w 789"/>
                    <a:gd name="T49" fmla="*/ 207 h 232"/>
                    <a:gd name="T50" fmla="*/ 26 w 789"/>
                    <a:gd name="T51" fmla="*/ 201 h 232"/>
                    <a:gd name="T52" fmla="*/ 12 w 789"/>
                    <a:gd name="T53" fmla="*/ 195 h 232"/>
                    <a:gd name="T54" fmla="*/ 3 w 789"/>
                    <a:gd name="T55" fmla="*/ 191 h 232"/>
                    <a:gd name="T56" fmla="*/ 0 w 789"/>
                    <a:gd name="T57" fmla="*/ 190 h 232"/>
                    <a:gd name="T58" fmla="*/ 53 w 789"/>
                    <a:gd name="T59" fmla="*/ 185 h 232"/>
                    <a:gd name="T60" fmla="*/ 81 w 789"/>
                    <a:gd name="T61" fmla="*/ 178 h 232"/>
                    <a:gd name="T62" fmla="*/ 106 w 789"/>
                    <a:gd name="T63" fmla="*/ 167 h 232"/>
                    <a:gd name="T64" fmla="*/ 131 w 789"/>
                    <a:gd name="T65" fmla="*/ 153 h 232"/>
                    <a:gd name="T66" fmla="*/ 169 w 789"/>
                    <a:gd name="T67" fmla="*/ 127 h 232"/>
                    <a:gd name="T68" fmla="*/ 207 w 789"/>
                    <a:gd name="T69" fmla="*/ 100 h 232"/>
                    <a:gd name="T70" fmla="*/ 244 w 789"/>
                    <a:gd name="T71" fmla="*/ 75 h 232"/>
                    <a:gd name="T72" fmla="*/ 285 w 789"/>
                    <a:gd name="T73" fmla="*/ 52 h 232"/>
                    <a:gd name="T74" fmla="*/ 330 w 789"/>
                    <a:gd name="T75" fmla="*/ 32 h 232"/>
                    <a:gd name="T76" fmla="*/ 376 w 789"/>
                    <a:gd name="T77" fmla="*/ 15 h 232"/>
                    <a:gd name="T78" fmla="*/ 423 w 789"/>
                    <a:gd name="T79" fmla="*/ 5 h 232"/>
                    <a:gd name="T80" fmla="*/ 471 w 789"/>
                    <a:gd name="T81" fmla="*/ 0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89" h="232">
                      <a:moveTo>
                        <a:pt x="471" y="0"/>
                      </a:moveTo>
                      <a:lnTo>
                        <a:pt x="518" y="1"/>
                      </a:lnTo>
                      <a:lnTo>
                        <a:pt x="565" y="7"/>
                      </a:lnTo>
                      <a:lnTo>
                        <a:pt x="614" y="23"/>
                      </a:lnTo>
                      <a:lnTo>
                        <a:pt x="661" y="43"/>
                      </a:lnTo>
                      <a:lnTo>
                        <a:pt x="706" y="67"/>
                      </a:lnTo>
                      <a:lnTo>
                        <a:pt x="750" y="97"/>
                      </a:lnTo>
                      <a:lnTo>
                        <a:pt x="789" y="128"/>
                      </a:lnTo>
                      <a:lnTo>
                        <a:pt x="737" y="120"/>
                      </a:lnTo>
                      <a:lnTo>
                        <a:pt x="686" y="120"/>
                      </a:lnTo>
                      <a:lnTo>
                        <a:pt x="634" y="125"/>
                      </a:lnTo>
                      <a:lnTo>
                        <a:pt x="583" y="135"/>
                      </a:lnTo>
                      <a:lnTo>
                        <a:pt x="533" y="150"/>
                      </a:lnTo>
                      <a:lnTo>
                        <a:pt x="484" y="167"/>
                      </a:lnTo>
                      <a:lnTo>
                        <a:pt x="434" y="183"/>
                      </a:lnTo>
                      <a:lnTo>
                        <a:pt x="385" y="200"/>
                      </a:lnTo>
                      <a:lnTo>
                        <a:pt x="335" y="215"/>
                      </a:lnTo>
                      <a:lnTo>
                        <a:pt x="289" y="224"/>
                      </a:lnTo>
                      <a:lnTo>
                        <a:pt x="246" y="230"/>
                      </a:lnTo>
                      <a:lnTo>
                        <a:pt x="203" y="232"/>
                      </a:lnTo>
                      <a:lnTo>
                        <a:pt x="165" y="230"/>
                      </a:lnTo>
                      <a:lnTo>
                        <a:pt x="129" y="227"/>
                      </a:lnTo>
                      <a:lnTo>
                        <a:pt x="97" y="220"/>
                      </a:lnTo>
                      <a:lnTo>
                        <a:pt x="69" y="214"/>
                      </a:lnTo>
                      <a:lnTo>
                        <a:pt x="45" y="207"/>
                      </a:lnTo>
                      <a:lnTo>
                        <a:pt x="26" y="201"/>
                      </a:lnTo>
                      <a:lnTo>
                        <a:pt x="12" y="195"/>
                      </a:lnTo>
                      <a:lnTo>
                        <a:pt x="3" y="191"/>
                      </a:lnTo>
                      <a:lnTo>
                        <a:pt x="0" y="190"/>
                      </a:lnTo>
                      <a:lnTo>
                        <a:pt x="53" y="185"/>
                      </a:lnTo>
                      <a:lnTo>
                        <a:pt x="81" y="178"/>
                      </a:lnTo>
                      <a:lnTo>
                        <a:pt x="106" y="167"/>
                      </a:lnTo>
                      <a:lnTo>
                        <a:pt x="131" y="153"/>
                      </a:lnTo>
                      <a:lnTo>
                        <a:pt x="169" y="127"/>
                      </a:lnTo>
                      <a:lnTo>
                        <a:pt x="207" y="100"/>
                      </a:lnTo>
                      <a:lnTo>
                        <a:pt x="244" y="75"/>
                      </a:lnTo>
                      <a:lnTo>
                        <a:pt x="285" y="52"/>
                      </a:lnTo>
                      <a:lnTo>
                        <a:pt x="330" y="32"/>
                      </a:lnTo>
                      <a:lnTo>
                        <a:pt x="376" y="15"/>
                      </a:lnTo>
                      <a:lnTo>
                        <a:pt x="423" y="5"/>
                      </a:lnTo>
                      <a:lnTo>
                        <a:pt x="471" y="0"/>
                      </a:lnTo>
                      <a:close/>
                    </a:path>
                  </a:pathLst>
                </a:custGeom>
                <a:solidFill>
                  <a:schemeClr val="accent4">
                    <a:alpha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GB" dirty="0"/>
                </a:p>
              </p:txBody>
            </p:sp>
          </p:grpSp>
          <p:grpSp>
            <p:nvGrpSpPr>
              <p:cNvPr id="23" name="í$ľïďè">
                <a:extLst>
                  <a:ext uri="{FF2B5EF4-FFF2-40B4-BE49-F238E27FC236}">
                    <a16:creationId xmlns:a16="http://schemas.microsoft.com/office/drawing/2014/main" xmlns="" id="{2A6575FC-5EC6-49A0-89BA-831B57182C38}"/>
                  </a:ext>
                </a:extLst>
              </p:cNvPr>
              <p:cNvGrpSpPr/>
              <p:nvPr/>
            </p:nvGrpSpPr>
            <p:grpSpPr>
              <a:xfrm>
                <a:off x="5876910" y="4984563"/>
                <a:ext cx="452789" cy="219363"/>
                <a:chOff x="5876910" y="4254908"/>
                <a:chExt cx="452789" cy="219363"/>
              </a:xfrm>
            </p:grpSpPr>
            <p:sp>
              <p:nvSpPr>
                <p:cNvPr id="65" name="îślîdê">
                  <a:extLst>
                    <a:ext uri="{FF2B5EF4-FFF2-40B4-BE49-F238E27FC236}">
                      <a16:creationId xmlns:a16="http://schemas.microsoft.com/office/drawing/2014/main" xmlns="" id="{A5CCEAB1-A810-4191-A9C4-A5D9849A5659}"/>
                    </a:ext>
                  </a:extLst>
                </p:cNvPr>
                <p:cNvSpPr/>
                <p:nvPr/>
              </p:nvSpPr>
              <p:spPr bwMode="auto">
                <a:xfrm>
                  <a:off x="5899409" y="4305530"/>
                  <a:ext cx="430290" cy="168741"/>
                </a:xfrm>
                <a:custGeom>
                  <a:avLst/>
                  <a:gdLst>
                    <a:gd name="T0" fmla="*/ 0 w 461"/>
                    <a:gd name="T1" fmla="*/ 0 h 180"/>
                    <a:gd name="T2" fmla="*/ 41 w 461"/>
                    <a:gd name="T3" fmla="*/ 24 h 180"/>
                    <a:gd name="T4" fmla="*/ 85 w 461"/>
                    <a:gd name="T5" fmla="*/ 43 h 180"/>
                    <a:gd name="T6" fmla="*/ 131 w 461"/>
                    <a:gd name="T7" fmla="*/ 55 h 180"/>
                    <a:gd name="T8" fmla="*/ 174 w 461"/>
                    <a:gd name="T9" fmla="*/ 60 h 180"/>
                    <a:gd name="T10" fmla="*/ 216 w 461"/>
                    <a:gd name="T11" fmla="*/ 65 h 180"/>
                    <a:gd name="T12" fmla="*/ 258 w 461"/>
                    <a:gd name="T13" fmla="*/ 70 h 180"/>
                    <a:gd name="T14" fmla="*/ 300 w 461"/>
                    <a:gd name="T15" fmla="*/ 76 h 180"/>
                    <a:gd name="T16" fmla="*/ 341 w 461"/>
                    <a:gd name="T17" fmla="*/ 89 h 180"/>
                    <a:gd name="T18" fmla="*/ 374 w 461"/>
                    <a:gd name="T19" fmla="*/ 104 h 180"/>
                    <a:gd name="T20" fmla="*/ 406 w 461"/>
                    <a:gd name="T21" fmla="*/ 127 h 180"/>
                    <a:gd name="T22" fmla="*/ 436 w 461"/>
                    <a:gd name="T23" fmla="*/ 153 h 180"/>
                    <a:gd name="T24" fmla="*/ 461 w 461"/>
                    <a:gd name="T25" fmla="*/ 180 h 180"/>
                    <a:gd name="T26" fmla="*/ 437 w 461"/>
                    <a:gd name="T27" fmla="*/ 168 h 180"/>
                    <a:gd name="T28" fmla="*/ 411 w 461"/>
                    <a:gd name="T29" fmla="*/ 162 h 180"/>
                    <a:gd name="T30" fmla="*/ 385 w 461"/>
                    <a:gd name="T31" fmla="*/ 158 h 180"/>
                    <a:gd name="T32" fmla="*/ 358 w 461"/>
                    <a:gd name="T33" fmla="*/ 157 h 180"/>
                    <a:gd name="T34" fmla="*/ 331 w 461"/>
                    <a:gd name="T35" fmla="*/ 157 h 180"/>
                    <a:gd name="T36" fmla="*/ 276 w 461"/>
                    <a:gd name="T37" fmla="*/ 159 h 180"/>
                    <a:gd name="T38" fmla="*/ 221 w 461"/>
                    <a:gd name="T39" fmla="*/ 161 h 180"/>
                    <a:gd name="T40" fmla="*/ 166 w 461"/>
                    <a:gd name="T41" fmla="*/ 155 h 180"/>
                    <a:gd name="T42" fmla="*/ 133 w 461"/>
                    <a:gd name="T43" fmla="*/ 147 h 180"/>
                    <a:gd name="T44" fmla="*/ 102 w 461"/>
                    <a:gd name="T45" fmla="*/ 131 h 180"/>
                    <a:gd name="T46" fmla="*/ 74 w 461"/>
                    <a:gd name="T47" fmla="*/ 112 h 180"/>
                    <a:gd name="T48" fmla="*/ 50 w 461"/>
                    <a:gd name="T49" fmla="*/ 88 h 180"/>
                    <a:gd name="T50" fmla="*/ 29 w 461"/>
                    <a:gd name="T51" fmla="*/ 61 h 180"/>
                    <a:gd name="T52" fmla="*/ 12 w 461"/>
                    <a:gd name="T53" fmla="*/ 32 h 180"/>
                    <a:gd name="T54" fmla="*/ 0 w 461"/>
                    <a:gd name="T55" fmla="*/ 0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461" h="180">
                      <a:moveTo>
                        <a:pt x="0" y="0"/>
                      </a:moveTo>
                      <a:lnTo>
                        <a:pt x="41" y="24"/>
                      </a:lnTo>
                      <a:lnTo>
                        <a:pt x="85" y="43"/>
                      </a:lnTo>
                      <a:lnTo>
                        <a:pt x="131" y="55"/>
                      </a:lnTo>
                      <a:lnTo>
                        <a:pt x="174" y="60"/>
                      </a:lnTo>
                      <a:lnTo>
                        <a:pt x="216" y="65"/>
                      </a:lnTo>
                      <a:lnTo>
                        <a:pt x="258" y="70"/>
                      </a:lnTo>
                      <a:lnTo>
                        <a:pt x="300" y="76"/>
                      </a:lnTo>
                      <a:lnTo>
                        <a:pt x="341" y="89"/>
                      </a:lnTo>
                      <a:lnTo>
                        <a:pt x="374" y="104"/>
                      </a:lnTo>
                      <a:lnTo>
                        <a:pt x="406" y="127"/>
                      </a:lnTo>
                      <a:lnTo>
                        <a:pt x="436" y="153"/>
                      </a:lnTo>
                      <a:lnTo>
                        <a:pt x="461" y="180"/>
                      </a:lnTo>
                      <a:lnTo>
                        <a:pt x="437" y="168"/>
                      </a:lnTo>
                      <a:lnTo>
                        <a:pt x="411" y="162"/>
                      </a:lnTo>
                      <a:lnTo>
                        <a:pt x="385" y="158"/>
                      </a:lnTo>
                      <a:lnTo>
                        <a:pt x="358" y="157"/>
                      </a:lnTo>
                      <a:lnTo>
                        <a:pt x="331" y="157"/>
                      </a:lnTo>
                      <a:lnTo>
                        <a:pt x="276" y="159"/>
                      </a:lnTo>
                      <a:lnTo>
                        <a:pt x="221" y="161"/>
                      </a:lnTo>
                      <a:lnTo>
                        <a:pt x="166" y="155"/>
                      </a:lnTo>
                      <a:lnTo>
                        <a:pt x="133" y="147"/>
                      </a:lnTo>
                      <a:lnTo>
                        <a:pt x="102" y="131"/>
                      </a:lnTo>
                      <a:lnTo>
                        <a:pt x="74" y="112"/>
                      </a:lnTo>
                      <a:lnTo>
                        <a:pt x="50" y="88"/>
                      </a:lnTo>
                      <a:lnTo>
                        <a:pt x="29" y="61"/>
                      </a:lnTo>
                      <a:lnTo>
                        <a:pt x="12" y="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6">
                    <a:alpha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GB" dirty="0"/>
                </a:p>
              </p:txBody>
            </p:sp>
            <p:sp>
              <p:nvSpPr>
                <p:cNvPr id="66" name="ïślïḋê">
                  <a:extLst>
                    <a:ext uri="{FF2B5EF4-FFF2-40B4-BE49-F238E27FC236}">
                      <a16:creationId xmlns:a16="http://schemas.microsoft.com/office/drawing/2014/main" xmlns="" id="{F25294E7-45F5-4166-8232-288C0221670C}"/>
                    </a:ext>
                  </a:extLst>
                </p:cNvPr>
                <p:cNvSpPr/>
                <p:nvPr/>
              </p:nvSpPr>
              <p:spPr bwMode="auto">
                <a:xfrm>
                  <a:off x="5876910" y="4254908"/>
                  <a:ext cx="393729" cy="149056"/>
                </a:xfrm>
                <a:custGeom>
                  <a:avLst/>
                  <a:gdLst>
                    <a:gd name="T0" fmla="*/ 179 w 418"/>
                    <a:gd name="T1" fmla="*/ 0 h 161"/>
                    <a:gd name="T2" fmla="*/ 212 w 418"/>
                    <a:gd name="T3" fmla="*/ 2 h 161"/>
                    <a:gd name="T4" fmla="*/ 244 w 418"/>
                    <a:gd name="T5" fmla="*/ 5 h 161"/>
                    <a:gd name="T6" fmla="*/ 274 w 418"/>
                    <a:gd name="T7" fmla="*/ 14 h 161"/>
                    <a:gd name="T8" fmla="*/ 303 w 418"/>
                    <a:gd name="T9" fmla="*/ 26 h 161"/>
                    <a:gd name="T10" fmla="*/ 330 w 418"/>
                    <a:gd name="T11" fmla="*/ 42 h 161"/>
                    <a:gd name="T12" fmla="*/ 354 w 418"/>
                    <a:gd name="T13" fmla="*/ 64 h 161"/>
                    <a:gd name="T14" fmla="*/ 380 w 418"/>
                    <a:gd name="T15" fmla="*/ 95 h 161"/>
                    <a:gd name="T16" fmla="*/ 402 w 418"/>
                    <a:gd name="T17" fmla="*/ 127 h 161"/>
                    <a:gd name="T18" fmla="*/ 418 w 418"/>
                    <a:gd name="T19" fmla="*/ 161 h 161"/>
                    <a:gd name="T20" fmla="*/ 390 w 418"/>
                    <a:gd name="T21" fmla="*/ 142 h 161"/>
                    <a:gd name="T22" fmla="*/ 361 w 418"/>
                    <a:gd name="T23" fmla="*/ 129 h 161"/>
                    <a:gd name="T24" fmla="*/ 330 w 418"/>
                    <a:gd name="T25" fmla="*/ 119 h 161"/>
                    <a:gd name="T26" fmla="*/ 297 w 418"/>
                    <a:gd name="T27" fmla="*/ 113 h 161"/>
                    <a:gd name="T28" fmla="*/ 265 w 418"/>
                    <a:gd name="T29" fmla="*/ 109 h 161"/>
                    <a:gd name="T30" fmla="*/ 231 w 418"/>
                    <a:gd name="T31" fmla="*/ 105 h 161"/>
                    <a:gd name="T32" fmla="*/ 198 w 418"/>
                    <a:gd name="T33" fmla="*/ 101 h 161"/>
                    <a:gd name="T34" fmla="*/ 165 w 418"/>
                    <a:gd name="T35" fmla="*/ 96 h 161"/>
                    <a:gd name="T36" fmla="*/ 132 w 418"/>
                    <a:gd name="T37" fmla="*/ 87 h 161"/>
                    <a:gd name="T38" fmla="*/ 101 w 418"/>
                    <a:gd name="T39" fmla="*/ 76 h 161"/>
                    <a:gd name="T40" fmla="*/ 75 w 418"/>
                    <a:gd name="T41" fmla="*/ 63 h 161"/>
                    <a:gd name="T42" fmla="*/ 52 w 418"/>
                    <a:gd name="T43" fmla="*/ 49 h 161"/>
                    <a:gd name="T44" fmla="*/ 34 w 418"/>
                    <a:gd name="T45" fmla="*/ 35 h 161"/>
                    <a:gd name="T46" fmla="*/ 19 w 418"/>
                    <a:gd name="T47" fmla="*/ 22 h 161"/>
                    <a:gd name="T48" fmla="*/ 9 w 418"/>
                    <a:gd name="T49" fmla="*/ 12 h 161"/>
                    <a:gd name="T50" fmla="*/ 2 w 418"/>
                    <a:gd name="T51" fmla="*/ 5 h 161"/>
                    <a:gd name="T52" fmla="*/ 0 w 418"/>
                    <a:gd name="T53" fmla="*/ 3 h 161"/>
                    <a:gd name="T54" fmla="*/ 28 w 418"/>
                    <a:gd name="T55" fmla="*/ 13 h 161"/>
                    <a:gd name="T56" fmla="*/ 52 w 418"/>
                    <a:gd name="T57" fmla="*/ 16 h 161"/>
                    <a:gd name="T58" fmla="*/ 77 w 418"/>
                    <a:gd name="T59" fmla="*/ 14 h 161"/>
                    <a:gd name="T60" fmla="*/ 128 w 418"/>
                    <a:gd name="T61" fmla="*/ 7 h 161"/>
                    <a:gd name="T62" fmla="*/ 153 w 418"/>
                    <a:gd name="T63" fmla="*/ 3 h 161"/>
                    <a:gd name="T64" fmla="*/ 179 w 418"/>
                    <a:gd name="T65" fmla="*/ 0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18" h="161">
                      <a:moveTo>
                        <a:pt x="179" y="0"/>
                      </a:moveTo>
                      <a:lnTo>
                        <a:pt x="212" y="2"/>
                      </a:lnTo>
                      <a:lnTo>
                        <a:pt x="244" y="5"/>
                      </a:lnTo>
                      <a:lnTo>
                        <a:pt x="274" y="14"/>
                      </a:lnTo>
                      <a:lnTo>
                        <a:pt x="303" y="26"/>
                      </a:lnTo>
                      <a:lnTo>
                        <a:pt x="330" y="42"/>
                      </a:lnTo>
                      <a:lnTo>
                        <a:pt x="354" y="64"/>
                      </a:lnTo>
                      <a:lnTo>
                        <a:pt x="380" y="95"/>
                      </a:lnTo>
                      <a:lnTo>
                        <a:pt x="402" y="127"/>
                      </a:lnTo>
                      <a:lnTo>
                        <a:pt x="418" y="161"/>
                      </a:lnTo>
                      <a:lnTo>
                        <a:pt x="390" y="142"/>
                      </a:lnTo>
                      <a:lnTo>
                        <a:pt x="361" y="129"/>
                      </a:lnTo>
                      <a:lnTo>
                        <a:pt x="330" y="119"/>
                      </a:lnTo>
                      <a:lnTo>
                        <a:pt x="297" y="113"/>
                      </a:lnTo>
                      <a:lnTo>
                        <a:pt x="265" y="109"/>
                      </a:lnTo>
                      <a:lnTo>
                        <a:pt x="231" y="105"/>
                      </a:lnTo>
                      <a:lnTo>
                        <a:pt x="198" y="101"/>
                      </a:lnTo>
                      <a:lnTo>
                        <a:pt x="165" y="96"/>
                      </a:lnTo>
                      <a:lnTo>
                        <a:pt x="132" y="87"/>
                      </a:lnTo>
                      <a:lnTo>
                        <a:pt x="101" y="76"/>
                      </a:lnTo>
                      <a:lnTo>
                        <a:pt x="75" y="63"/>
                      </a:lnTo>
                      <a:lnTo>
                        <a:pt x="52" y="49"/>
                      </a:lnTo>
                      <a:lnTo>
                        <a:pt x="34" y="35"/>
                      </a:lnTo>
                      <a:lnTo>
                        <a:pt x="19" y="22"/>
                      </a:lnTo>
                      <a:lnTo>
                        <a:pt x="9" y="12"/>
                      </a:lnTo>
                      <a:lnTo>
                        <a:pt x="2" y="5"/>
                      </a:lnTo>
                      <a:lnTo>
                        <a:pt x="0" y="3"/>
                      </a:lnTo>
                      <a:lnTo>
                        <a:pt x="28" y="13"/>
                      </a:lnTo>
                      <a:lnTo>
                        <a:pt x="52" y="16"/>
                      </a:lnTo>
                      <a:lnTo>
                        <a:pt x="77" y="14"/>
                      </a:lnTo>
                      <a:lnTo>
                        <a:pt x="128" y="7"/>
                      </a:lnTo>
                      <a:lnTo>
                        <a:pt x="153" y="3"/>
                      </a:lnTo>
                      <a:lnTo>
                        <a:pt x="179" y="0"/>
                      </a:lnTo>
                      <a:close/>
                    </a:path>
                  </a:pathLst>
                </a:custGeom>
                <a:solidFill>
                  <a:schemeClr val="accent6">
                    <a:alpha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GB" dirty="0"/>
                </a:p>
              </p:txBody>
            </p:sp>
          </p:grpSp>
          <p:grpSp>
            <p:nvGrpSpPr>
              <p:cNvPr id="24" name="iŝľíďè">
                <a:extLst>
                  <a:ext uri="{FF2B5EF4-FFF2-40B4-BE49-F238E27FC236}">
                    <a16:creationId xmlns:a16="http://schemas.microsoft.com/office/drawing/2014/main" xmlns="" id="{9DBE1EED-031F-41A1-B068-ACB62AE1AEBA}"/>
                  </a:ext>
                </a:extLst>
              </p:cNvPr>
              <p:cNvGrpSpPr/>
              <p:nvPr/>
            </p:nvGrpSpPr>
            <p:grpSpPr>
              <a:xfrm>
                <a:off x="6141272" y="3651508"/>
                <a:ext cx="449976" cy="219364"/>
                <a:chOff x="6141272" y="2921853"/>
                <a:chExt cx="449976" cy="219364"/>
              </a:xfrm>
            </p:grpSpPr>
            <p:sp>
              <p:nvSpPr>
                <p:cNvPr id="63" name="îšļîḍé">
                  <a:extLst>
                    <a:ext uri="{FF2B5EF4-FFF2-40B4-BE49-F238E27FC236}">
                      <a16:creationId xmlns:a16="http://schemas.microsoft.com/office/drawing/2014/main" xmlns="" id="{315706D2-9022-48B3-A0E0-7A56AA328E48}"/>
                    </a:ext>
                  </a:extLst>
                </p:cNvPr>
                <p:cNvSpPr/>
                <p:nvPr/>
              </p:nvSpPr>
              <p:spPr bwMode="auto">
                <a:xfrm>
                  <a:off x="6158146" y="2921853"/>
                  <a:ext cx="433102" cy="168741"/>
                </a:xfrm>
                <a:custGeom>
                  <a:avLst/>
                  <a:gdLst>
                    <a:gd name="T0" fmla="*/ 462 w 462"/>
                    <a:gd name="T1" fmla="*/ 0 h 181"/>
                    <a:gd name="T2" fmla="*/ 437 w 462"/>
                    <a:gd name="T3" fmla="*/ 27 h 181"/>
                    <a:gd name="T4" fmla="*/ 407 w 462"/>
                    <a:gd name="T5" fmla="*/ 53 h 181"/>
                    <a:gd name="T6" fmla="*/ 375 w 462"/>
                    <a:gd name="T7" fmla="*/ 75 h 181"/>
                    <a:gd name="T8" fmla="*/ 342 w 462"/>
                    <a:gd name="T9" fmla="*/ 91 h 181"/>
                    <a:gd name="T10" fmla="*/ 301 w 462"/>
                    <a:gd name="T11" fmla="*/ 104 h 181"/>
                    <a:gd name="T12" fmla="*/ 259 w 462"/>
                    <a:gd name="T13" fmla="*/ 110 h 181"/>
                    <a:gd name="T14" fmla="*/ 217 w 462"/>
                    <a:gd name="T15" fmla="*/ 115 h 181"/>
                    <a:gd name="T16" fmla="*/ 174 w 462"/>
                    <a:gd name="T17" fmla="*/ 120 h 181"/>
                    <a:gd name="T18" fmla="*/ 132 w 462"/>
                    <a:gd name="T19" fmla="*/ 125 h 181"/>
                    <a:gd name="T20" fmla="*/ 86 w 462"/>
                    <a:gd name="T21" fmla="*/ 137 h 181"/>
                    <a:gd name="T22" fmla="*/ 41 w 462"/>
                    <a:gd name="T23" fmla="*/ 156 h 181"/>
                    <a:gd name="T24" fmla="*/ 0 w 462"/>
                    <a:gd name="T25" fmla="*/ 181 h 181"/>
                    <a:gd name="T26" fmla="*/ 13 w 462"/>
                    <a:gd name="T27" fmla="*/ 149 h 181"/>
                    <a:gd name="T28" fmla="*/ 30 w 462"/>
                    <a:gd name="T29" fmla="*/ 119 h 181"/>
                    <a:gd name="T30" fmla="*/ 50 w 462"/>
                    <a:gd name="T31" fmla="*/ 92 h 181"/>
                    <a:gd name="T32" fmla="*/ 75 w 462"/>
                    <a:gd name="T33" fmla="*/ 68 h 181"/>
                    <a:gd name="T34" fmla="*/ 103 w 462"/>
                    <a:gd name="T35" fmla="*/ 49 h 181"/>
                    <a:gd name="T36" fmla="*/ 133 w 462"/>
                    <a:gd name="T37" fmla="*/ 33 h 181"/>
                    <a:gd name="T38" fmla="*/ 167 w 462"/>
                    <a:gd name="T39" fmla="*/ 24 h 181"/>
                    <a:gd name="T40" fmla="*/ 208 w 462"/>
                    <a:gd name="T41" fmla="*/ 21 h 181"/>
                    <a:gd name="T42" fmla="*/ 249 w 462"/>
                    <a:gd name="T43" fmla="*/ 19 h 181"/>
                    <a:gd name="T44" fmla="*/ 291 w 462"/>
                    <a:gd name="T45" fmla="*/ 21 h 181"/>
                    <a:gd name="T46" fmla="*/ 332 w 462"/>
                    <a:gd name="T47" fmla="*/ 23 h 181"/>
                    <a:gd name="T48" fmla="*/ 359 w 462"/>
                    <a:gd name="T49" fmla="*/ 24 h 181"/>
                    <a:gd name="T50" fmla="*/ 385 w 462"/>
                    <a:gd name="T51" fmla="*/ 23 h 181"/>
                    <a:gd name="T52" fmla="*/ 412 w 462"/>
                    <a:gd name="T53" fmla="*/ 19 h 181"/>
                    <a:gd name="T54" fmla="*/ 438 w 462"/>
                    <a:gd name="T55" fmla="*/ 12 h 181"/>
                    <a:gd name="T56" fmla="*/ 462 w 462"/>
                    <a:gd name="T57" fmla="*/ 0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462" h="181">
                      <a:moveTo>
                        <a:pt x="462" y="0"/>
                      </a:moveTo>
                      <a:lnTo>
                        <a:pt x="437" y="27"/>
                      </a:lnTo>
                      <a:lnTo>
                        <a:pt x="407" y="53"/>
                      </a:lnTo>
                      <a:lnTo>
                        <a:pt x="375" y="75"/>
                      </a:lnTo>
                      <a:lnTo>
                        <a:pt x="342" y="91"/>
                      </a:lnTo>
                      <a:lnTo>
                        <a:pt x="301" y="104"/>
                      </a:lnTo>
                      <a:lnTo>
                        <a:pt x="259" y="110"/>
                      </a:lnTo>
                      <a:lnTo>
                        <a:pt x="217" y="115"/>
                      </a:lnTo>
                      <a:lnTo>
                        <a:pt x="174" y="120"/>
                      </a:lnTo>
                      <a:lnTo>
                        <a:pt x="132" y="125"/>
                      </a:lnTo>
                      <a:lnTo>
                        <a:pt x="86" y="137"/>
                      </a:lnTo>
                      <a:lnTo>
                        <a:pt x="41" y="156"/>
                      </a:lnTo>
                      <a:lnTo>
                        <a:pt x="0" y="181"/>
                      </a:lnTo>
                      <a:lnTo>
                        <a:pt x="13" y="149"/>
                      </a:lnTo>
                      <a:lnTo>
                        <a:pt x="30" y="119"/>
                      </a:lnTo>
                      <a:lnTo>
                        <a:pt x="50" y="92"/>
                      </a:lnTo>
                      <a:lnTo>
                        <a:pt x="75" y="68"/>
                      </a:lnTo>
                      <a:lnTo>
                        <a:pt x="103" y="49"/>
                      </a:lnTo>
                      <a:lnTo>
                        <a:pt x="133" y="33"/>
                      </a:lnTo>
                      <a:lnTo>
                        <a:pt x="167" y="24"/>
                      </a:lnTo>
                      <a:lnTo>
                        <a:pt x="208" y="21"/>
                      </a:lnTo>
                      <a:lnTo>
                        <a:pt x="249" y="19"/>
                      </a:lnTo>
                      <a:lnTo>
                        <a:pt x="291" y="21"/>
                      </a:lnTo>
                      <a:lnTo>
                        <a:pt x="332" y="23"/>
                      </a:lnTo>
                      <a:lnTo>
                        <a:pt x="359" y="24"/>
                      </a:lnTo>
                      <a:lnTo>
                        <a:pt x="385" y="23"/>
                      </a:lnTo>
                      <a:lnTo>
                        <a:pt x="412" y="19"/>
                      </a:lnTo>
                      <a:lnTo>
                        <a:pt x="438" y="12"/>
                      </a:lnTo>
                      <a:lnTo>
                        <a:pt x="462" y="0"/>
                      </a:lnTo>
                      <a:close/>
                    </a:path>
                  </a:pathLst>
                </a:custGeom>
                <a:solidFill>
                  <a:schemeClr val="accent2">
                    <a:alpha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GB" dirty="0"/>
                </a:p>
              </p:txBody>
            </p:sp>
            <p:sp>
              <p:nvSpPr>
                <p:cNvPr id="64" name="iṩlïḋe">
                  <a:extLst>
                    <a:ext uri="{FF2B5EF4-FFF2-40B4-BE49-F238E27FC236}">
                      <a16:creationId xmlns:a16="http://schemas.microsoft.com/office/drawing/2014/main" xmlns="" id="{1935A1B3-2328-443B-9FC5-43862D367807}"/>
                    </a:ext>
                  </a:extLst>
                </p:cNvPr>
                <p:cNvSpPr/>
                <p:nvPr/>
              </p:nvSpPr>
              <p:spPr bwMode="auto">
                <a:xfrm>
                  <a:off x="6141272" y="2989350"/>
                  <a:ext cx="390918" cy="151867"/>
                </a:xfrm>
                <a:custGeom>
                  <a:avLst/>
                  <a:gdLst>
                    <a:gd name="T0" fmla="*/ 417 w 417"/>
                    <a:gd name="T1" fmla="*/ 0 h 161"/>
                    <a:gd name="T2" fmla="*/ 400 w 417"/>
                    <a:gd name="T3" fmla="*/ 34 h 161"/>
                    <a:gd name="T4" fmla="*/ 379 w 417"/>
                    <a:gd name="T5" fmla="*/ 66 h 161"/>
                    <a:gd name="T6" fmla="*/ 353 w 417"/>
                    <a:gd name="T7" fmla="*/ 97 h 161"/>
                    <a:gd name="T8" fmla="*/ 329 w 417"/>
                    <a:gd name="T9" fmla="*/ 118 h 161"/>
                    <a:gd name="T10" fmla="*/ 302 w 417"/>
                    <a:gd name="T11" fmla="*/ 135 h 161"/>
                    <a:gd name="T12" fmla="*/ 272 w 417"/>
                    <a:gd name="T13" fmla="*/ 147 h 161"/>
                    <a:gd name="T14" fmla="*/ 243 w 417"/>
                    <a:gd name="T15" fmla="*/ 155 h 161"/>
                    <a:gd name="T16" fmla="*/ 211 w 417"/>
                    <a:gd name="T17" fmla="*/ 159 h 161"/>
                    <a:gd name="T18" fmla="*/ 178 w 417"/>
                    <a:gd name="T19" fmla="*/ 161 h 161"/>
                    <a:gd name="T20" fmla="*/ 152 w 417"/>
                    <a:gd name="T21" fmla="*/ 158 h 161"/>
                    <a:gd name="T22" fmla="*/ 127 w 417"/>
                    <a:gd name="T23" fmla="*/ 154 h 161"/>
                    <a:gd name="T24" fmla="*/ 101 w 417"/>
                    <a:gd name="T25" fmla="*/ 150 h 161"/>
                    <a:gd name="T26" fmla="*/ 75 w 417"/>
                    <a:gd name="T27" fmla="*/ 147 h 161"/>
                    <a:gd name="T28" fmla="*/ 51 w 417"/>
                    <a:gd name="T29" fmla="*/ 145 h 161"/>
                    <a:gd name="T30" fmla="*/ 27 w 417"/>
                    <a:gd name="T31" fmla="*/ 148 h 161"/>
                    <a:gd name="T32" fmla="*/ 0 w 417"/>
                    <a:gd name="T33" fmla="*/ 158 h 161"/>
                    <a:gd name="T34" fmla="*/ 1 w 417"/>
                    <a:gd name="T35" fmla="*/ 155 h 161"/>
                    <a:gd name="T36" fmla="*/ 8 w 417"/>
                    <a:gd name="T37" fmla="*/ 149 h 161"/>
                    <a:gd name="T38" fmla="*/ 18 w 417"/>
                    <a:gd name="T39" fmla="*/ 139 h 161"/>
                    <a:gd name="T40" fmla="*/ 33 w 417"/>
                    <a:gd name="T41" fmla="*/ 126 h 161"/>
                    <a:gd name="T42" fmla="*/ 51 w 417"/>
                    <a:gd name="T43" fmla="*/ 112 h 161"/>
                    <a:gd name="T44" fmla="*/ 74 w 417"/>
                    <a:gd name="T45" fmla="*/ 98 h 161"/>
                    <a:gd name="T46" fmla="*/ 100 w 417"/>
                    <a:gd name="T47" fmla="*/ 85 h 161"/>
                    <a:gd name="T48" fmla="*/ 130 w 417"/>
                    <a:gd name="T49" fmla="*/ 74 h 161"/>
                    <a:gd name="T50" fmla="*/ 165 w 417"/>
                    <a:gd name="T51" fmla="*/ 65 h 161"/>
                    <a:gd name="T52" fmla="*/ 197 w 417"/>
                    <a:gd name="T53" fmla="*/ 60 h 161"/>
                    <a:gd name="T54" fmla="*/ 230 w 417"/>
                    <a:gd name="T55" fmla="*/ 56 h 161"/>
                    <a:gd name="T56" fmla="*/ 263 w 417"/>
                    <a:gd name="T57" fmla="*/ 53 h 161"/>
                    <a:gd name="T58" fmla="*/ 297 w 417"/>
                    <a:gd name="T59" fmla="*/ 48 h 161"/>
                    <a:gd name="T60" fmla="*/ 329 w 417"/>
                    <a:gd name="T61" fmla="*/ 42 h 161"/>
                    <a:gd name="T62" fmla="*/ 359 w 417"/>
                    <a:gd name="T63" fmla="*/ 32 h 161"/>
                    <a:gd name="T64" fmla="*/ 390 w 417"/>
                    <a:gd name="T65" fmla="*/ 19 h 161"/>
                    <a:gd name="T66" fmla="*/ 417 w 417"/>
                    <a:gd name="T67" fmla="*/ 0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17" h="161">
                      <a:moveTo>
                        <a:pt x="417" y="0"/>
                      </a:moveTo>
                      <a:lnTo>
                        <a:pt x="400" y="34"/>
                      </a:lnTo>
                      <a:lnTo>
                        <a:pt x="379" y="66"/>
                      </a:lnTo>
                      <a:lnTo>
                        <a:pt x="353" y="97"/>
                      </a:lnTo>
                      <a:lnTo>
                        <a:pt x="329" y="118"/>
                      </a:lnTo>
                      <a:lnTo>
                        <a:pt x="302" y="135"/>
                      </a:lnTo>
                      <a:lnTo>
                        <a:pt x="272" y="147"/>
                      </a:lnTo>
                      <a:lnTo>
                        <a:pt x="243" y="155"/>
                      </a:lnTo>
                      <a:lnTo>
                        <a:pt x="211" y="159"/>
                      </a:lnTo>
                      <a:lnTo>
                        <a:pt x="178" y="161"/>
                      </a:lnTo>
                      <a:lnTo>
                        <a:pt x="152" y="158"/>
                      </a:lnTo>
                      <a:lnTo>
                        <a:pt x="127" y="154"/>
                      </a:lnTo>
                      <a:lnTo>
                        <a:pt x="101" y="150"/>
                      </a:lnTo>
                      <a:lnTo>
                        <a:pt x="75" y="147"/>
                      </a:lnTo>
                      <a:lnTo>
                        <a:pt x="51" y="145"/>
                      </a:lnTo>
                      <a:lnTo>
                        <a:pt x="27" y="148"/>
                      </a:lnTo>
                      <a:lnTo>
                        <a:pt x="0" y="158"/>
                      </a:lnTo>
                      <a:lnTo>
                        <a:pt x="1" y="155"/>
                      </a:lnTo>
                      <a:lnTo>
                        <a:pt x="8" y="149"/>
                      </a:lnTo>
                      <a:lnTo>
                        <a:pt x="18" y="139"/>
                      </a:lnTo>
                      <a:lnTo>
                        <a:pt x="33" y="126"/>
                      </a:lnTo>
                      <a:lnTo>
                        <a:pt x="51" y="112"/>
                      </a:lnTo>
                      <a:lnTo>
                        <a:pt x="74" y="98"/>
                      </a:lnTo>
                      <a:lnTo>
                        <a:pt x="100" y="85"/>
                      </a:lnTo>
                      <a:lnTo>
                        <a:pt x="130" y="74"/>
                      </a:lnTo>
                      <a:lnTo>
                        <a:pt x="165" y="65"/>
                      </a:lnTo>
                      <a:lnTo>
                        <a:pt x="197" y="60"/>
                      </a:lnTo>
                      <a:lnTo>
                        <a:pt x="230" y="56"/>
                      </a:lnTo>
                      <a:lnTo>
                        <a:pt x="263" y="53"/>
                      </a:lnTo>
                      <a:lnTo>
                        <a:pt x="297" y="48"/>
                      </a:lnTo>
                      <a:lnTo>
                        <a:pt x="329" y="42"/>
                      </a:lnTo>
                      <a:lnTo>
                        <a:pt x="359" y="32"/>
                      </a:lnTo>
                      <a:lnTo>
                        <a:pt x="390" y="19"/>
                      </a:lnTo>
                      <a:lnTo>
                        <a:pt x="417" y="0"/>
                      </a:lnTo>
                      <a:close/>
                    </a:path>
                  </a:pathLst>
                </a:custGeom>
                <a:solidFill>
                  <a:schemeClr val="accent2">
                    <a:alpha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GB" dirty="0"/>
                </a:p>
              </p:txBody>
            </p:sp>
          </p:grpSp>
          <p:grpSp>
            <p:nvGrpSpPr>
              <p:cNvPr id="25" name="îṩḻíḓe">
                <a:extLst>
                  <a:ext uri="{FF2B5EF4-FFF2-40B4-BE49-F238E27FC236}">
                    <a16:creationId xmlns:a16="http://schemas.microsoft.com/office/drawing/2014/main" xmlns="" id="{C02EFA5E-F1FD-4421-938C-4C13A1B1ADFB}"/>
                  </a:ext>
                </a:extLst>
              </p:cNvPr>
              <p:cNvGrpSpPr/>
              <p:nvPr/>
            </p:nvGrpSpPr>
            <p:grpSpPr>
              <a:xfrm>
                <a:off x="5629424" y="4520524"/>
                <a:ext cx="452789" cy="219364"/>
                <a:chOff x="5629424" y="3790869"/>
                <a:chExt cx="452789" cy="219364"/>
              </a:xfrm>
            </p:grpSpPr>
            <p:sp>
              <p:nvSpPr>
                <p:cNvPr id="61" name="ïšlídè">
                  <a:extLst>
                    <a:ext uri="{FF2B5EF4-FFF2-40B4-BE49-F238E27FC236}">
                      <a16:creationId xmlns:a16="http://schemas.microsoft.com/office/drawing/2014/main" xmlns="" id="{B86DD3C7-738A-4AEF-A5BD-5C727DC772BC}"/>
                    </a:ext>
                  </a:extLst>
                </p:cNvPr>
                <p:cNvSpPr/>
                <p:nvPr/>
              </p:nvSpPr>
              <p:spPr bwMode="auto">
                <a:xfrm>
                  <a:off x="5649111" y="3790869"/>
                  <a:ext cx="433102" cy="168741"/>
                </a:xfrm>
                <a:custGeom>
                  <a:avLst/>
                  <a:gdLst>
                    <a:gd name="T0" fmla="*/ 461 w 461"/>
                    <a:gd name="T1" fmla="*/ 0 h 181"/>
                    <a:gd name="T2" fmla="*/ 436 w 461"/>
                    <a:gd name="T3" fmla="*/ 28 h 181"/>
                    <a:gd name="T4" fmla="*/ 406 w 461"/>
                    <a:gd name="T5" fmla="*/ 53 h 181"/>
                    <a:gd name="T6" fmla="*/ 374 w 461"/>
                    <a:gd name="T7" fmla="*/ 75 h 181"/>
                    <a:gd name="T8" fmla="*/ 341 w 461"/>
                    <a:gd name="T9" fmla="*/ 92 h 181"/>
                    <a:gd name="T10" fmla="*/ 300 w 461"/>
                    <a:gd name="T11" fmla="*/ 103 h 181"/>
                    <a:gd name="T12" fmla="*/ 258 w 461"/>
                    <a:gd name="T13" fmla="*/ 111 h 181"/>
                    <a:gd name="T14" fmla="*/ 216 w 461"/>
                    <a:gd name="T15" fmla="*/ 116 h 181"/>
                    <a:gd name="T16" fmla="*/ 174 w 461"/>
                    <a:gd name="T17" fmla="*/ 120 h 181"/>
                    <a:gd name="T18" fmla="*/ 131 w 461"/>
                    <a:gd name="T19" fmla="*/ 126 h 181"/>
                    <a:gd name="T20" fmla="*/ 97 w 461"/>
                    <a:gd name="T21" fmla="*/ 134 h 181"/>
                    <a:gd name="T22" fmla="*/ 62 w 461"/>
                    <a:gd name="T23" fmla="*/ 146 h 181"/>
                    <a:gd name="T24" fmla="*/ 30 w 461"/>
                    <a:gd name="T25" fmla="*/ 162 h 181"/>
                    <a:gd name="T26" fmla="*/ 0 w 461"/>
                    <a:gd name="T27" fmla="*/ 181 h 181"/>
                    <a:gd name="T28" fmla="*/ 12 w 461"/>
                    <a:gd name="T29" fmla="*/ 149 h 181"/>
                    <a:gd name="T30" fmla="*/ 29 w 461"/>
                    <a:gd name="T31" fmla="*/ 120 h 181"/>
                    <a:gd name="T32" fmla="*/ 50 w 461"/>
                    <a:gd name="T33" fmla="*/ 92 h 181"/>
                    <a:gd name="T34" fmla="*/ 74 w 461"/>
                    <a:gd name="T35" fmla="*/ 69 h 181"/>
                    <a:gd name="T36" fmla="*/ 102 w 461"/>
                    <a:gd name="T37" fmla="*/ 48 h 181"/>
                    <a:gd name="T38" fmla="*/ 133 w 461"/>
                    <a:gd name="T39" fmla="*/ 34 h 181"/>
                    <a:gd name="T40" fmla="*/ 166 w 461"/>
                    <a:gd name="T41" fmla="*/ 25 h 181"/>
                    <a:gd name="T42" fmla="*/ 207 w 461"/>
                    <a:gd name="T43" fmla="*/ 20 h 181"/>
                    <a:gd name="T44" fmla="*/ 248 w 461"/>
                    <a:gd name="T45" fmla="*/ 20 h 181"/>
                    <a:gd name="T46" fmla="*/ 290 w 461"/>
                    <a:gd name="T47" fmla="*/ 22 h 181"/>
                    <a:gd name="T48" fmla="*/ 331 w 461"/>
                    <a:gd name="T49" fmla="*/ 23 h 181"/>
                    <a:gd name="T50" fmla="*/ 358 w 461"/>
                    <a:gd name="T51" fmla="*/ 24 h 181"/>
                    <a:gd name="T52" fmla="*/ 385 w 461"/>
                    <a:gd name="T53" fmla="*/ 23 h 181"/>
                    <a:gd name="T54" fmla="*/ 411 w 461"/>
                    <a:gd name="T55" fmla="*/ 19 h 181"/>
                    <a:gd name="T56" fmla="*/ 437 w 461"/>
                    <a:gd name="T57" fmla="*/ 11 h 181"/>
                    <a:gd name="T58" fmla="*/ 461 w 461"/>
                    <a:gd name="T59" fmla="*/ 0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61" h="181">
                      <a:moveTo>
                        <a:pt x="461" y="0"/>
                      </a:moveTo>
                      <a:lnTo>
                        <a:pt x="436" y="28"/>
                      </a:lnTo>
                      <a:lnTo>
                        <a:pt x="406" y="53"/>
                      </a:lnTo>
                      <a:lnTo>
                        <a:pt x="374" y="75"/>
                      </a:lnTo>
                      <a:lnTo>
                        <a:pt x="341" y="92"/>
                      </a:lnTo>
                      <a:lnTo>
                        <a:pt x="300" y="103"/>
                      </a:lnTo>
                      <a:lnTo>
                        <a:pt x="258" y="111"/>
                      </a:lnTo>
                      <a:lnTo>
                        <a:pt x="216" y="116"/>
                      </a:lnTo>
                      <a:lnTo>
                        <a:pt x="174" y="120"/>
                      </a:lnTo>
                      <a:lnTo>
                        <a:pt x="131" y="126"/>
                      </a:lnTo>
                      <a:lnTo>
                        <a:pt x="97" y="134"/>
                      </a:lnTo>
                      <a:lnTo>
                        <a:pt x="62" y="146"/>
                      </a:lnTo>
                      <a:lnTo>
                        <a:pt x="30" y="162"/>
                      </a:lnTo>
                      <a:lnTo>
                        <a:pt x="0" y="181"/>
                      </a:lnTo>
                      <a:lnTo>
                        <a:pt x="12" y="149"/>
                      </a:lnTo>
                      <a:lnTo>
                        <a:pt x="29" y="120"/>
                      </a:lnTo>
                      <a:lnTo>
                        <a:pt x="50" y="92"/>
                      </a:lnTo>
                      <a:lnTo>
                        <a:pt x="74" y="69"/>
                      </a:lnTo>
                      <a:lnTo>
                        <a:pt x="102" y="48"/>
                      </a:lnTo>
                      <a:lnTo>
                        <a:pt x="133" y="34"/>
                      </a:lnTo>
                      <a:lnTo>
                        <a:pt x="166" y="25"/>
                      </a:lnTo>
                      <a:lnTo>
                        <a:pt x="207" y="20"/>
                      </a:lnTo>
                      <a:lnTo>
                        <a:pt x="248" y="20"/>
                      </a:lnTo>
                      <a:lnTo>
                        <a:pt x="290" y="22"/>
                      </a:lnTo>
                      <a:lnTo>
                        <a:pt x="331" y="23"/>
                      </a:lnTo>
                      <a:lnTo>
                        <a:pt x="358" y="24"/>
                      </a:lnTo>
                      <a:lnTo>
                        <a:pt x="385" y="23"/>
                      </a:lnTo>
                      <a:lnTo>
                        <a:pt x="411" y="19"/>
                      </a:lnTo>
                      <a:lnTo>
                        <a:pt x="437" y="11"/>
                      </a:lnTo>
                      <a:lnTo>
                        <a:pt x="461" y="0"/>
                      </a:lnTo>
                      <a:close/>
                    </a:path>
                  </a:pathLst>
                </a:custGeom>
                <a:solidFill>
                  <a:schemeClr val="accent4">
                    <a:alpha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GB" dirty="0"/>
                </a:p>
              </p:txBody>
            </p:sp>
            <p:sp>
              <p:nvSpPr>
                <p:cNvPr id="62" name="íṡľíḑê">
                  <a:extLst>
                    <a:ext uri="{FF2B5EF4-FFF2-40B4-BE49-F238E27FC236}">
                      <a16:creationId xmlns:a16="http://schemas.microsoft.com/office/drawing/2014/main" xmlns="" id="{C5169423-3975-4699-B457-4B1983EAE6C1}"/>
                    </a:ext>
                  </a:extLst>
                </p:cNvPr>
                <p:cNvSpPr/>
                <p:nvPr/>
              </p:nvSpPr>
              <p:spPr bwMode="auto">
                <a:xfrm>
                  <a:off x="5629424" y="3858366"/>
                  <a:ext cx="390918" cy="151867"/>
                </a:xfrm>
                <a:custGeom>
                  <a:avLst/>
                  <a:gdLst>
                    <a:gd name="T0" fmla="*/ 417 w 417"/>
                    <a:gd name="T1" fmla="*/ 0 h 160"/>
                    <a:gd name="T2" fmla="*/ 400 w 417"/>
                    <a:gd name="T3" fmla="*/ 34 h 160"/>
                    <a:gd name="T4" fmla="*/ 379 w 417"/>
                    <a:gd name="T5" fmla="*/ 67 h 160"/>
                    <a:gd name="T6" fmla="*/ 353 w 417"/>
                    <a:gd name="T7" fmla="*/ 96 h 160"/>
                    <a:gd name="T8" fmla="*/ 329 w 417"/>
                    <a:gd name="T9" fmla="*/ 118 h 160"/>
                    <a:gd name="T10" fmla="*/ 302 w 417"/>
                    <a:gd name="T11" fmla="*/ 135 h 160"/>
                    <a:gd name="T12" fmla="*/ 274 w 417"/>
                    <a:gd name="T13" fmla="*/ 147 h 160"/>
                    <a:gd name="T14" fmla="*/ 243 w 417"/>
                    <a:gd name="T15" fmla="*/ 155 h 160"/>
                    <a:gd name="T16" fmla="*/ 211 w 417"/>
                    <a:gd name="T17" fmla="*/ 160 h 160"/>
                    <a:gd name="T18" fmla="*/ 178 w 417"/>
                    <a:gd name="T19" fmla="*/ 160 h 160"/>
                    <a:gd name="T20" fmla="*/ 152 w 417"/>
                    <a:gd name="T21" fmla="*/ 159 h 160"/>
                    <a:gd name="T22" fmla="*/ 127 w 417"/>
                    <a:gd name="T23" fmla="*/ 155 h 160"/>
                    <a:gd name="T24" fmla="*/ 101 w 417"/>
                    <a:gd name="T25" fmla="*/ 150 h 160"/>
                    <a:gd name="T26" fmla="*/ 76 w 417"/>
                    <a:gd name="T27" fmla="*/ 146 h 160"/>
                    <a:gd name="T28" fmla="*/ 51 w 417"/>
                    <a:gd name="T29" fmla="*/ 145 h 160"/>
                    <a:gd name="T30" fmla="*/ 28 w 417"/>
                    <a:gd name="T31" fmla="*/ 149 h 160"/>
                    <a:gd name="T32" fmla="*/ 0 w 417"/>
                    <a:gd name="T33" fmla="*/ 159 h 160"/>
                    <a:gd name="T34" fmla="*/ 1 w 417"/>
                    <a:gd name="T35" fmla="*/ 156 h 160"/>
                    <a:gd name="T36" fmla="*/ 8 w 417"/>
                    <a:gd name="T37" fmla="*/ 149 h 160"/>
                    <a:gd name="T38" fmla="*/ 18 w 417"/>
                    <a:gd name="T39" fmla="*/ 138 h 160"/>
                    <a:gd name="T40" fmla="*/ 33 w 417"/>
                    <a:gd name="T41" fmla="*/ 126 h 160"/>
                    <a:gd name="T42" fmla="*/ 51 w 417"/>
                    <a:gd name="T43" fmla="*/ 113 h 160"/>
                    <a:gd name="T44" fmla="*/ 74 w 417"/>
                    <a:gd name="T45" fmla="*/ 99 h 160"/>
                    <a:gd name="T46" fmla="*/ 101 w 417"/>
                    <a:gd name="T47" fmla="*/ 85 h 160"/>
                    <a:gd name="T48" fmla="*/ 131 w 417"/>
                    <a:gd name="T49" fmla="*/ 73 h 160"/>
                    <a:gd name="T50" fmla="*/ 165 w 417"/>
                    <a:gd name="T51" fmla="*/ 66 h 160"/>
                    <a:gd name="T52" fmla="*/ 197 w 417"/>
                    <a:gd name="T53" fmla="*/ 61 h 160"/>
                    <a:gd name="T54" fmla="*/ 230 w 417"/>
                    <a:gd name="T55" fmla="*/ 57 h 160"/>
                    <a:gd name="T56" fmla="*/ 264 w 417"/>
                    <a:gd name="T57" fmla="*/ 53 h 160"/>
                    <a:gd name="T58" fmla="*/ 297 w 417"/>
                    <a:gd name="T59" fmla="*/ 48 h 160"/>
                    <a:gd name="T60" fmla="*/ 329 w 417"/>
                    <a:gd name="T61" fmla="*/ 42 h 160"/>
                    <a:gd name="T62" fmla="*/ 360 w 417"/>
                    <a:gd name="T63" fmla="*/ 33 h 160"/>
                    <a:gd name="T64" fmla="*/ 390 w 417"/>
                    <a:gd name="T65" fmla="*/ 19 h 160"/>
                    <a:gd name="T66" fmla="*/ 417 w 417"/>
                    <a:gd name="T67" fmla="*/ 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17" h="160">
                      <a:moveTo>
                        <a:pt x="417" y="0"/>
                      </a:moveTo>
                      <a:lnTo>
                        <a:pt x="400" y="34"/>
                      </a:lnTo>
                      <a:lnTo>
                        <a:pt x="379" y="67"/>
                      </a:lnTo>
                      <a:lnTo>
                        <a:pt x="353" y="96"/>
                      </a:lnTo>
                      <a:lnTo>
                        <a:pt x="329" y="118"/>
                      </a:lnTo>
                      <a:lnTo>
                        <a:pt x="302" y="135"/>
                      </a:lnTo>
                      <a:lnTo>
                        <a:pt x="274" y="147"/>
                      </a:lnTo>
                      <a:lnTo>
                        <a:pt x="243" y="155"/>
                      </a:lnTo>
                      <a:lnTo>
                        <a:pt x="211" y="160"/>
                      </a:lnTo>
                      <a:lnTo>
                        <a:pt x="178" y="160"/>
                      </a:lnTo>
                      <a:lnTo>
                        <a:pt x="152" y="159"/>
                      </a:lnTo>
                      <a:lnTo>
                        <a:pt x="127" y="155"/>
                      </a:lnTo>
                      <a:lnTo>
                        <a:pt x="101" y="150"/>
                      </a:lnTo>
                      <a:lnTo>
                        <a:pt x="76" y="146"/>
                      </a:lnTo>
                      <a:lnTo>
                        <a:pt x="51" y="145"/>
                      </a:lnTo>
                      <a:lnTo>
                        <a:pt x="28" y="149"/>
                      </a:lnTo>
                      <a:lnTo>
                        <a:pt x="0" y="159"/>
                      </a:lnTo>
                      <a:lnTo>
                        <a:pt x="1" y="156"/>
                      </a:lnTo>
                      <a:lnTo>
                        <a:pt x="8" y="149"/>
                      </a:lnTo>
                      <a:lnTo>
                        <a:pt x="18" y="138"/>
                      </a:lnTo>
                      <a:lnTo>
                        <a:pt x="33" y="126"/>
                      </a:lnTo>
                      <a:lnTo>
                        <a:pt x="51" y="113"/>
                      </a:lnTo>
                      <a:lnTo>
                        <a:pt x="74" y="99"/>
                      </a:lnTo>
                      <a:lnTo>
                        <a:pt x="101" y="85"/>
                      </a:lnTo>
                      <a:lnTo>
                        <a:pt x="131" y="73"/>
                      </a:lnTo>
                      <a:lnTo>
                        <a:pt x="165" y="66"/>
                      </a:lnTo>
                      <a:lnTo>
                        <a:pt x="197" y="61"/>
                      </a:lnTo>
                      <a:lnTo>
                        <a:pt x="230" y="57"/>
                      </a:lnTo>
                      <a:lnTo>
                        <a:pt x="264" y="53"/>
                      </a:lnTo>
                      <a:lnTo>
                        <a:pt x="297" y="48"/>
                      </a:lnTo>
                      <a:lnTo>
                        <a:pt x="329" y="42"/>
                      </a:lnTo>
                      <a:lnTo>
                        <a:pt x="360" y="33"/>
                      </a:lnTo>
                      <a:lnTo>
                        <a:pt x="390" y="19"/>
                      </a:lnTo>
                      <a:lnTo>
                        <a:pt x="417" y="0"/>
                      </a:lnTo>
                      <a:close/>
                    </a:path>
                  </a:pathLst>
                </a:custGeom>
                <a:solidFill>
                  <a:schemeClr val="accent4">
                    <a:alpha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GB" dirty="0"/>
                </a:p>
              </p:txBody>
            </p:sp>
          </p:grpSp>
          <p:grpSp>
            <p:nvGrpSpPr>
              <p:cNvPr id="26" name="ïṧļíďé">
                <a:extLst>
                  <a:ext uri="{FF2B5EF4-FFF2-40B4-BE49-F238E27FC236}">
                    <a16:creationId xmlns:a16="http://schemas.microsoft.com/office/drawing/2014/main" xmlns="" id="{A45471B2-46AA-4A1F-8247-0A1225BA93A5}"/>
                  </a:ext>
                </a:extLst>
              </p:cNvPr>
              <p:cNvGrpSpPr/>
              <p:nvPr/>
            </p:nvGrpSpPr>
            <p:grpSpPr>
              <a:xfrm>
                <a:off x="6591248" y="5299546"/>
                <a:ext cx="390919" cy="317797"/>
                <a:chOff x="6591248" y="4569891"/>
                <a:chExt cx="390919" cy="317797"/>
              </a:xfrm>
            </p:grpSpPr>
            <p:sp>
              <p:nvSpPr>
                <p:cNvPr id="59" name="ïŝ1íḑè">
                  <a:extLst>
                    <a:ext uri="{FF2B5EF4-FFF2-40B4-BE49-F238E27FC236}">
                      <a16:creationId xmlns:a16="http://schemas.microsoft.com/office/drawing/2014/main" xmlns="" id="{7E6636BA-4D18-4E7E-AB5C-42273C83B4A8}"/>
                    </a:ext>
                  </a:extLst>
                </p:cNvPr>
                <p:cNvSpPr/>
                <p:nvPr/>
              </p:nvSpPr>
              <p:spPr bwMode="auto">
                <a:xfrm>
                  <a:off x="6599686" y="4569891"/>
                  <a:ext cx="382481" cy="267175"/>
                </a:xfrm>
                <a:custGeom>
                  <a:avLst/>
                  <a:gdLst>
                    <a:gd name="T0" fmla="*/ 406 w 406"/>
                    <a:gd name="T1" fmla="*/ 0 h 284"/>
                    <a:gd name="T2" fmla="*/ 391 w 406"/>
                    <a:gd name="T3" fmla="*/ 25 h 284"/>
                    <a:gd name="T4" fmla="*/ 375 w 406"/>
                    <a:gd name="T5" fmla="*/ 52 h 284"/>
                    <a:gd name="T6" fmla="*/ 356 w 406"/>
                    <a:gd name="T7" fmla="*/ 76 h 284"/>
                    <a:gd name="T8" fmla="*/ 334 w 406"/>
                    <a:gd name="T9" fmla="*/ 98 h 284"/>
                    <a:gd name="T10" fmla="*/ 310 w 406"/>
                    <a:gd name="T11" fmla="*/ 117 h 284"/>
                    <a:gd name="T12" fmla="*/ 273 w 406"/>
                    <a:gd name="T13" fmla="*/ 138 h 284"/>
                    <a:gd name="T14" fmla="*/ 234 w 406"/>
                    <a:gd name="T15" fmla="*/ 155 h 284"/>
                    <a:gd name="T16" fmla="*/ 194 w 406"/>
                    <a:gd name="T17" fmla="*/ 169 h 284"/>
                    <a:gd name="T18" fmla="*/ 154 w 406"/>
                    <a:gd name="T19" fmla="*/ 183 h 284"/>
                    <a:gd name="T20" fmla="*/ 114 w 406"/>
                    <a:gd name="T21" fmla="*/ 200 h 284"/>
                    <a:gd name="T22" fmla="*/ 73 w 406"/>
                    <a:gd name="T23" fmla="*/ 222 h 284"/>
                    <a:gd name="T24" fmla="*/ 33 w 406"/>
                    <a:gd name="T25" fmla="*/ 251 h 284"/>
                    <a:gd name="T26" fmla="*/ 0 w 406"/>
                    <a:gd name="T27" fmla="*/ 284 h 284"/>
                    <a:gd name="T28" fmla="*/ 4 w 406"/>
                    <a:gd name="T29" fmla="*/ 251 h 284"/>
                    <a:gd name="T30" fmla="*/ 14 w 406"/>
                    <a:gd name="T31" fmla="*/ 218 h 284"/>
                    <a:gd name="T32" fmla="*/ 27 w 406"/>
                    <a:gd name="T33" fmla="*/ 186 h 284"/>
                    <a:gd name="T34" fmla="*/ 46 w 406"/>
                    <a:gd name="T35" fmla="*/ 158 h 284"/>
                    <a:gd name="T36" fmla="*/ 68 w 406"/>
                    <a:gd name="T37" fmla="*/ 131 h 284"/>
                    <a:gd name="T38" fmla="*/ 95 w 406"/>
                    <a:gd name="T39" fmla="*/ 111 h 284"/>
                    <a:gd name="T40" fmla="*/ 124 w 406"/>
                    <a:gd name="T41" fmla="*/ 94 h 284"/>
                    <a:gd name="T42" fmla="*/ 164 w 406"/>
                    <a:gd name="T43" fmla="*/ 79 h 284"/>
                    <a:gd name="T44" fmla="*/ 203 w 406"/>
                    <a:gd name="T45" fmla="*/ 69 h 284"/>
                    <a:gd name="T46" fmla="*/ 243 w 406"/>
                    <a:gd name="T47" fmla="*/ 61 h 284"/>
                    <a:gd name="T48" fmla="*/ 284 w 406"/>
                    <a:gd name="T49" fmla="*/ 53 h 284"/>
                    <a:gd name="T50" fmla="*/ 310 w 406"/>
                    <a:gd name="T51" fmla="*/ 47 h 284"/>
                    <a:gd name="T52" fmla="*/ 336 w 406"/>
                    <a:gd name="T53" fmla="*/ 39 h 284"/>
                    <a:gd name="T54" fmla="*/ 362 w 406"/>
                    <a:gd name="T55" fmla="*/ 29 h 284"/>
                    <a:gd name="T56" fmla="*/ 385 w 406"/>
                    <a:gd name="T57" fmla="*/ 16 h 284"/>
                    <a:gd name="T58" fmla="*/ 406 w 406"/>
                    <a:gd name="T59" fmla="*/ 0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06" h="284">
                      <a:moveTo>
                        <a:pt x="406" y="0"/>
                      </a:moveTo>
                      <a:lnTo>
                        <a:pt x="391" y="25"/>
                      </a:lnTo>
                      <a:lnTo>
                        <a:pt x="375" y="52"/>
                      </a:lnTo>
                      <a:lnTo>
                        <a:pt x="356" y="76"/>
                      </a:lnTo>
                      <a:lnTo>
                        <a:pt x="334" y="98"/>
                      </a:lnTo>
                      <a:lnTo>
                        <a:pt x="310" y="117"/>
                      </a:lnTo>
                      <a:lnTo>
                        <a:pt x="273" y="138"/>
                      </a:lnTo>
                      <a:lnTo>
                        <a:pt x="234" y="155"/>
                      </a:lnTo>
                      <a:lnTo>
                        <a:pt x="194" y="169"/>
                      </a:lnTo>
                      <a:lnTo>
                        <a:pt x="154" y="183"/>
                      </a:lnTo>
                      <a:lnTo>
                        <a:pt x="114" y="200"/>
                      </a:lnTo>
                      <a:lnTo>
                        <a:pt x="73" y="222"/>
                      </a:lnTo>
                      <a:lnTo>
                        <a:pt x="33" y="251"/>
                      </a:lnTo>
                      <a:lnTo>
                        <a:pt x="0" y="284"/>
                      </a:lnTo>
                      <a:lnTo>
                        <a:pt x="4" y="251"/>
                      </a:lnTo>
                      <a:lnTo>
                        <a:pt x="14" y="218"/>
                      </a:lnTo>
                      <a:lnTo>
                        <a:pt x="27" y="186"/>
                      </a:lnTo>
                      <a:lnTo>
                        <a:pt x="46" y="158"/>
                      </a:lnTo>
                      <a:lnTo>
                        <a:pt x="68" y="131"/>
                      </a:lnTo>
                      <a:lnTo>
                        <a:pt x="95" y="111"/>
                      </a:lnTo>
                      <a:lnTo>
                        <a:pt x="124" y="94"/>
                      </a:lnTo>
                      <a:lnTo>
                        <a:pt x="164" y="79"/>
                      </a:lnTo>
                      <a:lnTo>
                        <a:pt x="203" y="69"/>
                      </a:lnTo>
                      <a:lnTo>
                        <a:pt x="243" y="61"/>
                      </a:lnTo>
                      <a:lnTo>
                        <a:pt x="284" y="53"/>
                      </a:lnTo>
                      <a:lnTo>
                        <a:pt x="310" y="47"/>
                      </a:lnTo>
                      <a:lnTo>
                        <a:pt x="336" y="39"/>
                      </a:lnTo>
                      <a:lnTo>
                        <a:pt x="362" y="29"/>
                      </a:lnTo>
                      <a:lnTo>
                        <a:pt x="385" y="16"/>
                      </a:lnTo>
                      <a:lnTo>
                        <a:pt x="406" y="0"/>
                      </a:lnTo>
                      <a:close/>
                    </a:path>
                  </a:pathLst>
                </a:custGeom>
                <a:solidFill>
                  <a:schemeClr val="accent5">
                    <a:alpha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40000" lnSpcReduction="20000"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GB" dirty="0"/>
                </a:p>
              </p:txBody>
            </p:sp>
            <p:sp>
              <p:nvSpPr>
                <p:cNvPr id="60" name="íŝ1íḑè">
                  <a:extLst>
                    <a:ext uri="{FF2B5EF4-FFF2-40B4-BE49-F238E27FC236}">
                      <a16:creationId xmlns:a16="http://schemas.microsoft.com/office/drawing/2014/main" xmlns="" id="{92244950-8BDB-4D98-801B-F7EF2A96ABA7}"/>
                    </a:ext>
                  </a:extLst>
                </p:cNvPr>
                <p:cNvSpPr/>
                <p:nvPr/>
              </p:nvSpPr>
              <p:spPr bwMode="auto">
                <a:xfrm>
                  <a:off x="6591248" y="4648637"/>
                  <a:ext cx="345921" cy="239051"/>
                </a:xfrm>
                <a:custGeom>
                  <a:avLst/>
                  <a:gdLst>
                    <a:gd name="T0" fmla="*/ 368 w 368"/>
                    <a:gd name="T1" fmla="*/ 0 h 254"/>
                    <a:gd name="T2" fmla="*/ 360 w 368"/>
                    <a:gd name="T3" fmla="*/ 39 h 254"/>
                    <a:gd name="T4" fmla="*/ 347 w 368"/>
                    <a:gd name="T5" fmla="*/ 74 h 254"/>
                    <a:gd name="T6" fmla="*/ 329 w 368"/>
                    <a:gd name="T7" fmla="*/ 110 h 254"/>
                    <a:gd name="T8" fmla="*/ 311 w 368"/>
                    <a:gd name="T9" fmla="*/ 137 h 254"/>
                    <a:gd name="T10" fmla="*/ 289 w 368"/>
                    <a:gd name="T11" fmla="*/ 160 h 254"/>
                    <a:gd name="T12" fmla="*/ 264 w 368"/>
                    <a:gd name="T13" fmla="*/ 177 h 254"/>
                    <a:gd name="T14" fmla="*/ 237 w 368"/>
                    <a:gd name="T15" fmla="*/ 193 h 254"/>
                    <a:gd name="T16" fmla="*/ 206 w 368"/>
                    <a:gd name="T17" fmla="*/ 204 h 254"/>
                    <a:gd name="T18" fmla="*/ 174 w 368"/>
                    <a:gd name="T19" fmla="*/ 213 h 254"/>
                    <a:gd name="T20" fmla="*/ 150 w 368"/>
                    <a:gd name="T21" fmla="*/ 217 h 254"/>
                    <a:gd name="T22" fmla="*/ 123 w 368"/>
                    <a:gd name="T23" fmla="*/ 219 h 254"/>
                    <a:gd name="T24" fmla="*/ 97 w 368"/>
                    <a:gd name="T25" fmla="*/ 221 h 254"/>
                    <a:gd name="T26" fmla="*/ 72 w 368"/>
                    <a:gd name="T27" fmla="*/ 223 h 254"/>
                    <a:gd name="T28" fmla="*/ 55 w 368"/>
                    <a:gd name="T29" fmla="*/ 226 h 254"/>
                    <a:gd name="T30" fmla="*/ 40 w 368"/>
                    <a:gd name="T31" fmla="*/ 230 h 254"/>
                    <a:gd name="T32" fmla="*/ 26 w 368"/>
                    <a:gd name="T33" fmla="*/ 237 h 254"/>
                    <a:gd name="T34" fmla="*/ 0 w 368"/>
                    <a:gd name="T35" fmla="*/ 254 h 254"/>
                    <a:gd name="T36" fmla="*/ 1 w 368"/>
                    <a:gd name="T37" fmla="*/ 250 h 254"/>
                    <a:gd name="T38" fmla="*/ 7 w 368"/>
                    <a:gd name="T39" fmla="*/ 242 h 254"/>
                    <a:gd name="T40" fmla="*/ 14 w 368"/>
                    <a:gd name="T41" fmla="*/ 230 h 254"/>
                    <a:gd name="T42" fmla="*/ 26 w 368"/>
                    <a:gd name="T43" fmla="*/ 214 h 254"/>
                    <a:gd name="T44" fmla="*/ 40 w 368"/>
                    <a:gd name="T45" fmla="*/ 197 h 254"/>
                    <a:gd name="T46" fmla="*/ 59 w 368"/>
                    <a:gd name="T47" fmla="*/ 177 h 254"/>
                    <a:gd name="T48" fmla="*/ 81 w 368"/>
                    <a:gd name="T49" fmla="*/ 158 h 254"/>
                    <a:gd name="T50" fmla="*/ 108 w 368"/>
                    <a:gd name="T51" fmla="*/ 140 h 254"/>
                    <a:gd name="T52" fmla="*/ 138 w 368"/>
                    <a:gd name="T53" fmla="*/ 124 h 254"/>
                    <a:gd name="T54" fmla="*/ 169 w 368"/>
                    <a:gd name="T55" fmla="*/ 111 h 254"/>
                    <a:gd name="T56" fmla="*/ 200 w 368"/>
                    <a:gd name="T57" fmla="*/ 100 h 254"/>
                    <a:gd name="T58" fmla="*/ 232 w 368"/>
                    <a:gd name="T59" fmla="*/ 88 h 254"/>
                    <a:gd name="T60" fmla="*/ 262 w 368"/>
                    <a:gd name="T61" fmla="*/ 77 h 254"/>
                    <a:gd name="T62" fmla="*/ 293 w 368"/>
                    <a:gd name="T63" fmla="*/ 63 h 254"/>
                    <a:gd name="T64" fmla="*/ 321 w 368"/>
                    <a:gd name="T65" fmla="*/ 46 h 254"/>
                    <a:gd name="T66" fmla="*/ 347 w 368"/>
                    <a:gd name="T67" fmla="*/ 26 h 254"/>
                    <a:gd name="T68" fmla="*/ 368 w 368"/>
                    <a:gd name="T69" fmla="*/ 0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68" h="254">
                      <a:moveTo>
                        <a:pt x="368" y="0"/>
                      </a:moveTo>
                      <a:lnTo>
                        <a:pt x="360" y="39"/>
                      </a:lnTo>
                      <a:lnTo>
                        <a:pt x="347" y="74"/>
                      </a:lnTo>
                      <a:lnTo>
                        <a:pt x="329" y="110"/>
                      </a:lnTo>
                      <a:lnTo>
                        <a:pt x="311" y="137"/>
                      </a:lnTo>
                      <a:lnTo>
                        <a:pt x="289" y="160"/>
                      </a:lnTo>
                      <a:lnTo>
                        <a:pt x="264" y="177"/>
                      </a:lnTo>
                      <a:lnTo>
                        <a:pt x="237" y="193"/>
                      </a:lnTo>
                      <a:lnTo>
                        <a:pt x="206" y="204"/>
                      </a:lnTo>
                      <a:lnTo>
                        <a:pt x="174" y="213"/>
                      </a:lnTo>
                      <a:lnTo>
                        <a:pt x="150" y="217"/>
                      </a:lnTo>
                      <a:lnTo>
                        <a:pt x="123" y="219"/>
                      </a:lnTo>
                      <a:lnTo>
                        <a:pt x="97" y="221"/>
                      </a:lnTo>
                      <a:lnTo>
                        <a:pt x="72" y="223"/>
                      </a:lnTo>
                      <a:lnTo>
                        <a:pt x="55" y="226"/>
                      </a:lnTo>
                      <a:lnTo>
                        <a:pt x="40" y="230"/>
                      </a:lnTo>
                      <a:lnTo>
                        <a:pt x="26" y="237"/>
                      </a:lnTo>
                      <a:lnTo>
                        <a:pt x="0" y="254"/>
                      </a:lnTo>
                      <a:lnTo>
                        <a:pt x="1" y="250"/>
                      </a:lnTo>
                      <a:lnTo>
                        <a:pt x="7" y="242"/>
                      </a:lnTo>
                      <a:lnTo>
                        <a:pt x="14" y="230"/>
                      </a:lnTo>
                      <a:lnTo>
                        <a:pt x="26" y="214"/>
                      </a:lnTo>
                      <a:lnTo>
                        <a:pt x="40" y="197"/>
                      </a:lnTo>
                      <a:lnTo>
                        <a:pt x="59" y="177"/>
                      </a:lnTo>
                      <a:lnTo>
                        <a:pt x="81" y="158"/>
                      </a:lnTo>
                      <a:lnTo>
                        <a:pt x="108" y="140"/>
                      </a:lnTo>
                      <a:lnTo>
                        <a:pt x="138" y="124"/>
                      </a:lnTo>
                      <a:lnTo>
                        <a:pt x="169" y="111"/>
                      </a:lnTo>
                      <a:lnTo>
                        <a:pt x="200" y="100"/>
                      </a:lnTo>
                      <a:lnTo>
                        <a:pt x="232" y="88"/>
                      </a:lnTo>
                      <a:lnTo>
                        <a:pt x="262" y="77"/>
                      </a:lnTo>
                      <a:lnTo>
                        <a:pt x="293" y="63"/>
                      </a:lnTo>
                      <a:lnTo>
                        <a:pt x="321" y="46"/>
                      </a:lnTo>
                      <a:lnTo>
                        <a:pt x="347" y="26"/>
                      </a:lnTo>
                      <a:lnTo>
                        <a:pt x="368" y="0"/>
                      </a:lnTo>
                      <a:close/>
                    </a:path>
                  </a:pathLst>
                </a:custGeom>
                <a:solidFill>
                  <a:schemeClr val="accent5">
                    <a:alpha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32500" lnSpcReduction="20000"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GB" dirty="0"/>
                </a:p>
              </p:txBody>
            </p:sp>
          </p:grpSp>
          <p:sp>
            <p:nvSpPr>
              <p:cNvPr id="27" name="iS1iḑe">
                <a:extLst>
                  <a:ext uri="{FF2B5EF4-FFF2-40B4-BE49-F238E27FC236}">
                    <a16:creationId xmlns:a16="http://schemas.microsoft.com/office/drawing/2014/main" xmlns="" id="{FED944F1-2DCB-4852-9165-FC6F079E2122}"/>
                  </a:ext>
                </a:extLst>
              </p:cNvPr>
              <p:cNvSpPr/>
              <p:nvPr/>
            </p:nvSpPr>
            <p:spPr>
              <a:xfrm>
                <a:off x="5699041" y="2810240"/>
                <a:ext cx="909774" cy="909552"/>
              </a:xfrm>
              <a:prstGeom prst="ellipse">
                <a:avLst/>
              </a:prstGeom>
              <a:solidFill>
                <a:schemeClr val="accent2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GB" dirty="0"/>
              </a:p>
            </p:txBody>
          </p:sp>
          <p:sp>
            <p:nvSpPr>
              <p:cNvPr id="28" name="íş1iḓe">
                <a:extLst>
                  <a:ext uri="{FF2B5EF4-FFF2-40B4-BE49-F238E27FC236}">
                    <a16:creationId xmlns:a16="http://schemas.microsoft.com/office/drawing/2014/main" xmlns="" id="{56EB00C1-2326-47B7-B37E-E9C7B2DE1F81}"/>
                  </a:ext>
                </a:extLst>
              </p:cNvPr>
              <p:cNvSpPr/>
              <p:nvPr/>
            </p:nvSpPr>
            <p:spPr>
              <a:xfrm>
                <a:off x="4651638" y="3655094"/>
                <a:ext cx="466858" cy="466744"/>
              </a:xfrm>
              <a:prstGeom prst="ellipse">
                <a:avLst/>
              </a:prstGeom>
              <a:solidFill>
                <a:schemeClr val="accent4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55000" lnSpcReduction="20000"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GB" dirty="0"/>
              </a:p>
            </p:txBody>
          </p:sp>
          <p:sp>
            <p:nvSpPr>
              <p:cNvPr id="29" name="îṡlïḍê">
                <a:extLst>
                  <a:ext uri="{FF2B5EF4-FFF2-40B4-BE49-F238E27FC236}">
                    <a16:creationId xmlns:a16="http://schemas.microsoft.com/office/drawing/2014/main" xmlns="" id="{42380A6E-B6F4-4D4F-AFEE-AB9D1A87F3E5}"/>
                  </a:ext>
                </a:extLst>
              </p:cNvPr>
              <p:cNvSpPr/>
              <p:nvPr/>
            </p:nvSpPr>
            <p:spPr>
              <a:xfrm>
                <a:off x="4571713" y="2403170"/>
                <a:ext cx="1000751" cy="1000507"/>
              </a:xfrm>
              <a:prstGeom prst="ellipse">
                <a:avLst/>
              </a:prstGeom>
              <a:solidFill>
                <a:schemeClr val="accent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 defTabSz="1645854"/>
                <a:endParaRPr lang="en-GB" sz="3240" dirty="0"/>
              </a:p>
            </p:txBody>
          </p:sp>
          <p:sp>
            <p:nvSpPr>
              <p:cNvPr id="30" name="íślîḓé">
                <a:extLst>
                  <a:ext uri="{FF2B5EF4-FFF2-40B4-BE49-F238E27FC236}">
                    <a16:creationId xmlns:a16="http://schemas.microsoft.com/office/drawing/2014/main" xmlns="" id="{4B8FA2EE-FB3A-4934-9221-EBD413BC2A9B}"/>
                  </a:ext>
                </a:extLst>
              </p:cNvPr>
              <p:cNvSpPr/>
              <p:nvPr/>
            </p:nvSpPr>
            <p:spPr>
              <a:xfrm>
                <a:off x="7034914" y="3043242"/>
                <a:ext cx="751879" cy="751696"/>
              </a:xfrm>
              <a:prstGeom prst="ellipse">
                <a:avLst/>
              </a:prstGeom>
              <a:solidFill>
                <a:schemeClr val="accent3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92500" lnSpcReduction="10000"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GB" dirty="0"/>
              </a:p>
            </p:txBody>
          </p:sp>
          <p:sp>
            <p:nvSpPr>
              <p:cNvPr id="31" name="îṥḻïḋé">
                <a:extLst>
                  <a:ext uri="{FF2B5EF4-FFF2-40B4-BE49-F238E27FC236}">
                    <a16:creationId xmlns:a16="http://schemas.microsoft.com/office/drawing/2014/main" xmlns="" id="{F2A543A6-1818-46C1-96B1-2ECBE183D2D9}"/>
                  </a:ext>
                </a:extLst>
              </p:cNvPr>
              <p:cNvSpPr/>
              <p:nvPr/>
            </p:nvSpPr>
            <p:spPr>
              <a:xfrm>
                <a:off x="6472951" y="3744609"/>
                <a:ext cx="621388" cy="621236"/>
              </a:xfrm>
              <a:prstGeom prst="ellipse">
                <a:avLst/>
              </a:prstGeom>
              <a:solidFill>
                <a:schemeClr val="accent6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85000" lnSpcReduction="20000"/>
              </a:bodyPr>
              <a:lstStyle/>
              <a:p>
                <a:pPr algn="ctr" defTabSz="1645854"/>
                <a:endParaRPr lang="en-GB" sz="3240" dirty="0"/>
              </a:p>
            </p:txBody>
          </p:sp>
          <p:sp>
            <p:nvSpPr>
              <p:cNvPr id="32" name="iṣlïḍê">
                <a:extLst>
                  <a:ext uri="{FF2B5EF4-FFF2-40B4-BE49-F238E27FC236}">
                    <a16:creationId xmlns:a16="http://schemas.microsoft.com/office/drawing/2014/main" xmlns="" id="{3996E97B-2FF3-418E-AFE0-3871315875F2}"/>
                  </a:ext>
                </a:extLst>
              </p:cNvPr>
              <p:cNvSpPr/>
              <p:nvPr/>
            </p:nvSpPr>
            <p:spPr>
              <a:xfrm>
                <a:off x="5588715" y="2063971"/>
                <a:ext cx="621388" cy="621236"/>
              </a:xfrm>
              <a:prstGeom prst="ellipse">
                <a:avLst/>
              </a:prstGeom>
              <a:solidFill>
                <a:schemeClr val="accent6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85000" lnSpcReduction="20000"/>
              </a:bodyPr>
              <a:lstStyle/>
              <a:p>
                <a:pPr algn="ctr" defTabSz="1645854"/>
                <a:endParaRPr lang="en-GB" sz="3240" dirty="0"/>
              </a:p>
            </p:txBody>
          </p:sp>
          <p:sp>
            <p:nvSpPr>
              <p:cNvPr id="33" name="íṡḷiďé">
                <a:extLst>
                  <a:ext uri="{FF2B5EF4-FFF2-40B4-BE49-F238E27FC236}">
                    <a16:creationId xmlns:a16="http://schemas.microsoft.com/office/drawing/2014/main" xmlns="" id="{475296B3-E04F-4AD7-8A8D-9B55386D199C}"/>
                  </a:ext>
                </a:extLst>
              </p:cNvPr>
              <p:cNvSpPr/>
              <p:nvPr/>
            </p:nvSpPr>
            <p:spPr>
              <a:xfrm>
                <a:off x="6622465" y="2405876"/>
                <a:ext cx="513544" cy="513418"/>
              </a:xfrm>
              <a:prstGeom prst="ellipse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GB" dirty="0"/>
              </a:p>
            </p:txBody>
          </p:sp>
          <p:sp>
            <p:nvSpPr>
              <p:cNvPr id="34" name="ïṧ1ïďe">
                <a:extLst>
                  <a:ext uri="{FF2B5EF4-FFF2-40B4-BE49-F238E27FC236}">
                    <a16:creationId xmlns:a16="http://schemas.microsoft.com/office/drawing/2014/main" xmlns="" id="{3333539E-ECA8-439E-907C-4A6A45C9AB65}"/>
                  </a:ext>
                </a:extLst>
              </p:cNvPr>
              <p:cNvSpPr/>
              <p:nvPr/>
            </p:nvSpPr>
            <p:spPr>
              <a:xfrm>
                <a:off x="6988309" y="3652811"/>
                <a:ext cx="564898" cy="564760"/>
              </a:xfrm>
              <a:prstGeom prst="ellipse">
                <a:avLst/>
              </a:prstGeom>
              <a:solidFill>
                <a:schemeClr val="accent5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77500" lnSpcReduction="20000"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GB" dirty="0"/>
              </a:p>
            </p:txBody>
          </p:sp>
          <p:sp>
            <p:nvSpPr>
              <p:cNvPr id="35" name="iŝľiḓè">
                <a:extLst>
                  <a:ext uri="{FF2B5EF4-FFF2-40B4-BE49-F238E27FC236}">
                    <a16:creationId xmlns:a16="http://schemas.microsoft.com/office/drawing/2014/main" xmlns="" id="{F012887D-FC94-418E-9E2B-D9A335E20A7D}"/>
                  </a:ext>
                </a:extLst>
              </p:cNvPr>
              <p:cNvSpPr/>
              <p:nvPr/>
            </p:nvSpPr>
            <p:spPr>
              <a:xfrm>
                <a:off x="4171378" y="3369990"/>
                <a:ext cx="318870" cy="318792"/>
              </a:xfrm>
              <a:prstGeom prst="ellipse">
                <a:avLst/>
              </a:prstGeom>
              <a:solidFill>
                <a:schemeClr val="accent5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GB" dirty="0"/>
              </a:p>
            </p:txBody>
          </p:sp>
          <p:sp>
            <p:nvSpPr>
              <p:cNvPr id="36" name="iṩlíḑe">
                <a:extLst>
                  <a:ext uri="{FF2B5EF4-FFF2-40B4-BE49-F238E27FC236}">
                    <a16:creationId xmlns:a16="http://schemas.microsoft.com/office/drawing/2014/main" xmlns="" id="{A14E8759-A4D2-4EAE-908B-3E96169B35B8}"/>
                  </a:ext>
                </a:extLst>
              </p:cNvPr>
              <p:cNvSpPr/>
              <p:nvPr/>
            </p:nvSpPr>
            <p:spPr>
              <a:xfrm>
                <a:off x="5176353" y="1997132"/>
                <a:ext cx="318870" cy="318792"/>
              </a:xfrm>
              <a:prstGeom prst="ellipse">
                <a:avLst/>
              </a:prstGeom>
              <a:solidFill>
                <a:schemeClr val="accent5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GB" dirty="0"/>
              </a:p>
            </p:txBody>
          </p:sp>
          <p:sp>
            <p:nvSpPr>
              <p:cNvPr id="37" name="íṩḷíde">
                <a:extLst>
                  <a:ext uri="{FF2B5EF4-FFF2-40B4-BE49-F238E27FC236}">
                    <a16:creationId xmlns:a16="http://schemas.microsoft.com/office/drawing/2014/main" xmlns="" id="{1131F55F-003E-4CC0-9E09-1C9CAFB01B0C}"/>
                  </a:ext>
                </a:extLst>
              </p:cNvPr>
              <p:cNvSpPr/>
              <p:nvPr/>
            </p:nvSpPr>
            <p:spPr>
              <a:xfrm>
                <a:off x="5698666" y="1624287"/>
                <a:ext cx="239571" cy="239513"/>
              </a:xfrm>
              <a:prstGeom prst="ellipse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GB" dirty="0"/>
              </a:p>
            </p:txBody>
          </p:sp>
          <p:sp>
            <p:nvSpPr>
              <p:cNvPr id="38" name="ïŝ1íḍê">
                <a:extLst>
                  <a:ext uri="{FF2B5EF4-FFF2-40B4-BE49-F238E27FC236}">
                    <a16:creationId xmlns:a16="http://schemas.microsoft.com/office/drawing/2014/main" xmlns="" id="{8FA9E7C0-DB37-4E87-B369-7CEE0AC65564}"/>
                  </a:ext>
                </a:extLst>
              </p:cNvPr>
              <p:cNvSpPr/>
              <p:nvPr/>
            </p:nvSpPr>
            <p:spPr>
              <a:xfrm>
                <a:off x="6405521" y="2444357"/>
                <a:ext cx="318870" cy="318792"/>
              </a:xfrm>
              <a:prstGeom prst="ellipse">
                <a:avLst/>
              </a:prstGeom>
              <a:solidFill>
                <a:schemeClr val="accent3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GB" dirty="0"/>
              </a:p>
            </p:txBody>
          </p:sp>
          <p:sp>
            <p:nvSpPr>
              <p:cNvPr id="39" name="íśľîḑê">
                <a:extLst>
                  <a:ext uri="{FF2B5EF4-FFF2-40B4-BE49-F238E27FC236}">
                    <a16:creationId xmlns:a16="http://schemas.microsoft.com/office/drawing/2014/main" xmlns="" id="{DE7C855E-2BF9-4FD2-96E0-FED2C4A938EC}"/>
                  </a:ext>
                </a:extLst>
              </p:cNvPr>
              <p:cNvSpPr/>
              <p:nvPr/>
            </p:nvSpPr>
            <p:spPr>
              <a:xfrm>
                <a:off x="6226354" y="1918778"/>
                <a:ext cx="318870" cy="318792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GB" dirty="0"/>
              </a:p>
            </p:txBody>
          </p:sp>
          <p:sp>
            <p:nvSpPr>
              <p:cNvPr id="40" name="îṧḷîḓé">
                <a:extLst>
                  <a:ext uri="{FF2B5EF4-FFF2-40B4-BE49-F238E27FC236}">
                    <a16:creationId xmlns:a16="http://schemas.microsoft.com/office/drawing/2014/main" xmlns="" id="{1F6DBA51-11E7-4835-8FC1-F5544CF15819}"/>
                  </a:ext>
                </a:extLst>
              </p:cNvPr>
              <p:cNvSpPr/>
              <p:nvPr/>
            </p:nvSpPr>
            <p:spPr>
              <a:xfrm>
                <a:off x="6092602" y="1459310"/>
                <a:ext cx="239571" cy="239513"/>
              </a:xfrm>
              <a:prstGeom prst="ellipse">
                <a:avLst/>
              </a:prstGeom>
              <a:solidFill>
                <a:schemeClr val="accent4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GB" dirty="0"/>
              </a:p>
            </p:txBody>
          </p:sp>
          <p:grpSp>
            <p:nvGrpSpPr>
              <p:cNvPr id="41" name="iṣḻîḑê">
                <a:extLst>
                  <a:ext uri="{FF2B5EF4-FFF2-40B4-BE49-F238E27FC236}">
                    <a16:creationId xmlns:a16="http://schemas.microsoft.com/office/drawing/2014/main" xmlns="" id="{F0B8896A-CDBE-4956-B743-933715971295}"/>
                  </a:ext>
                </a:extLst>
              </p:cNvPr>
              <p:cNvGrpSpPr/>
              <p:nvPr/>
            </p:nvGrpSpPr>
            <p:grpSpPr>
              <a:xfrm>
                <a:off x="7165668" y="4333953"/>
                <a:ext cx="888703" cy="365607"/>
                <a:chOff x="7165668" y="3604298"/>
                <a:chExt cx="888703" cy="365607"/>
              </a:xfrm>
            </p:grpSpPr>
            <p:sp>
              <p:nvSpPr>
                <p:cNvPr id="57" name="išḻïḑê">
                  <a:extLst>
                    <a:ext uri="{FF2B5EF4-FFF2-40B4-BE49-F238E27FC236}">
                      <a16:creationId xmlns:a16="http://schemas.microsoft.com/office/drawing/2014/main" xmlns="" id="{60B2E2F3-F26B-493A-9895-F35879C1FDE6}"/>
                    </a:ext>
                  </a:extLst>
                </p:cNvPr>
                <p:cNvSpPr/>
                <p:nvPr/>
              </p:nvSpPr>
              <p:spPr bwMode="auto">
                <a:xfrm>
                  <a:off x="7233164" y="3736479"/>
                  <a:ext cx="821207" cy="233426"/>
                </a:xfrm>
                <a:custGeom>
                  <a:avLst/>
                  <a:gdLst>
                    <a:gd name="T0" fmla="*/ 666 w 876"/>
                    <a:gd name="T1" fmla="*/ 0 h 250"/>
                    <a:gd name="T2" fmla="*/ 721 w 876"/>
                    <a:gd name="T3" fmla="*/ 6 h 250"/>
                    <a:gd name="T4" fmla="*/ 775 w 876"/>
                    <a:gd name="T5" fmla="*/ 19 h 250"/>
                    <a:gd name="T6" fmla="*/ 826 w 876"/>
                    <a:gd name="T7" fmla="*/ 36 h 250"/>
                    <a:gd name="T8" fmla="*/ 876 w 876"/>
                    <a:gd name="T9" fmla="*/ 56 h 250"/>
                    <a:gd name="T10" fmla="*/ 829 w 876"/>
                    <a:gd name="T11" fmla="*/ 56 h 250"/>
                    <a:gd name="T12" fmla="*/ 781 w 876"/>
                    <a:gd name="T13" fmla="*/ 64 h 250"/>
                    <a:gd name="T14" fmla="*/ 735 w 876"/>
                    <a:gd name="T15" fmla="*/ 78 h 250"/>
                    <a:gd name="T16" fmla="*/ 692 w 876"/>
                    <a:gd name="T17" fmla="*/ 97 h 250"/>
                    <a:gd name="T18" fmla="*/ 648 w 876"/>
                    <a:gd name="T19" fmla="*/ 117 h 250"/>
                    <a:gd name="T20" fmla="*/ 597 w 876"/>
                    <a:gd name="T21" fmla="*/ 145 h 250"/>
                    <a:gd name="T22" fmla="*/ 546 w 876"/>
                    <a:gd name="T23" fmla="*/ 172 h 250"/>
                    <a:gd name="T24" fmla="*/ 494 w 876"/>
                    <a:gd name="T25" fmla="*/ 199 h 250"/>
                    <a:gd name="T26" fmla="*/ 440 w 876"/>
                    <a:gd name="T27" fmla="*/ 220 h 250"/>
                    <a:gd name="T28" fmla="*/ 384 w 876"/>
                    <a:gd name="T29" fmla="*/ 240 h 250"/>
                    <a:gd name="T30" fmla="*/ 331 w 876"/>
                    <a:gd name="T31" fmla="*/ 248 h 250"/>
                    <a:gd name="T32" fmla="*/ 279 w 876"/>
                    <a:gd name="T33" fmla="*/ 250 h 250"/>
                    <a:gd name="T34" fmla="*/ 226 w 876"/>
                    <a:gd name="T35" fmla="*/ 243 h 250"/>
                    <a:gd name="T36" fmla="*/ 175 w 876"/>
                    <a:gd name="T37" fmla="*/ 231 h 250"/>
                    <a:gd name="T38" fmla="*/ 127 w 876"/>
                    <a:gd name="T39" fmla="*/ 210 h 250"/>
                    <a:gd name="T40" fmla="*/ 79 w 876"/>
                    <a:gd name="T41" fmla="*/ 183 h 250"/>
                    <a:gd name="T42" fmla="*/ 37 w 876"/>
                    <a:gd name="T43" fmla="*/ 152 h 250"/>
                    <a:gd name="T44" fmla="*/ 0 w 876"/>
                    <a:gd name="T45" fmla="*/ 115 h 250"/>
                    <a:gd name="T46" fmla="*/ 50 w 876"/>
                    <a:gd name="T47" fmla="*/ 122 h 250"/>
                    <a:gd name="T48" fmla="*/ 101 w 876"/>
                    <a:gd name="T49" fmla="*/ 125 h 250"/>
                    <a:gd name="T50" fmla="*/ 152 w 876"/>
                    <a:gd name="T51" fmla="*/ 122 h 250"/>
                    <a:gd name="T52" fmla="*/ 202 w 876"/>
                    <a:gd name="T53" fmla="*/ 116 h 250"/>
                    <a:gd name="T54" fmla="*/ 252 w 876"/>
                    <a:gd name="T55" fmla="*/ 104 h 250"/>
                    <a:gd name="T56" fmla="*/ 312 w 876"/>
                    <a:gd name="T57" fmla="*/ 87 h 250"/>
                    <a:gd name="T58" fmla="*/ 371 w 876"/>
                    <a:gd name="T59" fmla="*/ 65 h 250"/>
                    <a:gd name="T60" fmla="*/ 430 w 876"/>
                    <a:gd name="T61" fmla="*/ 45 h 250"/>
                    <a:gd name="T62" fmla="*/ 490 w 876"/>
                    <a:gd name="T63" fmla="*/ 25 h 250"/>
                    <a:gd name="T64" fmla="*/ 551 w 876"/>
                    <a:gd name="T65" fmla="*/ 10 h 250"/>
                    <a:gd name="T66" fmla="*/ 614 w 876"/>
                    <a:gd name="T67" fmla="*/ 1 h 250"/>
                    <a:gd name="T68" fmla="*/ 666 w 876"/>
                    <a:gd name="T69" fmla="*/ 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876" h="250">
                      <a:moveTo>
                        <a:pt x="666" y="0"/>
                      </a:moveTo>
                      <a:lnTo>
                        <a:pt x="721" y="6"/>
                      </a:lnTo>
                      <a:lnTo>
                        <a:pt x="775" y="19"/>
                      </a:lnTo>
                      <a:lnTo>
                        <a:pt x="826" y="36"/>
                      </a:lnTo>
                      <a:lnTo>
                        <a:pt x="876" y="56"/>
                      </a:lnTo>
                      <a:lnTo>
                        <a:pt x="829" y="56"/>
                      </a:lnTo>
                      <a:lnTo>
                        <a:pt x="781" y="64"/>
                      </a:lnTo>
                      <a:lnTo>
                        <a:pt x="735" y="78"/>
                      </a:lnTo>
                      <a:lnTo>
                        <a:pt x="692" y="97"/>
                      </a:lnTo>
                      <a:lnTo>
                        <a:pt x="648" y="117"/>
                      </a:lnTo>
                      <a:lnTo>
                        <a:pt x="597" y="145"/>
                      </a:lnTo>
                      <a:lnTo>
                        <a:pt x="546" y="172"/>
                      </a:lnTo>
                      <a:lnTo>
                        <a:pt x="494" y="199"/>
                      </a:lnTo>
                      <a:lnTo>
                        <a:pt x="440" y="220"/>
                      </a:lnTo>
                      <a:lnTo>
                        <a:pt x="384" y="240"/>
                      </a:lnTo>
                      <a:lnTo>
                        <a:pt x="331" y="248"/>
                      </a:lnTo>
                      <a:lnTo>
                        <a:pt x="279" y="250"/>
                      </a:lnTo>
                      <a:lnTo>
                        <a:pt x="226" y="243"/>
                      </a:lnTo>
                      <a:lnTo>
                        <a:pt x="175" y="231"/>
                      </a:lnTo>
                      <a:lnTo>
                        <a:pt x="127" y="210"/>
                      </a:lnTo>
                      <a:lnTo>
                        <a:pt x="79" y="183"/>
                      </a:lnTo>
                      <a:lnTo>
                        <a:pt x="37" y="152"/>
                      </a:lnTo>
                      <a:lnTo>
                        <a:pt x="0" y="115"/>
                      </a:lnTo>
                      <a:lnTo>
                        <a:pt x="50" y="122"/>
                      </a:lnTo>
                      <a:lnTo>
                        <a:pt x="101" y="125"/>
                      </a:lnTo>
                      <a:lnTo>
                        <a:pt x="152" y="122"/>
                      </a:lnTo>
                      <a:lnTo>
                        <a:pt x="202" y="116"/>
                      </a:lnTo>
                      <a:lnTo>
                        <a:pt x="252" y="104"/>
                      </a:lnTo>
                      <a:lnTo>
                        <a:pt x="312" y="87"/>
                      </a:lnTo>
                      <a:lnTo>
                        <a:pt x="371" y="65"/>
                      </a:lnTo>
                      <a:lnTo>
                        <a:pt x="430" y="45"/>
                      </a:lnTo>
                      <a:lnTo>
                        <a:pt x="490" y="25"/>
                      </a:lnTo>
                      <a:lnTo>
                        <a:pt x="551" y="10"/>
                      </a:lnTo>
                      <a:lnTo>
                        <a:pt x="614" y="1"/>
                      </a:lnTo>
                      <a:lnTo>
                        <a:pt x="666" y="0"/>
                      </a:lnTo>
                      <a:close/>
                    </a:path>
                  </a:pathLst>
                </a:custGeom>
                <a:solidFill>
                  <a:schemeClr val="accent4">
                    <a:alpha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32500" lnSpcReduction="20000"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GB" dirty="0"/>
                </a:p>
              </p:txBody>
            </p:sp>
            <p:sp>
              <p:nvSpPr>
                <p:cNvPr id="58" name="îşḻîďè">
                  <a:extLst>
                    <a:ext uri="{FF2B5EF4-FFF2-40B4-BE49-F238E27FC236}">
                      <a16:creationId xmlns:a16="http://schemas.microsoft.com/office/drawing/2014/main" xmlns="" id="{0BE1A7FD-78E3-4366-8426-040D81D6C51F}"/>
                    </a:ext>
                  </a:extLst>
                </p:cNvPr>
                <p:cNvSpPr/>
                <p:nvPr/>
              </p:nvSpPr>
              <p:spPr bwMode="auto">
                <a:xfrm>
                  <a:off x="7165668" y="3604298"/>
                  <a:ext cx="739649" cy="219363"/>
                </a:xfrm>
                <a:custGeom>
                  <a:avLst/>
                  <a:gdLst>
                    <a:gd name="T0" fmla="*/ 471 w 789"/>
                    <a:gd name="T1" fmla="*/ 0 h 232"/>
                    <a:gd name="T2" fmla="*/ 518 w 789"/>
                    <a:gd name="T3" fmla="*/ 1 h 232"/>
                    <a:gd name="T4" fmla="*/ 565 w 789"/>
                    <a:gd name="T5" fmla="*/ 7 h 232"/>
                    <a:gd name="T6" fmla="*/ 614 w 789"/>
                    <a:gd name="T7" fmla="*/ 23 h 232"/>
                    <a:gd name="T8" fmla="*/ 661 w 789"/>
                    <a:gd name="T9" fmla="*/ 43 h 232"/>
                    <a:gd name="T10" fmla="*/ 706 w 789"/>
                    <a:gd name="T11" fmla="*/ 67 h 232"/>
                    <a:gd name="T12" fmla="*/ 750 w 789"/>
                    <a:gd name="T13" fmla="*/ 97 h 232"/>
                    <a:gd name="T14" fmla="*/ 789 w 789"/>
                    <a:gd name="T15" fmla="*/ 128 h 232"/>
                    <a:gd name="T16" fmla="*/ 737 w 789"/>
                    <a:gd name="T17" fmla="*/ 120 h 232"/>
                    <a:gd name="T18" fmla="*/ 686 w 789"/>
                    <a:gd name="T19" fmla="*/ 120 h 232"/>
                    <a:gd name="T20" fmla="*/ 634 w 789"/>
                    <a:gd name="T21" fmla="*/ 125 h 232"/>
                    <a:gd name="T22" fmla="*/ 583 w 789"/>
                    <a:gd name="T23" fmla="*/ 135 h 232"/>
                    <a:gd name="T24" fmla="*/ 533 w 789"/>
                    <a:gd name="T25" fmla="*/ 150 h 232"/>
                    <a:gd name="T26" fmla="*/ 484 w 789"/>
                    <a:gd name="T27" fmla="*/ 167 h 232"/>
                    <a:gd name="T28" fmla="*/ 434 w 789"/>
                    <a:gd name="T29" fmla="*/ 183 h 232"/>
                    <a:gd name="T30" fmla="*/ 385 w 789"/>
                    <a:gd name="T31" fmla="*/ 200 h 232"/>
                    <a:gd name="T32" fmla="*/ 335 w 789"/>
                    <a:gd name="T33" fmla="*/ 215 h 232"/>
                    <a:gd name="T34" fmla="*/ 289 w 789"/>
                    <a:gd name="T35" fmla="*/ 224 h 232"/>
                    <a:gd name="T36" fmla="*/ 246 w 789"/>
                    <a:gd name="T37" fmla="*/ 230 h 232"/>
                    <a:gd name="T38" fmla="*/ 203 w 789"/>
                    <a:gd name="T39" fmla="*/ 232 h 232"/>
                    <a:gd name="T40" fmla="*/ 165 w 789"/>
                    <a:gd name="T41" fmla="*/ 230 h 232"/>
                    <a:gd name="T42" fmla="*/ 129 w 789"/>
                    <a:gd name="T43" fmla="*/ 227 h 232"/>
                    <a:gd name="T44" fmla="*/ 97 w 789"/>
                    <a:gd name="T45" fmla="*/ 220 h 232"/>
                    <a:gd name="T46" fmla="*/ 69 w 789"/>
                    <a:gd name="T47" fmla="*/ 214 h 232"/>
                    <a:gd name="T48" fmla="*/ 45 w 789"/>
                    <a:gd name="T49" fmla="*/ 207 h 232"/>
                    <a:gd name="T50" fmla="*/ 26 w 789"/>
                    <a:gd name="T51" fmla="*/ 201 h 232"/>
                    <a:gd name="T52" fmla="*/ 12 w 789"/>
                    <a:gd name="T53" fmla="*/ 195 h 232"/>
                    <a:gd name="T54" fmla="*/ 3 w 789"/>
                    <a:gd name="T55" fmla="*/ 191 h 232"/>
                    <a:gd name="T56" fmla="*/ 0 w 789"/>
                    <a:gd name="T57" fmla="*/ 190 h 232"/>
                    <a:gd name="T58" fmla="*/ 53 w 789"/>
                    <a:gd name="T59" fmla="*/ 185 h 232"/>
                    <a:gd name="T60" fmla="*/ 81 w 789"/>
                    <a:gd name="T61" fmla="*/ 178 h 232"/>
                    <a:gd name="T62" fmla="*/ 106 w 789"/>
                    <a:gd name="T63" fmla="*/ 167 h 232"/>
                    <a:gd name="T64" fmla="*/ 131 w 789"/>
                    <a:gd name="T65" fmla="*/ 153 h 232"/>
                    <a:gd name="T66" fmla="*/ 169 w 789"/>
                    <a:gd name="T67" fmla="*/ 127 h 232"/>
                    <a:gd name="T68" fmla="*/ 207 w 789"/>
                    <a:gd name="T69" fmla="*/ 100 h 232"/>
                    <a:gd name="T70" fmla="*/ 244 w 789"/>
                    <a:gd name="T71" fmla="*/ 75 h 232"/>
                    <a:gd name="T72" fmla="*/ 285 w 789"/>
                    <a:gd name="T73" fmla="*/ 52 h 232"/>
                    <a:gd name="T74" fmla="*/ 330 w 789"/>
                    <a:gd name="T75" fmla="*/ 32 h 232"/>
                    <a:gd name="T76" fmla="*/ 376 w 789"/>
                    <a:gd name="T77" fmla="*/ 15 h 232"/>
                    <a:gd name="T78" fmla="*/ 423 w 789"/>
                    <a:gd name="T79" fmla="*/ 5 h 232"/>
                    <a:gd name="T80" fmla="*/ 471 w 789"/>
                    <a:gd name="T81" fmla="*/ 0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89" h="232">
                      <a:moveTo>
                        <a:pt x="471" y="0"/>
                      </a:moveTo>
                      <a:lnTo>
                        <a:pt x="518" y="1"/>
                      </a:lnTo>
                      <a:lnTo>
                        <a:pt x="565" y="7"/>
                      </a:lnTo>
                      <a:lnTo>
                        <a:pt x="614" y="23"/>
                      </a:lnTo>
                      <a:lnTo>
                        <a:pt x="661" y="43"/>
                      </a:lnTo>
                      <a:lnTo>
                        <a:pt x="706" y="67"/>
                      </a:lnTo>
                      <a:lnTo>
                        <a:pt x="750" y="97"/>
                      </a:lnTo>
                      <a:lnTo>
                        <a:pt x="789" y="128"/>
                      </a:lnTo>
                      <a:lnTo>
                        <a:pt x="737" y="120"/>
                      </a:lnTo>
                      <a:lnTo>
                        <a:pt x="686" y="120"/>
                      </a:lnTo>
                      <a:lnTo>
                        <a:pt x="634" y="125"/>
                      </a:lnTo>
                      <a:lnTo>
                        <a:pt x="583" y="135"/>
                      </a:lnTo>
                      <a:lnTo>
                        <a:pt x="533" y="150"/>
                      </a:lnTo>
                      <a:lnTo>
                        <a:pt x="484" y="167"/>
                      </a:lnTo>
                      <a:lnTo>
                        <a:pt x="434" y="183"/>
                      </a:lnTo>
                      <a:lnTo>
                        <a:pt x="385" y="200"/>
                      </a:lnTo>
                      <a:lnTo>
                        <a:pt x="335" y="215"/>
                      </a:lnTo>
                      <a:lnTo>
                        <a:pt x="289" y="224"/>
                      </a:lnTo>
                      <a:lnTo>
                        <a:pt x="246" y="230"/>
                      </a:lnTo>
                      <a:lnTo>
                        <a:pt x="203" y="232"/>
                      </a:lnTo>
                      <a:lnTo>
                        <a:pt x="165" y="230"/>
                      </a:lnTo>
                      <a:lnTo>
                        <a:pt x="129" y="227"/>
                      </a:lnTo>
                      <a:lnTo>
                        <a:pt x="97" y="220"/>
                      </a:lnTo>
                      <a:lnTo>
                        <a:pt x="69" y="214"/>
                      </a:lnTo>
                      <a:lnTo>
                        <a:pt x="45" y="207"/>
                      </a:lnTo>
                      <a:lnTo>
                        <a:pt x="26" y="201"/>
                      </a:lnTo>
                      <a:lnTo>
                        <a:pt x="12" y="195"/>
                      </a:lnTo>
                      <a:lnTo>
                        <a:pt x="3" y="191"/>
                      </a:lnTo>
                      <a:lnTo>
                        <a:pt x="0" y="190"/>
                      </a:lnTo>
                      <a:lnTo>
                        <a:pt x="53" y="185"/>
                      </a:lnTo>
                      <a:lnTo>
                        <a:pt x="81" y="178"/>
                      </a:lnTo>
                      <a:lnTo>
                        <a:pt x="106" y="167"/>
                      </a:lnTo>
                      <a:lnTo>
                        <a:pt x="131" y="153"/>
                      </a:lnTo>
                      <a:lnTo>
                        <a:pt x="169" y="127"/>
                      </a:lnTo>
                      <a:lnTo>
                        <a:pt x="207" y="100"/>
                      </a:lnTo>
                      <a:lnTo>
                        <a:pt x="244" y="75"/>
                      </a:lnTo>
                      <a:lnTo>
                        <a:pt x="285" y="52"/>
                      </a:lnTo>
                      <a:lnTo>
                        <a:pt x="330" y="32"/>
                      </a:lnTo>
                      <a:lnTo>
                        <a:pt x="376" y="15"/>
                      </a:lnTo>
                      <a:lnTo>
                        <a:pt x="423" y="5"/>
                      </a:lnTo>
                      <a:lnTo>
                        <a:pt x="471" y="0"/>
                      </a:lnTo>
                      <a:close/>
                    </a:path>
                  </a:pathLst>
                </a:custGeom>
                <a:solidFill>
                  <a:schemeClr val="accent4">
                    <a:alpha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GB" dirty="0"/>
                </a:p>
              </p:txBody>
            </p:sp>
          </p:grpSp>
          <p:grpSp>
            <p:nvGrpSpPr>
              <p:cNvPr id="42" name="íṩľïdè">
                <a:extLst>
                  <a:ext uri="{FF2B5EF4-FFF2-40B4-BE49-F238E27FC236}">
                    <a16:creationId xmlns:a16="http://schemas.microsoft.com/office/drawing/2014/main" xmlns="" id="{C85E0765-545C-4F13-A03C-E9DC26391056}"/>
                  </a:ext>
                </a:extLst>
              </p:cNvPr>
              <p:cNvGrpSpPr/>
              <p:nvPr/>
            </p:nvGrpSpPr>
            <p:grpSpPr>
              <a:xfrm>
                <a:off x="7196329" y="2312570"/>
                <a:ext cx="365779" cy="745274"/>
                <a:chOff x="7196329" y="1582915"/>
                <a:chExt cx="365779" cy="745274"/>
              </a:xfrm>
            </p:grpSpPr>
            <p:sp>
              <p:nvSpPr>
                <p:cNvPr id="55" name="ïṩḷïďe">
                  <a:extLst>
                    <a:ext uri="{FF2B5EF4-FFF2-40B4-BE49-F238E27FC236}">
                      <a16:creationId xmlns:a16="http://schemas.microsoft.com/office/drawing/2014/main" xmlns="" id="{805307D4-95C4-4267-86B5-BB7C92914BAA}"/>
                    </a:ext>
                  </a:extLst>
                </p:cNvPr>
                <p:cNvSpPr/>
                <p:nvPr/>
              </p:nvSpPr>
              <p:spPr bwMode="auto">
                <a:xfrm flipH="1">
                  <a:off x="7244161" y="1656036"/>
                  <a:ext cx="317947" cy="672153"/>
                </a:xfrm>
                <a:custGeom>
                  <a:avLst/>
                  <a:gdLst>
                    <a:gd name="T0" fmla="*/ 50 w 339"/>
                    <a:gd name="T1" fmla="*/ 0 h 717"/>
                    <a:gd name="T2" fmla="*/ 60 w 339"/>
                    <a:gd name="T3" fmla="*/ 54 h 717"/>
                    <a:gd name="T4" fmla="*/ 76 w 339"/>
                    <a:gd name="T5" fmla="*/ 108 h 717"/>
                    <a:gd name="T6" fmla="*/ 98 w 339"/>
                    <a:gd name="T7" fmla="*/ 159 h 717"/>
                    <a:gd name="T8" fmla="*/ 126 w 339"/>
                    <a:gd name="T9" fmla="*/ 207 h 717"/>
                    <a:gd name="T10" fmla="*/ 158 w 339"/>
                    <a:gd name="T11" fmla="*/ 253 h 717"/>
                    <a:gd name="T12" fmla="*/ 192 w 339"/>
                    <a:gd name="T13" fmla="*/ 297 h 717"/>
                    <a:gd name="T14" fmla="*/ 225 w 339"/>
                    <a:gd name="T15" fmla="*/ 341 h 717"/>
                    <a:gd name="T16" fmla="*/ 257 w 339"/>
                    <a:gd name="T17" fmla="*/ 386 h 717"/>
                    <a:gd name="T18" fmla="*/ 285 w 339"/>
                    <a:gd name="T19" fmla="*/ 433 h 717"/>
                    <a:gd name="T20" fmla="*/ 310 w 339"/>
                    <a:gd name="T21" fmla="*/ 483 h 717"/>
                    <a:gd name="T22" fmla="*/ 323 w 339"/>
                    <a:gd name="T23" fmla="*/ 520 h 717"/>
                    <a:gd name="T24" fmla="*/ 331 w 339"/>
                    <a:gd name="T25" fmla="*/ 558 h 717"/>
                    <a:gd name="T26" fmla="*/ 336 w 339"/>
                    <a:gd name="T27" fmla="*/ 597 h 717"/>
                    <a:gd name="T28" fmla="*/ 339 w 339"/>
                    <a:gd name="T29" fmla="*/ 638 h 717"/>
                    <a:gd name="T30" fmla="*/ 337 w 339"/>
                    <a:gd name="T31" fmla="*/ 678 h 717"/>
                    <a:gd name="T32" fmla="*/ 335 w 339"/>
                    <a:gd name="T33" fmla="*/ 717 h 717"/>
                    <a:gd name="T34" fmla="*/ 325 w 339"/>
                    <a:gd name="T35" fmla="*/ 684 h 717"/>
                    <a:gd name="T36" fmla="*/ 309 w 339"/>
                    <a:gd name="T37" fmla="*/ 652 h 717"/>
                    <a:gd name="T38" fmla="*/ 290 w 339"/>
                    <a:gd name="T39" fmla="*/ 623 h 717"/>
                    <a:gd name="T40" fmla="*/ 270 w 339"/>
                    <a:gd name="T41" fmla="*/ 595 h 717"/>
                    <a:gd name="T42" fmla="*/ 245 w 339"/>
                    <a:gd name="T43" fmla="*/ 568 h 717"/>
                    <a:gd name="T44" fmla="*/ 221 w 339"/>
                    <a:gd name="T45" fmla="*/ 544 h 717"/>
                    <a:gd name="T46" fmla="*/ 184 w 339"/>
                    <a:gd name="T47" fmla="*/ 507 h 717"/>
                    <a:gd name="T48" fmla="*/ 148 w 339"/>
                    <a:gd name="T49" fmla="*/ 471 h 717"/>
                    <a:gd name="T50" fmla="*/ 112 w 339"/>
                    <a:gd name="T51" fmla="*/ 434 h 717"/>
                    <a:gd name="T52" fmla="*/ 79 w 339"/>
                    <a:gd name="T53" fmla="*/ 396 h 717"/>
                    <a:gd name="T54" fmla="*/ 48 w 339"/>
                    <a:gd name="T55" fmla="*/ 354 h 717"/>
                    <a:gd name="T56" fmla="*/ 28 w 339"/>
                    <a:gd name="T57" fmla="*/ 318 h 717"/>
                    <a:gd name="T58" fmla="*/ 14 w 339"/>
                    <a:gd name="T59" fmla="*/ 279 h 717"/>
                    <a:gd name="T60" fmla="*/ 5 w 339"/>
                    <a:gd name="T61" fmla="*/ 239 h 717"/>
                    <a:gd name="T62" fmla="*/ 0 w 339"/>
                    <a:gd name="T63" fmla="*/ 198 h 717"/>
                    <a:gd name="T64" fmla="*/ 1 w 339"/>
                    <a:gd name="T65" fmla="*/ 156 h 717"/>
                    <a:gd name="T66" fmla="*/ 6 w 339"/>
                    <a:gd name="T67" fmla="*/ 116 h 717"/>
                    <a:gd name="T68" fmla="*/ 16 w 339"/>
                    <a:gd name="T69" fmla="*/ 75 h 717"/>
                    <a:gd name="T70" fmla="*/ 30 w 339"/>
                    <a:gd name="T71" fmla="*/ 37 h 717"/>
                    <a:gd name="T72" fmla="*/ 50 w 339"/>
                    <a:gd name="T73" fmla="*/ 0 h 7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39" h="717">
                      <a:moveTo>
                        <a:pt x="50" y="0"/>
                      </a:moveTo>
                      <a:lnTo>
                        <a:pt x="60" y="54"/>
                      </a:lnTo>
                      <a:lnTo>
                        <a:pt x="76" y="108"/>
                      </a:lnTo>
                      <a:lnTo>
                        <a:pt x="98" y="159"/>
                      </a:lnTo>
                      <a:lnTo>
                        <a:pt x="126" y="207"/>
                      </a:lnTo>
                      <a:lnTo>
                        <a:pt x="158" y="253"/>
                      </a:lnTo>
                      <a:lnTo>
                        <a:pt x="192" y="297"/>
                      </a:lnTo>
                      <a:lnTo>
                        <a:pt x="225" y="341"/>
                      </a:lnTo>
                      <a:lnTo>
                        <a:pt x="257" y="386"/>
                      </a:lnTo>
                      <a:lnTo>
                        <a:pt x="285" y="433"/>
                      </a:lnTo>
                      <a:lnTo>
                        <a:pt x="310" y="483"/>
                      </a:lnTo>
                      <a:lnTo>
                        <a:pt x="323" y="520"/>
                      </a:lnTo>
                      <a:lnTo>
                        <a:pt x="331" y="558"/>
                      </a:lnTo>
                      <a:lnTo>
                        <a:pt x="336" y="597"/>
                      </a:lnTo>
                      <a:lnTo>
                        <a:pt x="339" y="638"/>
                      </a:lnTo>
                      <a:lnTo>
                        <a:pt x="337" y="678"/>
                      </a:lnTo>
                      <a:lnTo>
                        <a:pt x="335" y="717"/>
                      </a:lnTo>
                      <a:lnTo>
                        <a:pt x="325" y="684"/>
                      </a:lnTo>
                      <a:lnTo>
                        <a:pt x="309" y="652"/>
                      </a:lnTo>
                      <a:lnTo>
                        <a:pt x="290" y="623"/>
                      </a:lnTo>
                      <a:lnTo>
                        <a:pt x="270" y="595"/>
                      </a:lnTo>
                      <a:lnTo>
                        <a:pt x="245" y="568"/>
                      </a:lnTo>
                      <a:lnTo>
                        <a:pt x="221" y="544"/>
                      </a:lnTo>
                      <a:lnTo>
                        <a:pt x="184" y="507"/>
                      </a:lnTo>
                      <a:lnTo>
                        <a:pt x="148" y="471"/>
                      </a:lnTo>
                      <a:lnTo>
                        <a:pt x="112" y="434"/>
                      </a:lnTo>
                      <a:lnTo>
                        <a:pt x="79" y="396"/>
                      </a:lnTo>
                      <a:lnTo>
                        <a:pt x="48" y="354"/>
                      </a:lnTo>
                      <a:lnTo>
                        <a:pt x="28" y="318"/>
                      </a:lnTo>
                      <a:lnTo>
                        <a:pt x="14" y="279"/>
                      </a:lnTo>
                      <a:lnTo>
                        <a:pt x="5" y="239"/>
                      </a:lnTo>
                      <a:lnTo>
                        <a:pt x="0" y="198"/>
                      </a:lnTo>
                      <a:lnTo>
                        <a:pt x="1" y="156"/>
                      </a:lnTo>
                      <a:lnTo>
                        <a:pt x="6" y="116"/>
                      </a:lnTo>
                      <a:lnTo>
                        <a:pt x="16" y="75"/>
                      </a:lnTo>
                      <a:lnTo>
                        <a:pt x="30" y="37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chemeClr val="accent5">
                    <a:alpha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GB" dirty="0"/>
                </a:p>
              </p:txBody>
            </p:sp>
            <p:sp>
              <p:nvSpPr>
                <p:cNvPr id="56" name="išlíďé">
                  <a:extLst>
                    <a:ext uri="{FF2B5EF4-FFF2-40B4-BE49-F238E27FC236}">
                      <a16:creationId xmlns:a16="http://schemas.microsoft.com/office/drawing/2014/main" xmlns="" id="{36AEA81B-AA9D-49A0-BED5-5D8C837B7413}"/>
                    </a:ext>
                  </a:extLst>
                </p:cNvPr>
                <p:cNvSpPr/>
                <p:nvPr/>
              </p:nvSpPr>
              <p:spPr bwMode="auto">
                <a:xfrm flipH="1">
                  <a:off x="7196329" y="1582915"/>
                  <a:ext cx="289811" cy="604656"/>
                </a:xfrm>
                <a:custGeom>
                  <a:avLst/>
                  <a:gdLst>
                    <a:gd name="T0" fmla="*/ 2 w 307"/>
                    <a:gd name="T1" fmla="*/ 0 h 644"/>
                    <a:gd name="T2" fmla="*/ 20 w 307"/>
                    <a:gd name="T3" fmla="*/ 43 h 644"/>
                    <a:gd name="T4" fmla="*/ 34 w 307"/>
                    <a:gd name="T5" fmla="*/ 65 h 644"/>
                    <a:gd name="T6" fmla="*/ 51 w 307"/>
                    <a:gd name="T7" fmla="*/ 82 h 644"/>
                    <a:gd name="T8" fmla="*/ 69 w 307"/>
                    <a:gd name="T9" fmla="*/ 99 h 644"/>
                    <a:gd name="T10" fmla="*/ 101 w 307"/>
                    <a:gd name="T11" fmla="*/ 124 h 644"/>
                    <a:gd name="T12" fmla="*/ 133 w 307"/>
                    <a:gd name="T13" fmla="*/ 150 h 644"/>
                    <a:gd name="T14" fmla="*/ 165 w 307"/>
                    <a:gd name="T15" fmla="*/ 174 h 644"/>
                    <a:gd name="T16" fmla="*/ 194 w 307"/>
                    <a:gd name="T17" fmla="*/ 202 h 644"/>
                    <a:gd name="T18" fmla="*/ 224 w 307"/>
                    <a:gd name="T19" fmla="*/ 234 h 644"/>
                    <a:gd name="T20" fmla="*/ 249 w 307"/>
                    <a:gd name="T21" fmla="*/ 268 h 644"/>
                    <a:gd name="T22" fmla="*/ 271 w 307"/>
                    <a:gd name="T23" fmla="*/ 304 h 644"/>
                    <a:gd name="T24" fmla="*/ 289 w 307"/>
                    <a:gd name="T25" fmla="*/ 342 h 644"/>
                    <a:gd name="T26" fmla="*/ 300 w 307"/>
                    <a:gd name="T27" fmla="*/ 383 h 644"/>
                    <a:gd name="T28" fmla="*/ 307 w 307"/>
                    <a:gd name="T29" fmla="*/ 425 h 644"/>
                    <a:gd name="T30" fmla="*/ 307 w 307"/>
                    <a:gd name="T31" fmla="*/ 469 h 644"/>
                    <a:gd name="T32" fmla="*/ 300 w 307"/>
                    <a:gd name="T33" fmla="*/ 528 h 644"/>
                    <a:gd name="T34" fmla="*/ 286 w 307"/>
                    <a:gd name="T35" fmla="*/ 587 h 644"/>
                    <a:gd name="T36" fmla="*/ 266 w 307"/>
                    <a:gd name="T37" fmla="*/ 644 h 644"/>
                    <a:gd name="T38" fmla="*/ 259 w 307"/>
                    <a:gd name="T39" fmla="*/ 602 h 644"/>
                    <a:gd name="T40" fmla="*/ 248 w 307"/>
                    <a:gd name="T41" fmla="*/ 563 h 644"/>
                    <a:gd name="T42" fmla="*/ 233 w 307"/>
                    <a:gd name="T43" fmla="*/ 526 h 644"/>
                    <a:gd name="T44" fmla="*/ 213 w 307"/>
                    <a:gd name="T45" fmla="*/ 490 h 644"/>
                    <a:gd name="T46" fmla="*/ 192 w 307"/>
                    <a:gd name="T47" fmla="*/ 455 h 644"/>
                    <a:gd name="T48" fmla="*/ 167 w 307"/>
                    <a:gd name="T49" fmla="*/ 421 h 644"/>
                    <a:gd name="T50" fmla="*/ 143 w 307"/>
                    <a:gd name="T51" fmla="*/ 387 h 644"/>
                    <a:gd name="T52" fmla="*/ 118 w 307"/>
                    <a:gd name="T53" fmla="*/ 354 h 644"/>
                    <a:gd name="T54" fmla="*/ 93 w 307"/>
                    <a:gd name="T55" fmla="*/ 321 h 644"/>
                    <a:gd name="T56" fmla="*/ 71 w 307"/>
                    <a:gd name="T57" fmla="*/ 288 h 644"/>
                    <a:gd name="T58" fmla="*/ 47 w 307"/>
                    <a:gd name="T59" fmla="*/ 244 h 644"/>
                    <a:gd name="T60" fmla="*/ 29 w 307"/>
                    <a:gd name="T61" fmla="*/ 202 h 644"/>
                    <a:gd name="T62" fmla="*/ 16 w 307"/>
                    <a:gd name="T63" fmla="*/ 163 h 644"/>
                    <a:gd name="T64" fmla="*/ 8 w 307"/>
                    <a:gd name="T65" fmla="*/ 124 h 644"/>
                    <a:gd name="T66" fmla="*/ 2 w 307"/>
                    <a:gd name="T67" fmla="*/ 90 h 644"/>
                    <a:gd name="T68" fmla="*/ 0 w 307"/>
                    <a:gd name="T69" fmla="*/ 59 h 644"/>
                    <a:gd name="T70" fmla="*/ 0 w 307"/>
                    <a:gd name="T71" fmla="*/ 35 h 644"/>
                    <a:gd name="T72" fmla="*/ 1 w 307"/>
                    <a:gd name="T73" fmla="*/ 16 h 644"/>
                    <a:gd name="T74" fmla="*/ 2 w 307"/>
                    <a:gd name="T75" fmla="*/ 5 h 644"/>
                    <a:gd name="T76" fmla="*/ 2 w 307"/>
                    <a:gd name="T77" fmla="*/ 0 h 6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07" h="644">
                      <a:moveTo>
                        <a:pt x="2" y="0"/>
                      </a:moveTo>
                      <a:lnTo>
                        <a:pt x="20" y="43"/>
                      </a:lnTo>
                      <a:lnTo>
                        <a:pt x="34" y="65"/>
                      </a:lnTo>
                      <a:lnTo>
                        <a:pt x="51" y="82"/>
                      </a:lnTo>
                      <a:lnTo>
                        <a:pt x="69" y="99"/>
                      </a:lnTo>
                      <a:lnTo>
                        <a:pt x="101" y="124"/>
                      </a:lnTo>
                      <a:lnTo>
                        <a:pt x="133" y="150"/>
                      </a:lnTo>
                      <a:lnTo>
                        <a:pt x="165" y="174"/>
                      </a:lnTo>
                      <a:lnTo>
                        <a:pt x="194" y="202"/>
                      </a:lnTo>
                      <a:lnTo>
                        <a:pt x="224" y="234"/>
                      </a:lnTo>
                      <a:lnTo>
                        <a:pt x="249" y="268"/>
                      </a:lnTo>
                      <a:lnTo>
                        <a:pt x="271" y="304"/>
                      </a:lnTo>
                      <a:lnTo>
                        <a:pt x="289" y="342"/>
                      </a:lnTo>
                      <a:lnTo>
                        <a:pt x="300" y="383"/>
                      </a:lnTo>
                      <a:lnTo>
                        <a:pt x="307" y="425"/>
                      </a:lnTo>
                      <a:lnTo>
                        <a:pt x="307" y="469"/>
                      </a:lnTo>
                      <a:lnTo>
                        <a:pt x="300" y="528"/>
                      </a:lnTo>
                      <a:lnTo>
                        <a:pt x="286" y="587"/>
                      </a:lnTo>
                      <a:lnTo>
                        <a:pt x="266" y="644"/>
                      </a:lnTo>
                      <a:lnTo>
                        <a:pt x="259" y="602"/>
                      </a:lnTo>
                      <a:lnTo>
                        <a:pt x="248" y="563"/>
                      </a:lnTo>
                      <a:lnTo>
                        <a:pt x="233" y="526"/>
                      </a:lnTo>
                      <a:lnTo>
                        <a:pt x="213" y="490"/>
                      </a:lnTo>
                      <a:lnTo>
                        <a:pt x="192" y="455"/>
                      </a:lnTo>
                      <a:lnTo>
                        <a:pt x="167" y="421"/>
                      </a:lnTo>
                      <a:lnTo>
                        <a:pt x="143" y="387"/>
                      </a:lnTo>
                      <a:lnTo>
                        <a:pt x="118" y="354"/>
                      </a:lnTo>
                      <a:lnTo>
                        <a:pt x="93" y="321"/>
                      </a:lnTo>
                      <a:lnTo>
                        <a:pt x="71" y="288"/>
                      </a:lnTo>
                      <a:lnTo>
                        <a:pt x="47" y="244"/>
                      </a:lnTo>
                      <a:lnTo>
                        <a:pt x="29" y="202"/>
                      </a:lnTo>
                      <a:lnTo>
                        <a:pt x="16" y="163"/>
                      </a:lnTo>
                      <a:lnTo>
                        <a:pt x="8" y="124"/>
                      </a:lnTo>
                      <a:lnTo>
                        <a:pt x="2" y="90"/>
                      </a:lnTo>
                      <a:lnTo>
                        <a:pt x="0" y="59"/>
                      </a:lnTo>
                      <a:lnTo>
                        <a:pt x="0" y="35"/>
                      </a:lnTo>
                      <a:lnTo>
                        <a:pt x="1" y="16"/>
                      </a:lnTo>
                      <a:lnTo>
                        <a:pt x="2" y="5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accent5">
                    <a:alpha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GB" dirty="0"/>
                </a:p>
              </p:txBody>
            </p:sp>
          </p:grpSp>
          <p:grpSp>
            <p:nvGrpSpPr>
              <p:cNvPr id="43" name="iṡ1ïďé">
                <a:extLst>
                  <a:ext uri="{FF2B5EF4-FFF2-40B4-BE49-F238E27FC236}">
                    <a16:creationId xmlns:a16="http://schemas.microsoft.com/office/drawing/2014/main" xmlns="" id="{4AA5FF2A-B805-41A1-9127-1459D039E2F1}"/>
                  </a:ext>
                </a:extLst>
              </p:cNvPr>
              <p:cNvGrpSpPr/>
              <p:nvPr/>
            </p:nvGrpSpPr>
            <p:grpSpPr>
              <a:xfrm>
                <a:off x="4137629" y="3719004"/>
                <a:ext cx="463320" cy="644030"/>
                <a:chOff x="4137629" y="2989349"/>
                <a:chExt cx="463320" cy="644030"/>
              </a:xfrm>
            </p:grpSpPr>
            <p:sp>
              <p:nvSpPr>
                <p:cNvPr id="53" name="ïṣḷíḓê">
                  <a:extLst>
                    <a:ext uri="{FF2B5EF4-FFF2-40B4-BE49-F238E27FC236}">
                      <a16:creationId xmlns:a16="http://schemas.microsoft.com/office/drawing/2014/main" xmlns="" id="{934CE072-77D5-488A-8E08-E75D0B937554}"/>
                    </a:ext>
                  </a:extLst>
                </p:cNvPr>
                <p:cNvSpPr/>
                <p:nvPr/>
              </p:nvSpPr>
              <p:spPr bwMode="auto">
                <a:xfrm flipH="1">
                  <a:off x="4137629" y="2989349"/>
                  <a:ext cx="463320" cy="562471"/>
                </a:xfrm>
                <a:custGeom>
                  <a:avLst/>
                  <a:gdLst>
                    <a:gd name="T0" fmla="*/ 496 w 496"/>
                    <a:gd name="T1" fmla="*/ 0 h 600"/>
                    <a:gd name="T2" fmla="*/ 487 w 496"/>
                    <a:gd name="T3" fmla="*/ 38 h 600"/>
                    <a:gd name="T4" fmla="*/ 477 w 496"/>
                    <a:gd name="T5" fmla="*/ 76 h 600"/>
                    <a:gd name="T6" fmla="*/ 463 w 496"/>
                    <a:gd name="T7" fmla="*/ 115 h 600"/>
                    <a:gd name="T8" fmla="*/ 446 w 496"/>
                    <a:gd name="T9" fmla="*/ 152 h 600"/>
                    <a:gd name="T10" fmla="*/ 426 w 496"/>
                    <a:gd name="T11" fmla="*/ 186 h 600"/>
                    <a:gd name="T12" fmla="*/ 403 w 496"/>
                    <a:gd name="T13" fmla="*/ 217 h 600"/>
                    <a:gd name="T14" fmla="*/ 365 w 496"/>
                    <a:gd name="T15" fmla="*/ 257 h 600"/>
                    <a:gd name="T16" fmla="*/ 322 w 496"/>
                    <a:gd name="T17" fmla="*/ 293 h 600"/>
                    <a:gd name="T18" fmla="*/ 279 w 496"/>
                    <a:gd name="T19" fmla="*/ 326 h 600"/>
                    <a:gd name="T20" fmla="*/ 234 w 496"/>
                    <a:gd name="T21" fmla="*/ 358 h 600"/>
                    <a:gd name="T22" fmla="*/ 188 w 496"/>
                    <a:gd name="T23" fmla="*/ 390 h 600"/>
                    <a:gd name="T24" fmla="*/ 145 w 496"/>
                    <a:gd name="T25" fmla="*/ 424 h 600"/>
                    <a:gd name="T26" fmla="*/ 104 w 496"/>
                    <a:gd name="T27" fmla="*/ 461 h 600"/>
                    <a:gd name="T28" fmla="*/ 68 w 496"/>
                    <a:gd name="T29" fmla="*/ 505 h 600"/>
                    <a:gd name="T30" fmla="*/ 36 w 496"/>
                    <a:gd name="T31" fmla="*/ 551 h 600"/>
                    <a:gd name="T32" fmla="*/ 9 w 496"/>
                    <a:gd name="T33" fmla="*/ 600 h 600"/>
                    <a:gd name="T34" fmla="*/ 3 w 496"/>
                    <a:gd name="T35" fmla="*/ 560 h 600"/>
                    <a:gd name="T36" fmla="*/ 0 w 496"/>
                    <a:gd name="T37" fmla="*/ 517 h 600"/>
                    <a:gd name="T38" fmla="*/ 3 w 496"/>
                    <a:gd name="T39" fmla="*/ 477 h 600"/>
                    <a:gd name="T40" fmla="*/ 10 w 496"/>
                    <a:gd name="T41" fmla="*/ 436 h 600"/>
                    <a:gd name="T42" fmla="*/ 22 w 496"/>
                    <a:gd name="T43" fmla="*/ 395 h 600"/>
                    <a:gd name="T44" fmla="*/ 38 w 496"/>
                    <a:gd name="T45" fmla="*/ 358 h 600"/>
                    <a:gd name="T46" fmla="*/ 59 w 496"/>
                    <a:gd name="T47" fmla="*/ 322 h 600"/>
                    <a:gd name="T48" fmla="*/ 85 w 496"/>
                    <a:gd name="T49" fmla="*/ 289 h 600"/>
                    <a:gd name="T50" fmla="*/ 115 w 496"/>
                    <a:gd name="T51" fmla="*/ 261 h 600"/>
                    <a:gd name="T52" fmla="*/ 156 w 496"/>
                    <a:gd name="T53" fmla="*/ 231 h 600"/>
                    <a:gd name="T54" fmla="*/ 200 w 496"/>
                    <a:gd name="T55" fmla="*/ 203 h 600"/>
                    <a:gd name="T56" fmla="*/ 244 w 496"/>
                    <a:gd name="T57" fmla="*/ 178 h 600"/>
                    <a:gd name="T58" fmla="*/ 290 w 496"/>
                    <a:gd name="T59" fmla="*/ 156 h 600"/>
                    <a:gd name="T60" fmla="*/ 336 w 496"/>
                    <a:gd name="T61" fmla="*/ 133 h 600"/>
                    <a:gd name="T62" fmla="*/ 367 w 496"/>
                    <a:gd name="T63" fmla="*/ 116 h 600"/>
                    <a:gd name="T64" fmla="*/ 398 w 496"/>
                    <a:gd name="T65" fmla="*/ 98 h 600"/>
                    <a:gd name="T66" fmla="*/ 426 w 496"/>
                    <a:gd name="T67" fmla="*/ 78 h 600"/>
                    <a:gd name="T68" fmla="*/ 453 w 496"/>
                    <a:gd name="T69" fmla="*/ 55 h 600"/>
                    <a:gd name="T70" fmla="*/ 477 w 496"/>
                    <a:gd name="T71" fmla="*/ 29 h 600"/>
                    <a:gd name="T72" fmla="*/ 496 w 496"/>
                    <a:gd name="T73" fmla="*/ 0 h 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96" h="600">
                      <a:moveTo>
                        <a:pt x="496" y="0"/>
                      </a:moveTo>
                      <a:lnTo>
                        <a:pt x="487" y="38"/>
                      </a:lnTo>
                      <a:lnTo>
                        <a:pt x="477" y="76"/>
                      </a:lnTo>
                      <a:lnTo>
                        <a:pt x="463" y="115"/>
                      </a:lnTo>
                      <a:lnTo>
                        <a:pt x="446" y="152"/>
                      </a:lnTo>
                      <a:lnTo>
                        <a:pt x="426" y="186"/>
                      </a:lnTo>
                      <a:lnTo>
                        <a:pt x="403" y="217"/>
                      </a:lnTo>
                      <a:lnTo>
                        <a:pt x="365" y="257"/>
                      </a:lnTo>
                      <a:lnTo>
                        <a:pt x="322" y="293"/>
                      </a:lnTo>
                      <a:lnTo>
                        <a:pt x="279" y="326"/>
                      </a:lnTo>
                      <a:lnTo>
                        <a:pt x="234" y="358"/>
                      </a:lnTo>
                      <a:lnTo>
                        <a:pt x="188" y="390"/>
                      </a:lnTo>
                      <a:lnTo>
                        <a:pt x="145" y="424"/>
                      </a:lnTo>
                      <a:lnTo>
                        <a:pt x="104" y="461"/>
                      </a:lnTo>
                      <a:lnTo>
                        <a:pt x="68" y="505"/>
                      </a:lnTo>
                      <a:lnTo>
                        <a:pt x="36" y="551"/>
                      </a:lnTo>
                      <a:lnTo>
                        <a:pt x="9" y="600"/>
                      </a:lnTo>
                      <a:lnTo>
                        <a:pt x="3" y="560"/>
                      </a:lnTo>
                      <a:lnTo>
                        <a:pt x="0" y="517"/>
                      </a:lnTo>
                      <a:lnTo>
                        <a:pt x="3" y="477"/>
                      </a:lnTo>
                      <a:lnTo>
                        <a:pt x="10" y="436"/>
                      </a:lnTo>
                      <a:lnTo>
                        <a:pt x="22" y="395"/>
                      </a:lnTo>
                      <a:lnTo>
                        <a:pt x="38" y="358"/>
                      </a:lnTo>
                      <a:lnTo>
                        <a:pt x="59" y="322"/>
                      </a:lnTo>
                      <a:lnTo>
                        <a:pt x="85" y="289"/>
                      </a:lnTo>
                      <a:lnTo>
                        <a:pt x="115" y="261"/>
                      </a:lnTo>
                      <a:lnTo>
                        <a:pt x="156" y="231"/>
                      </a:lnTo>
                      <a:lnTo>
                        <a:pt x="200" y="203"/>
                      </a:lnTo>
                      <a:lnTo>
                        <a:pt x="244" y="178"/>
                      </a:lnTo>
                      <a:lnTo>
                        <a:pt x="290" y="156"/>
                      </a:lnTo>
                      <a:lnTo>
                        <a:pt x="336" y="133"/>
                      </a:lnTo>
                      <a:lnTo>
                        <a:pt x="367" y="116"/>
                      </a:lnTo>
                      <a:lnTo>
                        <a:pt x="398" y="98"/>
                      </a:lnTo>
                      <a:lnTo>
                        <a:pt x="426" y="78"/>
                      </a:lnTo>
                      <a:lnTo>
                        <a:pt x="453" y="55"/>
                      </a:lnTo>
                      <a:lnTo>
                        <a:pt x="477" y="29"/>
                      </a:lnTo>
                      <a:lnTo>
                        <a:pt x="496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lnSpcReduction="10000"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GB" dirty="0"/>
                </a:p>
              </p:txBody>
            </p:sp>
            <p:sp>
              <p:nvSpPr>
                <p:cNvPr id="54" name="íŝḷiḋe">
                  <a:extLst>
                    <a:ext uri="{FF2B5EF4-FFF2-40B4-BE49-F238E27FC236}">
                      <a16:creationId xmlns:a16="http://schemas.microsoft.com/office/drawing/2014/main" xmlns="" id="{560A353F-502B-4242-B3FD-C3B86E652A39}"/>
                    </a:ext>
                  </a:extLst>
                </p:cNvPr>
                <p:cNvSpPr/>
                <p:nvPr/>
              </p:nvSpPr>
              <p:spPr bwMode="auto">
                <a:xfrm flipH="1">
                  <a:off x="4162902" y="3129967"/>
                  <a:ext cx="421199" cy="503412"/>
                </a:xfrm>
                <a:custGeom>
                  <a:avLst/>
                  <a:gdLst>
                    <a:gd name="T0" fmla="*/ 445 w 448"/>
                    <a:gd name="T1" fmla="*/ 0 h 537"/>
                    <a:gd name="T2" fmla="*/ 448 w 448"/>
                    <a:gd name="T3" fmla="*/ 60 h 537"/>
                    <a:gd name="T4" fmla="*/ 444 w 448"/>
                    <a:gd name="T5" fmla="*/ 121 h 537"/>
                    <a:gd name="T6" fmla="*/ 433 w 448"/>
                    <a:gd name="T7" fmla="*/ 180 h 537"/>
                    <a:gd name="T8" fmla="*/ 418 w 448"/>
                    <a:gd name="T9" fmla="*/ 222 h 537"/>
                    <a:gd name="T10" fmla="*/ 401 w 448"/>
                    <a:gd name="T11" fmla="*/ 260 h 537"/>
                    <a:gd name="T12" fmla="*/ 376 w 448"/>
                    <a:gd name="T13" fmla="*/ 295 h 537"/>
                    <a:gd name="T14" fmla="*/ 349 w 448"/>
                    <a:gd name="T15" fmla="*/ 326 h 537"/>
                    <a:gd name="T16" fmla="*/ 317 w 448"/>
                    <a:gd name="T17" fmla="*/ 354 h 537"/>
                    <a:gd name="T18" fmla="*/ 283 w 448"/>
                    <a:gd name="T19" fmla="*/ 379 h 537"/>
                    <a:gd name="T20" fmla="*/ 245 w 448"/>
                    <a:gd name="T21" fmla="*/ 402 h 537"/>
                    <a:gd name="T22" fmla="*/ 207 w 448"/>
                    <a:gd name="T23" fmla="*/ 418 h 537"/>
                    <a:gd name="T24" fmla="*/ 170 w 448"/>
                    <a:gd name="T25" fmla="*/ 433 h 537"/>
                    <a:gd name="T26" fmla="*/ 132 w 448"/>
                    <a:gd name="T27" fmla="*/ 446 h 537"/>
                    <a:gd name="T28" fmla="*/ 94 w 448"/>
                    <a:gd name="T29" fmla="*/ 462 h 537"/>
                    <a:gd name="T30" fmla="*/ 72 w 448"/>
                    <a:gd name="T31" fmla="*/ 472 h 537"/>
                    <a:gd name="T32" fmla="*/ 50 w 448"/>
                    <a:gd name="T33" fmla="*/ 484 h 537"/>
                    <a:gd name="T34" fmla="*/ 31 w 448"/>
                    <a:gd name="T35" fmla="*/ 501 h 537"/>
                    <a:gd name="T36" fmla="*/ 0 w 448"/>
                    <a:gd name="T37" fmla="*/ 537 h 537"/>
                    <a:gd name="T38" fmla="*/ 2 w 448"/>
                    <a:gd name="T39" fmla="*/ 532 h 537"/>
                    <a:gd name="T40" fmla="*/ 4 w 448"/>
                    <a:gd name="T41" fmla="*/ 520 h 537"/>
                    <a:gd name="T42" fmla="*/ 9 w 448"/>
                    <a:gd name="T43" fmla="*/ 502 h 537"/>
                    <a:gd name="T44" fmla="*/ 17 w 448"/>
                    <a:gd name="T45" fmla="*/ 478 h 537"/>
                    <a:gd name="T46" fmla="*/ 28 w 448"/>
                    <a:gd name="T47" fmla="*/ 450 h 537"/>
                    <a:gd name="T48" fmla="*/ 42 w 448"/>
                    <a:gd name="T49" fmla="*/ 419 h 537"/>
                    <a:gd name="T50" fmla="*/ 63 w 448"/>
                    <a:gd name="T51" fmla="*/ 386 h 537"/>
                    <a:gd name="T52" fmla="*/ 87 w 448"/>
                    <a:gd name="T53" fmla="*/ 351 h 537"/>
                    <a:gd name="T54" fmla="*/ 117 w 448"/>
                    <a:gd name="T55" fmla="*/ 316 h 537"/>
                    <a:gd name="T56" fmla="*/ 152 w 448"/>
                    <a:gd name="T57" fmla="*/ 283 h 537"/>
                    <a:gd name="T58" fmla="*/ 184 w 448"/>
                    <a:gd name="T59" fmla="*/ 258 h 537"/>
                    <a:gd name="T60" fmla="*/ 218 w 448"/>
                    <a:gd name="T61" fmla="*/ 233 h 537"/>
                    <a:gd name="T62" fmla="*/ 252 w 448"/>
                    <a:gd name="T63" fmla="*/ 209 h 537"/>
                    <a:gd name="T64" fmla="*/ 285 w 448"/>
                    <a:gd name="T65" fmla="*/ 185 h 537"/>
                    <a:gd name="T66" fmla="*/ 319 w 448"/>
                    <a:gd name="T67" fmla="*/ 159 h 537"/>
                    <a:gd name="T68" fmla="*/ 349 w 448"/>
                    <a:gd name="T69" fmla="*/ 133 h 537"/>
                    <a:gd name="T70" fmla="*/ 379 w 448"/>
                    <a:gd name="T71" fmla="*/ 103 h 537"/>
                    <a:gd name="T72" fmla="*/ 404 w 448"/>
                    <a:gd name="T73" fmla="*/ 73 h 537"/>
                    <a:gd name="T74" fmla="*/ 427 w 448"/>
                    <a:gd name="T75" fmla="*/ 38 h 537"/>
                    <a:gd name="T76" fmla="*/ 445 w 448"/>
                    <a:gd name="T77" fmla="*/ 0 h 5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448" h="537">
                      <a:moveTo>
                        <a:pt x="445" y="0"/>
                      </a:moveTo>
                      <a:lnTo>
                        <a:pt x="448" y="60"/>
                      </a:lnTo>
                      <a:lnTo>
                        <a:pt x="444" y="121"/>
                      </a:lnTo>
                      <a:lnTo>
                        <a:pt x="433" y="180"/>
                      </a:lnTo>
                      <a:lnTo>
                        <a:pt x="418" y="222"/>
                      </a:lnTo>
                      <a:lnTo>
                        <a:pt x="401" y="260"/>
                      </a:lnTo>
                      <a:lnTo>
                        <a:pt x="376" y="295"/>
                      </a:lnTo>
                      <a:lnTo>
                        <a:pt x="349" y="326"/>
                      </a:lnTo>
                      <a:lnTo>
                        <a:pt x="317" y="354"/>
                      </a:lnTo>
                      <a:lnTo>
                        <a:pt x="283" y="379"/>
                      </a:lnTo>
                      <a:lnTo>
                        <a:pt x="245" y="402"/>
                      </a:lnTo>
                      <a:lnTo>
                        <a:pt x="207" y="418"/>
                      </a:lnTo>
                      <a:lnTo>
                        <a:pt x="170" y="433"/>
                      </a:lnTo>
                      <a:lnTo>
                        <a:pt x="132" y="446"/>
                      </a:lnTo>
                      <a:lnTo>
                        <a:pt x="94" y="462"/>
                      </a:lnTo>
                      <a:lnTo>
                        <a:pt x="72" y="472"/>
                      </a:lnTo>
                      <a:lnTo>
                        <a:pt x="50" y="484"/>
                      </a:lnTo>
                      <a:lnTo>
                        <a:pt x="31" y="501"/>
                      </a:lnTo>
                      <a:lnTo>
                        <a:pt x="0" y="537"/>
                      </a:lnTo>
                      <a:lnTo>
                        <a:pt x="2" y="532"/>
                      </a:lnTo>
                      <a:lnTo>
                        <a:pt x="4" y="520"/>
                      </a:lnTo>
                      <a:lnTo>
                        <a:pt x="9" y="502"/>
                      </a:lnTo>
                      <a:lnTo>
                        <a:pt x="17" y="478"/>
                      </a:lnTo>
                      <a:lnTo>
                        <a:pt x="28" y="450"/>
                      </a:lnTo>
                      <a:lnTo>
                        <a:pt x="42" y="419"/>
                      </a:lnTo>
                      <a:lnTo>
                        <a:pt x="63" y="386"/>
                      </a:lnTo>
                      <a:lnTo>
                        <a:pt x="87" y="351"/>
                      </a:lnTo>
                      <a:lnTo>
                        <a:pt x="117" y="316"/>
                      </a:lnTo>
                      <a:lnTo>
                        <a:pt x="152" y="283"/>
                      </a:lnTo>
                      <a:lnTo>
                        <a:pt x="184" y="258"/>
                      </a:lnTo>
                      <a:lnTo>
                        <a:pt x="218" y="233"/>
                      </a:lnTo>
                      <a:lnTo>
                        <a:pt x="252" y="209"/>
                      </a:lnTo>
                      <a:lnTo>
                        <a:pt x="285" y="185"/>
                      </a:lnTo>
                      <a:lnTo>
                        <a:pt x="319" y="159"/>
                      </a:lnTo>
                      <a:lnTo>
                        <a:pt x="349" y="133"/>
                      </a:lnTo>
                      <a:lnTo>
                        <a:pt x="379" y="103"/>
                      </a:lnTo>
                      <a:lnTo>
                        <a:pt x="404" y="73"/>
                      </a:lnTo>
                      <a:lnTo>
                        <a:pt x="427" y="38"/>
                      </a:lnTo>
                      <a:lnTo>
                        <a:pt x="445" y="0"/>
                      </a:lnTo>
                      <a:close/>
                    </a:path>
                  </a:pathLst>
                </a:custGeom>
                <a:solidFill>
                  <a:schemeClr val="accent1">
                    <a:alpha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92500" lnSpcReduction="10000"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GB" dirty="0"/>
                </a:p>
              </p:txBody>
            </p:sp>
          </p:grpSp>
          <p:sp>
            <p:nvSpPr>
              <p:cNvPr id="44" name="iş1iḑé">
                <a:extLst>
                  <a:ext uri="{FF2B5EF4-FFF2-40B4-BE49-F238E27FC236}">
                    <a16:creationId xmlns:a16="http://schemas.microsoft.com/office/drawing/2014/main" xmlns="" id="{CD01356E-BCCF-4816-B479-CCBCDC561ABF}"/>
                  </a:ext>
                </a:extLst>
              </p:cNvPr>
              <p:cNvSpPr/>
              <p:nvPr/>
            </p:nvSpPr>
            <p:spPr>
              <a:xfrm>
                <a:off x="6661233" y="3059912"/>
                <a:ext cx="318870" cy="318792"/>
              </a:xfrm>
              <a:prstGeom prst="ellipse">
                <a:avLst/>
              </a:prstGeom>
              <a:solidFill>
                <a:schemeClr val="accent5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GB" dirty="0"/>
              </a:p>
            </p:txBody>
          </p:sp>
          <p:sp>
            <p:nvSpPr>
              <p:cNvPr id="45" name="iŝľïḑe">
                <a:extLst>
                  <a:ext uri="{FF2B5EF4-FFF2-40B4-BE49-F238E27FC236}">
                    <a16:creationId xmlns:a16="http://schemas.microsoft.com/office/drawing/2014/main" xmlns="" id="{78B63397-2558-4C9E-BA8F-26FF577125F6}"/>
                  </a:ext>
                </a:extLst>
              </p:cNvPr>
              <p:cNvSpPr/>
              <p:nvPr/>
            </p:nvSpPr>
            <p:spPr>
              <a:xfrm>
                <a:off x="4791126" y="2622886"/>
                <a:ext cx="561924" cy="561075"/>
              </a:xfrm>
              <a:custGeom>
                <a:avLst/>
                <a:gdLst>
                  <a:gd name="T0" fmla="*/ 3060 w 6120"/>
                  <a:gd name="T1" fmla="*/ 0 h 6120"/>
                  <a:gd name="T2" fmla="*/ 0 w 6120"/>
                  <a:gd name="T3" fmla="*/ 3060 h 6120"/>
                  <a:gd name="T4" fmla="*/ 3060 w 6120"/>
                  <a:gd name="T5" fmla="*/ 6120 h 6120"/>
                  <a:gd name="T6" fmla="*/ 6120 w 6120"/>
                  <a:gd name="T7" fmla="*/ 3060 h 6120"/>
                  <a:gd name="T8" fmla="*/ 3060 w 6120"/>
                  <a:gd name="T9" fmla="*/ 0 h 6120"/>
                  <a:gd name="T10" fmla="*/ 4635 w 6120"/>
                  <a:gd name="T11" fmla="*/ 4862 h 6120"/>
                  <a:gd name="T12" fmla="*/ 3060 w 6120"/>
                  <a:gd name="T13" fmla="*/ 5453 h 6120"/>
                  <a:gd name="T14" fmla="*/ 1486 w 6120"/>
                  <a:gd name="T15" fmla="*/ 4862 h 6120"/>
                  <a:gd name="T16" fmla="*/ 1416 w 6120"/>
                  <a:gd name="T17" fmla="*/ 4655 h 6120"/>
                  <a:gd name="T18" fmla="*/ 2632 w 6120"/>
                  <a:gd name="T19" fmla="*/ 3147 h 6120"/>
                  <a:gd name="T20" fmla="*/ 2107 w 6120"/>
                  <a:gd name="T21" fmla="*/ 2147 h 6120"/>
                  <a:gd name="T22" fmla="*/ 3060 w 6120"/>
                  <a:gd name="T23" fmla="*/ 1027 h 6120"/>
                  <a:gd name="T24" fmla="*/ 4013 w 6120"/>
                  <a:gd name="T25" fmla="*/ 2147 h 6120"/>
                  <a:gd name="T26" fmla="*/ 3488 w 6120"/>
                  <a:gd name="T27" fmla="*/ 3147 h 6120"/>
                  <a:gd name="T28" fmla="*/ 4705 w 6120"/>
                  <a:gd name="T29" fmla="*/ 4654 h 6120"/>
                  <a:gd name="T30" fmla="*/ 4635 w 6120"/>
                  <a:gd name="T31" fmla="*/ 4862 h 6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20" h="6120">
                    <a:moveTo>
                      <a:pt x="3060" y="0"/>
                    </a:moveTo>
                    <a:cubicBezTo>
                      <a:pt x="1367" y="0"/>
                      <a:pt x="0" y="1371"/>
                      <a:pt x="0" y="3060"/>
                    </a:cubicBezTo>
                    <a:cubicBezTo>
                      <a:pt x="0" y="4751"/>
                      <a:pt x="1370" y="6120"/>
                      <a:pt x="3060" y="6120"/>
                    </a:cubicBezTo>
                    <a:cubicBezTo>
                      <a:pt x="4758" y="6120"/>
                      <a:pt x="6120" y="4744"/>
                      <a:pt x="6120" y="3060"/>
                    </a:cubicBezTo>
                    <a:cubicBezTo>
                      <a:pt x="6120" y="1367"/>
                      <a:pt x="4748" y="0"/>
                      <a:pt x="3060" y="0"/>
                    </a:cubicBezTo>
                    <a:close/>
                    <a:moveTo>
                      <a:pt x="4635" y="4862"/>
                    </a:moveTo>
                    <a:cubicBezTo>
                      <a:pt x="4198" y="5245"/>
                      <a:pt x="3645" y="5453"/>
                      <a:pt x="3060" y="5453"/>
                    </a:cubicBezTo>
                    <a:cubicBezTo>
                      <a:pt x="2475" y="5453"/>
                      <a:pt x="1922" y="5245"/>
                      <a:pt x="1486" y="4862"/>
                    </a:cubicBezTo>
                    <a:cubicBezTo>
                      <a:pt x="1427" y="4811"/>
                      <a:pt x="1400" y="4731"/>
                      <a:pt x="1416" y="4655"/>
                    </a:cubicBezTo>
                    <a:cubicBezTo>
                      <a:pt x="1566" y="3919"/>
                      <a:pt x="2035" y="3338"/>
                      <a:pt x="2632" y="3147"/>
                    </a:cubicBezTo>
                    <a:cubicBezTo>
                      <a:pt x="2320" y="2963"/>
                      <a:pt x="2107" y="2584"/>
                      <a:pt x="2107" y="2147"/>
                    </a:cubicBezTo>
                    <a:cubicBezTo>
                      <a:pt x="2107" y="1528"/>
                      <a:pt x="2533" y="1027"/>
                      <a:pt x="3060" y="1027"/>
                    </a:cubicBezTo>
                    <a:cubicBezTo>
                      <a:pt x="3587" y="1027"/>
                      <a:pt x="4013" y="1528"/>
                      <a:pt x="4013" y="2147"/>
                    </a:cubicBezTo>
                    <a:cubicBezTo>
                      <a:pt x="4013" y="2584"/>
                      <a:pt x="3800" y="2963"/>
                      <a:pt x="3488" y="3147"/>
                    </a:cubicBezTo>
                    <a:cubicBezTo>
                      <a:pt x="4085" y="3338"/>
                      <a:pt x="4554" y="3918"/>
                      <a:pt x="4705" y="4654"/>
                    </a:cubicBezTo>
                    <a:cubicBezTo>
                      <a:pt x="4720" y="4731"/>
                      <a:pt x="4694" y="4811"/>
                      <a:pt x="4635" y="486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GB" dirty="0"/>
              </a:p>
            </p:txBody>
          </p:sp>
          <p:sp>
            <p:nvSpPr>
              <p:cNvPr id="46" name="iṣḷîḍê">
                <a:extLst>
                  <a:ext uri="{FF2B5EF4-FFF2-40B4-BE49-F238E27FC236}">
                    <a16:creationId xmlns:a16="http://schemas.microsoft.com/office/drawing/2014/main" xmlns="" id="{F50FA875-9F04-4A8D-BF47-F2B4BA436775}"/>
                  </a:ext>
                </a:extLst>
              </p:cNvPr>
              <p:cNvSpPr/>
              <p:nvPr/>
            </p:nvSpPr>
            <p:spPr>
              <a:xfrm>
                <a:off x="5916581" y="3028127"/>
                <a:ext cx="474694" cy="473779"/>
              </a:xfrm>
              <a:custGeom>
                <a:avLst/>
                <a:gdLst>
                  <a:gd name="T0" fmla="*/ 325 w 333"/>
                  <a:gd name="T1" fmla="*/ 136 h 333"/>
                  <a:gd name="T2" fmla="*/ 295 w 333"/>
                  <a:gd name="T3" fmla="*/ 132 h 333"/>
                  <a:gd name="T4" fmla="*/ 282 w 333"/>
                  <a:gd name="T5" fmla="*/ 100 h 333"/>
                  <a:gd name="T6" fmla="*/ 301 w 333"/>
                  <a:gd name="T7" fmla="*/ 77 h 333"/>
                  <a:gd name="T8" fmla="*/ 300 w 333"/>
                  <a:gd name="T9" fmla="*/ 64 h 333"/>
                  <a:gd name="T10" fmla="*/ 269 w 333"/>
                  <a:gd name="T11" fmla="*/ 33 h 333"/>
                  <a:gd name="T12" fmla="*/ 257 w 333"/>
                  <a:gd name="T13" fmla="*/ 33 h 333"/>
                  <a:gd name="T14" fmla="*/ 233 w 333"/>
                  <a:gd name="T15" fmla="*/ 51 h 333"/>
                  <a:gd name="T16" fmla="*/ 201 w 333"/>
                  <a:gd name="T17" fmla="*/ 38 h 333"/>
                  <a:gd name="T18" fmla="*/ 198 w 333"/>
                  <a:gd name="T19" fmla="*/ 8 h 333"/>
                  <a:gd name="T20" fmla="*/ 188 w 333"/>
                  <a:gd name="T21" fmla="*/ 0 h 333"/>
                  <a:gd name="T22" fmla="*/ 145 w 333"/>
                  <a:gd name="T23" fmla="*/ 0 h 333"/>
                  <a:gd name="T24" fmla="*/ 136 w 333"/>
                  <a:gd name="T25" fmla="*/ 8 h 333"/>
                  <a:gd name="T26" fmla="*/ 132 w 333"/>
                  <a:gd name="T27" fmla="*/ 38 h 333"/>
                  <a:gd name="T28" fmla="*/ 100 w 333"/>
                  <a:gd name="T29" fmla="*/ 51 h 333"/>
                  <a:gd name="T30" fmla="*/ 77 w 333"/>
                  <a:gd name="T31" fmla="*/ 33 h 333"/>
                  <a:gd name="T32" fmla="*/ 64 w 333"/>
                  <a:gd name="T33" fmla="*/ 33 h 333"/>
                  <a:gd name="T34" fmla="*/ 33 w 333"/>
                  <a:gd name="T35" fmla="*/ 64 h 333"/>
                  <a:gd name="T36" fmla="*/ 33 w 333"/>
                  <a:gd name="T37" fmla="*/ 77 h 333"/>
                  <a:gd name="T38" fmla="*/ 51 w 333"/>
                  <a:gd name="T39" fmla="*/ 100 h 333"/>
                  <a:gd name="T40" fmla="*/ 38 w 333"/>
                  <a:gd name="T41" fmla="*/ 132 h 333"/>
                  <a:gd name="T42" fmla="*/ 8 w 333"/>
                  <a:gd name="T43" fmla="*/ 136 h 333"/>
                  <a:gd name="T44" fmla="*/ 0 w 333"/>
                  <a:gd name="T45" fmla="*/ 145 h 333"/>
                  <a:gd name="T46" fmla="*/ 0 w 333"/>
                  <a:gd name="T47" fmla="*/ 188 h 333"/>
                  <a:gd name="T48" fmla="*/ 8 w 333"/>
                  <a:gd name="T49" fmla="*/ 198 h 333"/>
                  <a:gd name="T50" fmla="*/ 38 w 333"/>
                  <a:gd name="T51" fmla="*/ 201 h 333"/>
                  <a:gd name="T52" fmla="*/ 51 w 333"/>
                  <a:gd name="T53" fmla="*/ 233 h 333"/>
                  <a:gd name="T54" fmla="*/ 33 w 333"/>
                  <a:gd name="T55" fmla="*/ 257 h 333"/>
                  <a:gd name="T56" fmla="*/ 34 w 333"/>
                  <a:gd name="T57" fmla="*/ 269 h 333"/>
                  <a:gd name="T58" fmla="*/ 64 w 333"/>
                  <a:gd name="T59" fmla="*/ 300 h 333"/>
                  <a:gd name="T60" fmla="*/ 77 w 333"/>
                  <a:gd name="T61" fmla="*/ 301 h 333"/>
                  <a:gd name="T62" fmla="*/ 100 w 333"/>
                  <a:gd name="T63" fmla="*/ 282 h 333"/>
                  <a:gd name="T64" fmla="*/ 132 w 333"/>
                  <a:gd name="T65" fmla="*/ 295 h 333"/>
                  <a:gd name="T66" fmla="*/ 136 w 333"/>
                  <a:gd name="T67" fmla="*/ 325 h 333"/>
                  <a:gd name="T68" fmla="*/ 145 w 333"/>
                  <a:gd name="T69" fmla="*/ 333 h 333"/>
                  <a:gd name="T70" fmla="*/ 188 w 333"/>
                  <a:gd name="T71" fmla="*/ 333 h 333"/>
                  <a:gd name="T72" fmla="*/ 198 w 333"/>
                  <a:gd name="T73" fmla="*/ 325 h 333"/>
                  <a:gd name="T74" fmla="*/ 201 w 333"/>
                  <a:gd name="T75" fmla="*/ 295 h 333"/>
                  <a:gd name="T76" fmla="*/ 233 w 333"/>
                  <a:gd name="T77" fmla="*/ 282 h 333"/>
                  <a:gd name="T78" fmla="*/ 257 w 333"/>
                  <a:gd name="T79" fmla="*/ 301 h 333"/>
                  <a:gd name="T80" fmla="*/ 269 w 333"/>
                  <a:gd name="T81" fmla="*/ 300 h 333"/>
                  <a:gd name="T82" fmla="*/ 300 w 333"/>
                  <a:gd name="T83" fmla="*/ 269 h 333"/>
                  <a:gd name="T84" fmla="*/ 301 w 333"/>
                  <a:gd name="T85" fmla="*/ 257 h 333"/>
                  <a:gd name="T86" fmla="*/ 282 w 333"/>
                  <a:gd name="T87" fmla="*/ 233 h 333"/>
                  <a:gd name="T88" fmla="*/ 295 w 333"/>
                  <a:gd name="T89" fmla="*/ 201 h 333"/>
                  <a:gd name="T90" fmla="*/ 325 w 333"/>
                  <a:gd name="T91" fmla="*/ 198 h 333"/>
                  <a:gd name="T92" fmla="*/ 333 w 333"/>
                  <a:gd name="T93" fmla="*/ 188 h 333"/>
                  <a:gd name="T94" fmla="*/ 333 w 333"/>
                  <a:gd name="T95" fmla="*/ 145 h 333"/>
                  <a:gd name="T96" fmla="*/ 325 w 333"/>
                  <a:gd name="T97" fmla="*/ 136 h 333"/>
                  <a:gd name="T98" fmla="*/ 167 w 333"/>
                  <a:gd name="T99" fmla="*/ 250 h 333"/>
                  <a:gd name="T100" fmla="*/ 83 w 333"/>
                  <a:gd name="T101" fmla="*/ 167 h 333"/>
                  <a:gd name="T102" fmla="*/ 167 w 333"/>
                  <a:gd name="T103" fmla="*/ 83 h 333"/>
                  <a:gd name="T104" fmla="*/ 250 w 333"/>
                  <a:gd name="T105" fmla="*/ 167 h 333"/>
                  <a:gd name="T106" fmla="*/ 167 w 333"/>
                  <a:gd name="T107" fmla="*/ 25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33" h="333">
                    <a:moveTo>
                      <a:pt x="325" y="136"/>
                    </a:moveTo>
                    <a:lnTo>
                      <a:pt x="295" y="132"/>
                    </a:lnTo>
                    <a:cubicBezTo>
                      <a:pt x="292" y="121"/>
                      <a:pt x="288" y="110"/>
                      <a:pt x="282" y="100"/>
                    </a:cubicBezTo>
                    <a:lnTo>
                      <a:pt x="301" y="77"/>
                    </a:lnTo>
                    <a:cubicBezTo>
                      <a:pt x="303" y="73"/>
                      <a:pt x="303" y="67"/>
                      <a:pt x="300" y="64"/>
                    </a:cubicBezTo>
                    <a:lnTo>
                      <a:pt x="269" y="33"/>
                    </a:lnTo>
                    <a:cubicBezTo>
                      <a:pt x="266" y="30"/>
                      <a:pt x="260" y="30"/>
                      <a:pt x="257" y="33"/>
                    </a:cubicBezTo>
                    <a:lnTo>
                      <a:pt x="233" y="51"/>
                    </a:lnTo>
                    <a:cubicBezTo>
                      <a:pt x="223" y="45"/>
                      <a:pt x="213" y="41"/>
                      <a:pt x="201" y="38"/>
                    </a:cubicBezTo>
                    <a:lnTo>
                      <a:pt x="198" y="8"/>
                    </a:lnTo>
                    <a:cubicBezTo>
                      <a:pt x="197" y="4"/>
                      <a:pt x="193" y="0"/>
                      <a:pt x="188" y="0"/>
                    </a:cubicBezTo>
                    <a:lnTo>
                      <a:pt x="145" y="0"/>
                    </a:lnTo>
                    <a:cubicBezTo>
                      <a:pt x="140" y="0"/>
                      <a:pt x="136" y="4"/>
                      <a:pt x="136" y="8"/>
                    </a:cubicBezTo>
                    <a:lnTo>
                      <a:pt x="132" y="38"/>
                    </a:lnTo>
                    <a:cubicBezTo>
                      <a:pt x="121" y="41"/>
                      <a:pt x="110" y="46"/>
                      <a:pt x="100" y="51"/>
                    </a:cubicBezTo>
                    <a:lnTo>
                      <a:pt x="77" y="33"/>
                    </a:lnTo>
                    <a:cubicBezTo>
                      <a:pt x="73" y="30"/>
                      <a:pt x="67" y="30"/>
                      <a:pt x="64" y="33"/>
                    </a:cubicBezTo>
                    <a:lnTo>
                      <a:pt x="33" y="64"/>
                    </a:lnTo>
                    <a:cubicBezTo>
                      <a:pt x="30" y="67"/>
                      <a:pt x="30" y="73"/>
                      <a:pt x="33" y="77"/>
                    </a:cubicBezTo>
                    <a:lnTo>
                      <a:pt x="51" y="100"/>
                    </a:lnTo>
                    <a:cubicBezTo>
                      <a:pt x="45" y="110"/>
                      <a:pt x="41" y="121"/>
                      <a:pt x="38" y="132"/>
                    </a:cubicBezTo>
                    <a:lnTo>
                      <a:pt x="8" y="136"/>
                    </a:lnTo>
                    <a:cubicBezTo>
                      <a:pt x="4" y="136"/>
                      <a:pt x="0" y="140"/>
                      <a:pt x="0" y="145"/>
                    </a:cubicBezTo>
                    <a:lnTo>
                      <a:pt x="0" y="188"/>
                    </a:lnTo>
                    <a:cubicBezTo>
                      <a:pt x="0" y="193"/>
                      <a:pt x="4" y="197"/>
                      <a:pt x="8" y="198"/>
                    </a:cubicBezTo>
                    <a:lnTo>
                      <a:pt x="38" y="201"/>
                    </a:lnTo>
                    <a:cubicBezTo>
                      <a:pt x="41" y="213"/>
                      <a:pt x="46" y="223"/>
                      <a:pt x="51" y="233"/>
                    </a:cubicBezTo>
                    <a:lnTo>
                      <a:pt x="33" y="257"/>
                    </a:lnTo>
                    <a:cubicBezTo>
                      <a:pt x="30" y="260"/>
                      <a:pt x="30" y="266"/>
                      <a:pt x="34" y="269"/>
                    </a:cubicBezTo>
                    <a:lnTo>
                      <a:pt x="64" y="300"/>
                    </a:lnTo>
                    <a:cubicBezTo>
                      <a:pt x="67" y="303"/>
                      <a:pt x="73" y="303"/>
                      <a:pt x="77" y="301"/>
                    </a:cubicBezTo>
                    <a:lnTo>
                      <a:pt x="100" y="282"/>
                    </a:lnTo>
                    <a:cubicBezTo>
                      <a:pt x="110" y="288"/>
                      <a:pt x="121" y="292"/>
                      <a:pt x="132" y="295"/>
                    </a:cubicBezTo>
                    <a:lnTo>
                      <a:pt x="136" y="325"/>
                    </a:lnTo>
                    <a:cubicBezTo>
                      <a:pt x="136" y="330"/>
                      <a:pt x="140" y="333"/>
                      <a:pt x="145" y="333"/>
                    </a:cubicBezTo>
                    <a:lnTo>
                      <a:pt x="188" y="333"/>
                    </a:lnTo>
                    <a:cubicBezTo>
                      <a:pt x="193" y="333"/>
                      <a:pt x="197" y="330"/>
                      <a:pt x="198" y="325"/>
                    </a:cubicBezTo>
                    <a:lnTo>
                      <a:pt x="201" y="295"/>
                    </a:lnTo>
                    <a:cubicBezTo>
                      <a:pt x="213" y="292"/>
                      <a:pt x="223" y="288"/>
                      <a:pt x="233" y="282"/>
                    </a:cubicBezTo>
                    <a:lnTo>
                      <a:pt x="257" y="301"/>
                    </a:lnTo>
                    <a:cubicBezTo>
                      <a:pt x="260" y="303"/>
                      <a:pt x="266" y="303"/>
                      <a:pt x="269" y="300"/>
                    </a:cubicBezTo>
                    <a:lnTo>
                      <a:pt x="300" y="269"/>
                    </a:lnTo>
                    <a:cubicBezTo>
                      <a:pt x="303" y="266"/>
                      <a:pt x="303" y="260"/>
                      <a:pt x="301" y="257"/>
                    </a:cubicBezTo>
                    <a:lnTo>
                      <a:pt x="282" y="233"/>
                    </a:lnTo>
                    <a:cubicBezTo>
                      <a:pt x="288" y="223"/>
                      <a:pt x="292" y="213"/>
                      <a:pt x="295" y="201"/>
                    </a:cubicBezTo>
                    <a:lnTo>
                      <a:pt x="325" y="198"/>
                    </a:lnTo>
                    <a:cubicBezTo>
                      <a:pt x="330" y="197"/>
                      <a:pt x="333" y="193"/>
                      <a:pt x="333" y="188"/>
                    </a:cubicBezTo>
                    <a:lnTo>
                      <a:pt x="333" y="145"/>
                    </a:lnTo>
                    <a:cubicBezTo>
                      <a:pt x="333" y="140"/>
                      <a:pt x="330" y="136"/>
                      <a:pt x="325" y="136"/>
                    </a:cubicBezTo>
                    <a:close/>
                    <a:moveTo>
                      <a:pt x="167" y="250"/>
                    </a:moveTo>
                    <a:cubicBezTo>
                      <a:pt x="121" y="250"/>
                      <a:pt x="83" y="213"/>
                      <a:pt x="83" y="167"/>
                    </a:cubicBezTo>
                    <a:cubicBezTo>
                      <a:pt x="83" y="121"/>
                      <a:pt x="121" y="83"/>
                      <a:pt x="167" y="83"/>
                    </a:cubicBezTo>
                    <a:cubicBezTo>
                      <a:pt x="213" y="83"/>
                      <a:pt x="250" y="121"/>
                      <a:pt x="250" y="167"/>
                    </a:cubicBezTo>
                    <a:cubicBezTo>
                      <a:pt x="250" y="213"/>
                      <a:pt x="213" y="250"/>
                      <a:pt x="167" y="2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GB" dirty="0"/>
              </a:p>
            </p:txBody>
          </p:sp>
          <p:grpSp>
            <p:nvGrpSpPr>
              <p:cNvPr id="47" name="íṩļíḑé">
                <a:extLst>
                  <a:ext uri="{FF2B5EF4-FFF2-40B4-BE49-F238E27FC236}">
                    <a16:creationId xmlns:a16="http://schemas.microsoft.com/office/drawing/2014/main" xmlns="" id="{5520D64D-E026-4A40-B25F-5BF28513D73C}"/>
                  </a:ext>
                </a:extLst>
              </p:cNvPr>
              <p:cNvGrpSpPr/>
              <p:nvPr/>
            </p:nvGrpSpPr>
            <p:grpSpPr>
              <a:xfrm>
                <a:off x="6405521" y="4474586"/>
                <a:ext cx="751879" cy="751696"/>
                <a:chOff x="6405521" y="4474586"/>
                <a:chExt cx="751879" cy="751696"/>
              </a:xfrm>
            </p:grpSpPr>
            <p:sp>
              <p:nvSpPr>
                <p:cNvPr id="51" name="íṧḻíďe">
                  <a:extLst>
                    <a:ext uri="{FF2B5EF4-FFF2-40B4-BE49-F238E27FC236}">
                      <a16:creationId xmlns:a16="http://schemas.microsoft.com/office/drawing/2014/main" xmlns="" id="{ED682118-F322-44BB-983C-3E256503D3EA}"/>
                    </a:ext>
                  </a:extLst>
                </p:cNvPr>
                <p:cNvSpPr/>
                <p:nvPr/>
              </p:nvSpPr>
              <p:spPr>
                <a:xfrm>
                  <a:off x="6405521" y="4474586"/>
                  <a:ext cx="751879" cy="751696"/>
                </a:xfrm>
                <a:prstGeom prst="ellipse">
                  <a:avLst/>
                </a:prstGeom>
                <a:solidFill>
                  <a:schemeClr val="accent5">
                    <a:alpha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92500" lnSpcReduction="10000"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lt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lt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lt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lt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lt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lt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lt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lt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GB" dirty="0"/>
                </a:p>
              </p:txBody>
            </p:sp>
            <p:sp>
              <p:nvSpPr>
                <p:cNvPr id="52" name="iś1ide">
                  <a:extLst>
                    <a:ext uri="{FF2B5EF4-FFF2-40B4-BE49-F238E27FC236}">
                      <a16:creationId xmlns:a16="http://schemas.microsoft.com/office/drawing/2014/main" xmlns="" id="{21EFB6E6-1EA9-477E-815C-C8F8365B5C7E}"/>
                    </a:ext>
                  </a:extLst>
                </p:cNvPr>
                <p:cNvSpPr/>
                <p:nvPr/>
              </p:nvSpPr>
              <p:spPr>
                <a:xfrm>
                  <a:off x="6581096" y="4646980"/>
                  <a:ext cx="400730" cy="406908"/>
                </a:xfrm>
                <a:custGeom>
                  <a:avLst/>
                  <a:gdLst>
                    <a:gd name="connsiteX0" fmla="*/ 93 w 595851"/>
                    <a:gd name="connsiteY0" fmla="*/ 348663 h 605039"/>
                    <a:gd name="connsiteX1" fmla="*/ 82820 w 595851"/>
                    <a:gd name="connsiteY1" fmla="*/ 348663 h 605039"/>
                    <a:gd name="connsiteX2" fmla="*/ 109188 w 595851"/>
                    <a:gd name="connsiteY2" fmla="*/ 370075 h 605039"/>
                    <a:gd name="connsiteX3" fmla="*/ 152548 w 595851"/>
                    <a:gd name="connsiteY3" fmla="*/ 575570 h 605039"/>
                    <a:gd name="connsiteX4" fmla="*/ 135093 w 595851"/>
                    <a:gd name="connsiteY4" fmla="*/ 596889 h 605039"/>
                    <a:gd name="connsiteX5" fmla="*/ 0 w 595851"/>
                    <a:gd name="connsiteY5" fmla="*/ 596889 h 605039"/>
                    <a:gd name="connsiteX6" fmla="*/ 329155 w 595851"/>
                    <a:gd name="connsiteY6" fmla="*/ 0 h 605039"/>
                    <a:gd name="connsiteX7" fmla="*/ 383657 w 595851"/>
                    <a:gd name="connsiteY7" fmla="*/ 139414 h 605039"/>
                    <a:gd name="connsiteX8" fmla="*/ 383657 w 595851"/>
                    <a:gd name="connsiteY8" fmla="*/ 241656 h 605039"/>
                    <a:gd name="connsiteX9" fmla="*/ 409376 w 595851"/>
                    <a:gd name="connsiteY9" fmla="*/ 236280 h 605039"/>
                    <a:gd name="connsiteX10" fmla="*/ 567124 w 595851"/>
                    <a:gd name="connsiteY10" fmla="*/ 249257 h 605039"/>
                    <a:gd name="connsiteX11" fmla="*/ 574831 w 595851"/>
                    <a:gd name="connsiteY11" fmla="*/ 321374 h 605039"/>
                    <a:gd name="connsiteX12" fmla="*/ 573902 w 595851"/>
                    <a:gd name="connsiteY12" fmla="*/ 414811 h 605039"/>
                    <a:gd name="connsiteX13" fmla="*/ 550319 w 595851"/>
                    <a:gd name="connsiteY13" fmla="*/ 507321 h 605039"/>
                    <a:gd name="connsiteX14" fmla="*/ 473998 w 595851"/>
                    <a:gd name="connsiteY14" fmla="*/ 599831 h 605039"/>
                    <a:gd name="connsiteX15" fmla="*/ 370937 w 595851"/>
                    <a:gd name="connsiteY15" fmla="*/ 603168 h 605039"/>
                    <a:gd name="connsiteX16" fmla="*/ 193597 w 595851"/>
                    <a:gd name="connsiteY16" fmla="*/ 593528 h 605039"/>
                    <a:gd name="connsiteX17" fmla="*/ 136403 w 595851"/>
                    <a:gd name="connsiteY17" fmla="*/ 345197 h 605039"/>
                    <a:gd name="connsiteX18" fmla="*/ 165929 w 595851"/>
                    <a:gd name="connsiteY18" fmla="*/ 314886 h 605039"/>
                    <a:gd name="connsiteX19" fmla="*/ 168900 w 595851"/>
                    <a:gd name="connsiteY19" fmla="*/ 306914 h 605039"/>
                    <a:gd name="connsiteX20" fmla="*/ 193597 w 595851"/>
                    <a:gd name="connsiteY20" fmla="*/ 268167 h 605039"/>
                    <a:gd name="connsiteX21" fmla="*/ 310586 w 595851"/>
                    <a:gd name="connsiteY21" fmla="*/ 59696 h 605039"/>
                    <a:gd name="connsiteX22" fmla="*/ 329155 w 595851"/>
                    <a:gd name="connsiteY22" fmla="*/ 0 h 605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95851" h="605039">
                      <a:moveTo>
                        <a:pt x="93" y="348663"/>
                      </a:moveTo>
                      <a:lnTo>
                        <a:pt x="82820" y="348663"/>
                      </a:lnTo>
                      <a:cubicBezTo>
                        <a:pt x="94797" y="348663"/>
                        <a:pt x="106682" y="358303"/>
                        <a:pt x="109188" y="370075"/>
                      </a:cubicBezTo>
                      <a:lnTo>
                        <a:pt x="152548" y="575570"/>
                      </a:lnTo>
                      <a:cubicBezTo>
                        <a:pt x="154962" y="587342"/>
                        <a:pt x="147163" y="596982"/>
                        <a:pt x="135093" y="596889"/>
                      </a:cubicBezTo>
                      <a:lnTo>
                        <a:pt x="0" y="596889"/>
                      </a:lnTo>
                      <a:close/>
                      <a:moveTo>
                        <a:pt x="329155" y="0"/>
                      </a:moveTo>
                      <a:cubicBezTo>
                        <a:pt x="357195" y="0"/>
                        <a:pt x="423674" y="18632"/>
                        <a:pt x="383657" y="139414"/>
                      </a:cubicBezTo>
                      <a:cubicBezTo>
                        <a:pt x="343825" y="260196"/>
                        <a:pt x="383657" y="241656"/>
                        <a:pt x="383657" y="241656"/>
                      </a:cubicBezTo>
                      <a:cubicBezTo>
                        <a:pt x="392849" y="239432"/>
                        <a:pt x="401391" y="237671"/>
                        <a:pt x="409376" y="236280"/>
                      </a:cubicBezTo>
                      <a:cubicBezTo>
                        <a:pt x="409376" y="236280"/>
                        <a:pt x="524693" y="210511"/>
                        <a:pt x="567124" y="249257"/>
                      </a:cubicBezTo>
                      <a:cubicBezTo>
                        <a:pt x="601199" y="280310"/>
                        <a:pt x="574831" y="321374"/>
                        <a:pt x="574831" y="321374"/>
                      </a:cubicBezTo>
                      <a:cubicBezTo>
                        <a:pt x="574831" y="321374"/>
                        <a:pt x="622740" y="364014"/>
                        <a:pt x="573902" y="414811"/>
                      </a:cubicBezTo>
                      <a:cubicBezTo>
                        <a:pt x="573902" y="414811"/>
                        <a:pt x="605099" y="466165"/>
                        <a:pt x="550319" y="507321"/>
                      </a:cubicBezTo>
                      <a:cubicBezTo>
                        <a:pt x="550319" y="507321"/>
                        <a:pt x="575759" y="578140"/>
                        <a:pt x="473998" y="599831"/>
                      </a:cubicBezTo>
                      <a:cubicBezTo>
                        <a:pt x="444101" y="606227"/>
                        <a:pt x="406405" y="605949"/>
                        <a:pt x="370937" y="603168"/>
                      </a:cubicBezTo>
                      <a:cubicBezTo>
                        <a:pt x="282174" y="605022"/>
                        <a:pt x="193597" y="593528"/>
                        <a:pt x="193597" y="593528"/>
                      </a:cubicBezTo>
                      <a:lnTo>
                        <a:pt x="136403" y="345197"/>
                      </a:lnTo>
                      <a:cubicBezTo>
                        <a:pt x="153858" y="334723"/>
                        <a:pt x="162029" y="322672"/>
                        <a:pt x="165929" y="314886"/>
                      </a:cubicBezTo>
                      <a:cubicBezTo>
                        <a:pt x="166764" y="312476"/>
                        <a:pt x="167786" y="309695"/>
                        <a:pt x="168900" y="306914"/>
                      </a:cubicBezTo>
                      <a:cubicBezTo>
                        <a:pt x="173728" y="295234"/>
                        <a:pt x="181341" y="281052"/>
                        <a:pt x="193597" y="268167"/>
                      </a:cubicBezTo>
                      <a:cubicBezTo>
                        <a:pt x="250792" y="224322"/>
                        <a:pt x="310586" y="59696"/>
                        <a:pt x="310586" y="59696"/>
                      </a:cubicBezTo>
                      <a:cubicBezTo>
                        <a:pt x="310586" y="59696"/>
                        <a:pt x="301208" y="0"/>
                        <a:pt x="32915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GB" dirty="0"/>
                </a:p>
              </p:txBody>
            </p:sp>
          </p:grpSp>
          <p:grpSp>
            <p:nvGrpSpPr>
              <p:cNvPr id="48" name="îşḷïḍé">
                <a:extLst>
                  <a:ext uri="{FF2B5EF4-FFF2-40B4-BE49-F238E27FC236}">
                    <a16:creationId xmlns:a16="http://schemas.microsoft.com/office/drawing/2014/main" xmlns="" id="{1192CF3B-42A3-4856-92A9-E887D70126BD}"/>
                  </a:ext>
                </a:extLst>
              </p:cNvPr>
              <p:cNvGrpSpPr/>
              <p:nvPr/>
            </p:nvGrpSpPr>
            <p:grpSpPr>
              <a:xfrm>
                <a:off x="4339625" y="4466134"/>
                <a:ext cx="751879" cy="751696"/>
                <a:chOff x="4339625" y="4466134"/>
                <a:chExt cx="751879" cy="751696"/>
              </a:xfrm>
            </p:grpSpPr>
            <p:sp>
              <p:nvSpPr>
                <p:cNvPr id="49" name="ïşlîḓê">
                  <a:extLst>
                    <a:ext uri="{FF2B5EF4-FFF2-40B4-BE49-F238E27FC236}">
                      <a16:creationId xmlns:a16="http://schemas.microsoft.com/office/drawing/2014/main" xmlns="" id="{96AC8B95-5E49-491F-9CDF-DC15A0017C8D}"/>
                    </a:ext>
                  </a:extLst>
                </p:cNvPr>
                <p:cNvSpPr/>
                <p:nvPr/>
              </p:nvSpPr>
              <p:spPr>
                <a:xfrm>
                  <a:off x="4339625" y="4466134"/>
                  <a:ext cx="751879" cy="751696"/>
                </a:xfrm>
                <a:prstGeom prst="ellipse">
                  <a:avLst/>
                </a:pr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92500" lnSpcReduction="10000"/>
                </a:bodyPr>
                <a:lstStyle>
                  <a:defPPr>
                    <a:defRPr lang="en-US"/>
                  </a:defPPr>
                  <a:lvl1pPr marL="0" algn="l" defTabSz="1645854" rtl="0" eaLnBrk="1" latinLnBrk="0" hangingPunct="1">
                    <a:defRPr sz="3240" kern="1200">
                      <a:solidFill>
                        <a:schemeClr val="lt1"/>
                      </a:solidFill>
                    </a:defRPr>
                  </a:lvl1pPr>
                  <a:lvl2pPr marL="822928" algn="l" defTabSz="1645854" rtl="0" eaLnBrk="1" latinLnBrk="0" hangingPunct="1">
                    <a:defRPr sz="3240" kern="1200">
                      <a:solidFill>
                        <a:schemeClr val="lt1"/>
                      </a:solidFill>
                    </a:defRPr>
                  </a:lvl2pPr>
                  <a:lvl3pPr marL="1645854" algn="l" defTabSz="1645854" rtl="0" eaLnBrk="1" latinLnBrk="0" hangingPunct="1">
                    <a:defRPr sz="3240" kern="1200">
                      <a:solidFill>
                        <a:schemeClr val="lt1"/>
                      </a:solidFill>
                    </a:defRPr>
                  </a:lvl3pPr>
                  <a:lvl4pPr marL="2468782" algn="l" defTabSz="1645854" rtl="0" eaLnBrk="1" latinLnBrk="0" hangingPunct="1">
                    <a:defRPr sz="3240" kern="1200">
                      <a:solidFill>
                        <a:schemeClr val="lt1"/>
                      </a:solidFill>
                    </a:defRPr>
                  </a:lvl4pPr>
                  <a:lvl5pPr marL="3291708" algn="l" defTabSz="1645854" rtl="0" eaLnBrk="1" latinLnBrk="0" hangingPunct="1">
                    <a:defRPr sz="3240" kern="1200">
                      <a:solidFill>
                        <a:schemeClr val="lt1"/>
                      </a:solidFill>
                    </a:defRPr>
                  </a:lvl5pPr>
                  <a:lvl6pPr marL="4114636" algn="l" defTabSz="1645854" rtl="0" eaLnBrk="1" latinLnBrk="0" hangingPunct="1">
                    <a:defRPr sz="3240" kern="1200">
                      <a:solidFill>
                        <a:schemeClr val="lt1"/>
                      </a:solidFill>
                    </a:defRPr>
                  </a:lvl6pPr>
                  <a:lvl7pPr marL="4937562" algn="l" defTabSz="1645854" rtl="0" eaLnBrk="1" latinLnBrk="0" hangingPunct="1">
                    <a:defRPr sz="3240" kern="1200">
                      <a:solidFill>
                        <a:schemeClr val="lt1"/>
                      </a:solidFill>
                    </a:defRPr>
                  </a:lvl7pPr>
                  <a:lvl8pPr marL="5760490" algn="l" defTabSz="1645854" rtl="0" eaLnBrk="1" latinLnBrk="0" hangingPunct="1">
                    <a:defRPr sz="3240" kern="1200">
                      <a:solidFill>
                        <a:schemeClr val="lt1"/>
                      </a:solidFill>
                    </a:defRPr>
                  </a:lvl8pPr>
                  <a:lvl9pPr marL="6583417" algn="l" defTabSz="1645854" rtl="0" eaLnBrk="1" latinLnBrk="0" hangingPunct="1">
                    <a:defRPr sz="324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GB" dirty="0"/>
                </a:p>
              </p:txBody>
            </p:sp>
            <p:sp>
              <p:nvSpPr>
                <p:cNvPr id="50" name="islîḋe">
                  <a:extLst>
                    <a:ext uri="{FF2B5EF4-FFF2-40B4-BE49-F238E27FC236}">
                      <a16:creationId xmlns:a16="http://schemas.microsoft.com/office/drawing/2014/main" xmlns="" id="{DB7727C3-A2F7-4B10-99C9-3EF426D5FB88}"/>
                    </a:ext>
                  </a:extLst>
                </p:cNvPr>
                <p:cNvSpPr/>
                <p:nvPr/>
              </p:nvSpPr>
              <p:spPr>
                <a:xfrm>
                  <a:off x="4554328" y="4615847"/>
                  <a:ext cx="322472" cy="452270"/>
                </a:xfrm>
                <a:custGeom>
                  <a:avLst/>
                  <a:gdLst>
                    <a:gd name="T0" fmla="*/ 5809 w 5812"/>
                    <a:gd name="T1" fmla="*/ 6108 h 8163"/>
                    <a:gd name="T2" fmla="*/ 4840 w 5812"/>
                    <a:gd name="T3" fmla="*/ 4042 h 8163"/>
                    <a:gd name="T4" fmla="*/ 4702 w 5812"/>
                    <a:gd name="T5" fmla="*/ 3922 h 8163"/>
                    <a:gd name="T6" fmla="*/ 3828 w 5812"/>
                    <a:gd name="T7" fmla="*/ 888 h 8163"/>
                    <a:gd name="T8" fmla="*/ 2944 w 5812"/>
                    <a:gd name="T9" fmla="*/ 13 h 8163"/>
                    <a:gd name="T10" fmla="*/ 2868 w 5812"/>
                    <a:gd name="T11" fmla="*/ 13 h 8163"/>
                    <a:gd name="T12" fmla="*/ 1984 w 5812"/>
                    <a:gd name="T13" fmla="*/ 888 h 8163"/>
                    <a:gd name="T14" fmla="*/ 1110 w 5812"/>
                    <a:gd name="T15" fmla="*/ 3922 h 8163"/>
                    <a:gd name="T16" fmla="*/ 972 w 5812"/>
                    <a:gd name="T17" fmla="*/ 4042 h 8163"/>
                    <a:gd name="T18" fmla="*/ 3 w 5812"/>
                    <a:gd name="T19" fmla="*/ 6108 h 8163"/>
                    <a:gd name="T20" fmla="*/ 35 w 5812"/>
                    <a:gd name="T21" fmla="*/ 6200 h 8163"/>
                    <a:gd name="T22" fmla="*/ 124 w 5812"/>
                    <a:gd name="T23" fmla="*/ 6239 h 8163"/>
                    <a:gd name="T24" fmla="*/ 1659 w 5812"/>
                    <a:gd name="T25" fmla="*/ 6239 h 8163"/>
                    <a:gd name="T26" fmla="*/ 1926 w 5812"/>
                    <a:gd name="T27" fmla="*/ 6630 h 8163"/>
                    <a:gd name="T28" fmla="*/ 1980 w 5812"/>
                    <a:gd name="T29" fmla="*/ 6652 h 8163"/>
                    <a:gd name="T30" fmla="*/ 2017 w 5812"/>
                    <a:gd name="T31" fmla="*/ 6652 h 8163"/>
                    <a:gd name="T32" fmla="*/ 2743 w 5812"/>
                    <a:gd name="T33" fmla="*/ 8098 h 8163"/>
                    <a:gd name="T34" fmla="*/ 2906 w 5812"/>
                    <a:gd name="T35" fmla="*/ 8163 h 8163"/>
                    <a:gd name="T36" fmla="*/ 3069 w 5812"/>
                    <a:gd name="T37" fmla="*/ 8098 h 8163"/>
                    <a:gd name="T38" fmla="*/ 3795 w 5812"/>
                    <a:gd name="T39" fmla="*/ 6652 h 8163"/>
                    <a:gd name="T40" fmla="*/ 3832 w 5812"/>
                    <a:gd name="T41" fmla="*/ 6652 h 8163"/>
                    <a:gd name="T42" fmla="*/ 3886 w 5812"/>
                    <a:gd name="T43" fmla="*/ 6630 h 8163"/>
                    <a:gd name="T44" fmla="*/ 4153 w 5812"/>
                    <a:gd name="T45" fmla="*/ 6239 h 8163"/>
                    <a:gd name="T46" fmla="*/ 5688 w 5812"/>
                    <a:gd name="T47" fmla="*/ 6239 h 8163"/>
                    <a:gd name="T48" fmla="*/ 5777 w 5812"/>
                    <a:gd name="T49" fmla="*/ 6200 h 8163"/>
                    <a:gd name="T50" fmla="*/ 5809 w 5812"/>
                    <a:gd name="T51" fmla="*/ 6108 h 8163"/>
                    <a:gd name="T52" fmla="*/ 2906 w 5812"/>
                    <a:gd name="T53" fmla="*/ 2094 h 8163"/>
                    <a:gd name="T54" fmla="*/ 3576 w 5812"/>
                    <a:gd name="T55" fmla="*/ 2764 h 8163"/>
                    <a:gd name="T56" fmla="*/ 2906 w 5812"/>
                    <a:gd name="T57" fmla="*/ 3434 h 8163"/>
                    <a:gd name="T58" fmla="*/ 2236 w 5812"/>
                    <a:gd name="T59" fmla="*/ 2764 h 8163"/>
                    <a:gd name="T60" fmla="*/ 2906 w 5812"/>
                    <a:gd name="T61" fmla="*/ 2094 h 8163"/>
                    <a:gd name="T62" fmla="*/ 2906 w 5812"/>
                    <a:gd name="T63" fmla="*/ 7567 h 8163"/>
                    <a:gd name="T64" fmla="*/ 2494 w 5812"/>
                    <a:gd name="T65" fmla="*/ 6652 h 8163"/>
                    <a:gd name="T66" fmla="*/ 3318 w 5812"/>
                    <a:gd name="T67" fmla="*/ 6652 h 8163"/>
                    <a:gd name="T68" fmla="*/ 2906 w 5812"/>
                    <a:gd name="T69" fmla="*/ 7567 h 8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812" h="8163">
                      <a:moveTo>
                        <a:pt x="5809" y="6108"/>
                      </a:moveTo>
                      <a:cubicBezTo>
                        <a:pt x="5733" y="5070"/>
                        <a:pt x="5240" y="4412"/>
                        <a:pt x="4840" y="4042"/>
                      </a:cubicBezTo>
                      <a:cubicBezTo>
                        <a:pt x="4793" y="3999"/>
                        <a:pt x="4748" y="3959"/>
                        <a:pt x="4702" y="3922"/>
                      </a:cubicBezTo>
                      <a:cubicBezTo>
                        <a:pt x="4702" y="2430"/>
                        <a:pt x="4227" y="1449"/>
                        <a:pt x="3828" y="888"/>
                      </a:cubicBezTo>
                      <a:cubicBezTo>
                        <a:pt x="3393" y="277"/>
                        <a:pt x="2962" y="24"/>
                        <a:pt x="2944" y="13"/>
                      </a:cubicBezTo>
                      <a:cubicBezTo>
                        <a:pt x="2920" y="0"/>
                        <a:pt x="2892" y="0"/>
                        <a:pt x="2868" y="13"/>
                      </a:cubicBezTo>
                      <a:cubicBezTo>
                        <a:pt x="2850" y="24"/>
                        <a:pt x="2419" y="277"/>
                        <a:pt x="1984" y="888"/>
                      </a:cubicBezTo>
                      <a:cubicBezTo>
                        <a:pt x="1585" y="1449"/>
                        <a:pt x="1110" y="2430"/>
                        <a:pt x="1110" y="3922"/>
                      </a:cubicBezTo>
                      <a:cubicBezTo>
                        <a:pt x="1064" y="3959"/>
                        <a:pt x="1019" y="3999"/>
                        <a:pt x="972" y="4042"/>
                      </a:cubicBezTo>
                      <a:cubicBezTo>
                        <a:pt x="572" y="4412"/>
                        <a:pt x="79" y="5070"/>
                        <a:pt x="3" y="6108"/>
                      </a:cubicBezTo>
                      <a:cubicBezTo>
                        <a:pt x="0" y="6142"/>
                        <a:pt x="12" y="6176"/>
                        <a:pt x="35" y="6200"/>
                      </a:cubicBezTo>
                      <a:cubicBezTo>
                        <a:pt x="58" y="6225"/>
                        <a:pt x="90" y="6239"/>
                        <a:pt x="124" y="6239"/>
                      </a:cubicBezTo>
                      <a:lnTo>
                        <a:pt x="1659" y="6239"/>
                      </a:lnTo>
                      <a:cubicBezTo>
                        <a:pt x="1747" y="6406"/>
                        <a:pt x="1837" y="6540"/>
                        <a:pt x="1926" y="6630"/>
                      </a:cubicBezTo>
                      <a:cubicBezTo>
                        <a:pt x="1940" y="6644"/>
                        <a:pt x="1959" y="6652"/>
                        <a:pt x="1980" y="6652"/>
                      </a:cubicBezTo>
                      <a:lnTo>
                        <a:pt x="2017" y="6652"/>
                      </a:lnTo>
                      <a:cubicBezTo>
                        <a:pt x="2073" y="7455"/>
                        <a:pt x="2714" y="8071"/>
                        <a:pt x="2743" y="8098"/>
                      </a:cubicBezTo>
                      <a:cubicBezTo>
                        <a:pt x="2788" y="8141"/>
                        <a:pt x="2847" y="8163"/>
                        <a:pt x="2906" y="8163"/>
                      </a:cubicBezTo>
                      <a:cubicBezTo>
                        <a:pt x="2965" y="8163"/>
                        <a:pt x="3024" y="8141"/>
                        <a:pt x="3069" y="8098"/>
                      </a:cubicBezTo>
                      <a:cubicBezTo>
                        <a:pt x="3098" y="8071"/>
                        <a:pt x="3738" y="7455"/>
                        <a:pt x="3795" y="6652"/>
                      </a:cubicBezTo>
                      <a:lnTo>
                        <a:pt x="3832" y="6652"/>
                      </a:lnTo>
                      <a:cubicBezTo>
                        <a:pt x="3853" y="6652"/>
                        <a:pt x="3872" y="6644"/>
                        <a:pt x="3886" y="6630"/>
                      </a:cubicBezTo>
                      <a:cubicBezTo>
                        <a:pt x="3975" y="6540"/>
                        <a:pt x="4065" y="6406"/>
                        <a:pt x="4153" y="6239"/>
                      </a:cubicBezTo>
                      <a:lnTo>
                        <a:pt x="5688" y="6239"/>
                      </a:lnTo>
                      <a:cubicBezTo>
                        <a:pt x="5721" y="6239"/>
                        <a:pt x="5754" y="6225"/>
                        <a:pt x="5777" y="6200"/>
                      </a:cubicBezTo>
                      <a:cubicBezTo>
                        <a:pt x="5800" y="6176"/>
                        <a:pt x="5812" y="6142"/>
                        <a:pt x="5809" y="6108"/>
                      </a:cubicBezTo>
                      <a:close/>
                      <a:moveTo>
                        <a:pt x="2906" y="2094"/>
                      </a:moveTo>
                      <a:cubicBezTo>
                        <a:pt x="3276" y="2094"/>
                        <a:pt x="3576" y="2394"/>
                        <a:pt x="3576" y="2764"/>
                      </a:cubicBezTo>
                      <a:cubicBezTo>
                        <a:pt x="3576" y="3134"/>
                        <a:pt x="3276" y="3434"/>
                        <a:pt x="2906" y="3434"/>
                      </a:cubicBezTo>
                      <a:cubicBezTo>
                        <a:pt x="2536" y="3434"/>
                        <a:pt x="2236" y="3134"/>
                        <a:pt x="2236" y="2764"/>
                      </a:cubicBezTo>
                      <a:cubicBezTo>
                        <a:pt x="2236" y="2394"/>
                        <a:pt x="2536" y="2094"/>
                        <a:pt x="2906" y="2094"/>
                      </a:cubicBezTo>
                      <a:close/>
                      <a:moveTo>
                        <a:pt x="2906" y="7567"/>
                      </a:moveTo>
                      <a:cubicBezTo>
                        <a:pt x="2749" y="7369"/>
                        <a:pt x="2531" y="7032"/>
                        <a:pt x="2494" y="6652"/>
                      </a:cubicBezTo>
                      <a:lnTo>
                        <a:pt x="3318" y="6652"/>
                      </a:lnTo>
                      <a:cubicBezTo>
                        <a:pt x="3281" y="7032"/>
                        <a:pt x="3063" y="7369"/>
                        <a:pt x="2906" y="756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GB" dirty="0"/>
                </a:p>
              </p:txBody>
            </p:sp>
          </p:grpSp>
        </p:grpSp>
        <p:grpSp>
          <p:nvGrpSpPr>
            <p:cNvPr id="15" name="îSlîḓè">
              <a:extLst>
                <a:ext uri="{FF2B5EF4-FFF2-40B4-BE49-F238E27FC236}">
                  <a16:creationId xmlns:a16="http://schemas.microsoft.com/office/drawing/2014/main" xmlns="" id="{E05247BB-DAFC-459B-805E-9FCFC412A618}"/>
                </a:ext>
              </a:extLst>
            </p:cNvPr>
            <p:cNvGrpSpPr/>
            <p:nvPr/>
          </p:nvGrpSpPr>
          <p:grpSpPr>
            <a:xfrm>
              <a:off x="673100" y="2175620"/>
              <a:ext cx="2736850" cy="1092292"/>
              <a:chOff x="673100" y="2175620"/>
              <a:chExt cx="2736850" cy="1092292"/>
            </a:xfrm>
          </p:grpSpPr>
          <p:sp>
            <p:nvSpPr>
              <p:cNvPr id="16" name="is1îḋe">
                <a:extLst>
                  <a:ext uri="{FF2B5EF4-FFF2-40B4-BE49-F238E27FC236}">
                    <a16:creationId xmlns:a16="http://schemas.microsoft.com/office/drawing/2014/main" xmlns="" id="{FEE17612-1FBF-4C44-97BE-F40296C4D8E0}"/>
                  </a:ext>
                </a:extLst>
              </p:cNvPr>
              <p:cNvSpPr txBox="1"/>
              <p:nvPr/>
            </p:nvSpPr>
            <p:spPr>
              <a:xfrm>
                <a:off x="673100" y="2631875"/>
                <a:ext cx="2736850" cy="636037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Copy paste fonts. Choose the only option to retain text.…...</a:t>
                </a:r>
              </a:p>
            </p:txBody>
          </p:sp>
          <p:sp>
            <p:nvSpPr>
              <p:cNvPr id="17" name="ïšlïḑè">
                <a:extLst>
                  <a:ext uri="{FF2B5EF4-FFF2-40B4-BE49-F238E27FC236}">
                    <a16:creationId xmlns:a16="http://schemas.microsoft.com/office/drawing/2014/main" xmlns="" id="{33F60DCC-6C87-4CBA-91FC-1B22B49BC6C3}"/>
                  </a:ext>
                </a:extLst>
              </p:cNvPr>
              <p:cNvSpPr/>
              <p:nvPr/>
            </p:nvSpPr>
            <p:spPr>
              <a:xfrm>
                <a:off x="673100" y="2175620"/>
                <a:ext cx="2736850" cy="456255"/>
              </a:xfrm>
              <a:prstGeom prst="rect">
                <a:avLst/>
              </a:prstGeom>
              <a:solidFill>
                <a:schemeClr val="accent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r"/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5536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AFE21F5-B9A9-4944-A6F6-AA2BE8D72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A15A069-41F5-4555-AD36-50F3C43F3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0FF3CD9-496E-41EA-8A12-5ADEB4824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2238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8551F05-D3E1-4DE2-94DB-DA02BDC5B98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071873"/>
            <a:chOff x="0" y="0"/>
            <a:chExt cx="12192000" cy="6071873"/>
          </a:xfrm>
        </p:grpSpPr>
        <p:sp>
          <p:nvSpPr>
            <p:cNvPr id="6" name="íslïḓé">
              <a:extLst>
                <a:ext uri="{FF2B5EF4-FFF2-40B4-BE49-F238E27FC236}">
                  <a16:creationId xmlns:a16="http://schemas.microsoft.com/office/drawing/2014/main" xmlns="" id="{A1248DF2-009F-48AB-9C00-4685B388C2B1}"/>
                </a:ext>
              </a:extLst>
            </p:cNvPr>
            <p:cNvSpPr/>
            <p:nvPr/>
          </p:nvSpPr>
          <p:spPr>
            <a:xfrm>
              <a:off x="0" y="0"/>
              <a:ext cx="12192000" cy="46958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prstDash val="sysDash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800" b="1" dirty="0">
                <a:solidFill>
                  <a:schemeClr val="lt1"/>
                </a:solidFill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9E28826-3289-44F4-90BC-252906647A05}"/>
                </a:ext>
              </a:extLst>
            </p:cNvPr>
            <p:cNvCxnSpPr/>
            <p:nvPr/>
          </p:nvCxnSpPr>
          <p:spPr>
            <a:xfrm>
              <a:off x="673100" y="5508311"/>
              <a:ext cx="108458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îšľïḓé">
              <a:extLst>
                <a:ext uri="{FF2B5EF4-FFF2-40B4-BE49-F238E27FC236}">
                  <a16:creationId xmlns:a16="http://schemas.microsoft.com/office/drawing/2014/main" xmlns="" id="{09AD9C8B-D6E7-4E66-B6D0-0BCD80FC8580}"/>
                </a:ext>
              </a:extLst>
            </p:cNvPr>
            <p:cNvGrpSpPr/>
            <p:nvPr/>
          </p:nvGrpSpPr>
          <p:grpSpPr>
            <a:xfrm>
              <a:off x="3074989" y="4944749"/>
              <a:ext cx="6042025" cy="1127124"/>
              <a:chOff x="673100" y="4914901"/>
              <a:chExt cx="10845800" cy="1127124"/>
            </a:xfrm>
            <a:solidFill>
              <a:schemeClr val="bg1"/>
            </a:solidFill>
          </p:grpSpPr>
          <p:sp>
            <p:nvSpPr>
              <p:cNvPr id="217" name="ïşḻiḑê">
                <a:extLst>
                  <a:ext uri="{FF2B5EF4-FFF2-40B4-BE49-F238E27FC236}">
                    <a16:creationId xmlns:a16="http://schemas.microsoft.com/office/drawing/2014/main" xmlns="" id="{64DC2847-DA63-4AF3-B015-B0D0DC7F9B4A}"/>
                  </a:ext>
                </a:extLst>
              </p:cNvPr>
              <p:cNvSpPr txBox="1"/>
              <p:nvPr/>
            </p:nvSpPr>
            <p:spPr>
              <a:xfrm>
                <a:off x="673100" y="4914901"/>
                <a:ext cx="10845796" cy="49795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sz="2400" b="1" dirty="0"/>
                  <a:t>Unified fonts make reading more fluent.</a:t>
                </a:r>
              </a:p>
            </p:txBody>
          </p:sp>
          <p:sp>
            <p:nvSpPr>
              <p:cNvPr id="218" name="ísľïdé">
                <a:extLst>
                  <a:ext uri="{FF2B5EF4-FFF2-40B4-BE49-F238E27FC236}">
                    <a16:creationId xmlns:a16="http://schemas.microsoft.com/office/drawing/2014/main" xmlns="" id="{23E9BBEA-FB54-47C3-BA28-CE85931B8740}"/>
                  </a:ext>
                </a:extLst>
              </p:cNvPr>
              <p:cNvSpPr txBox="1"/>
              <p:nvPr/>
            </p:nvSpPr>
            <p:spPr>
              <a:xfrm>
                <a:off x="673100" y="5412855"/>
                <a:ext cx="10845800" cy="62917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9" name="ïślíd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1C47FF1D-C64B-4244-89C4-2E044660860E}"/>
                </a:ext>
              </a:extLst>
            </p:cNvPr>
            <p:cNvGrpSpPr/>
            <p:nvPr/>
          </p:nvGrpSpPr>
          <p:grpSpPr>
            <a:xfrm>
              <a:off x="6143626" y="356792"/>
              <a:ext cx="5375276" cy="4291407"/>
              <a:chOff x="3190875" y="1104900"/>
              <a:chExt cx="5810251" cy="4638675"/>
            </a:xfrm>
          </p:grpSpPr>
          <p:sp>
            <p:nvSpPr>
              <p:cNvPr id="31" name="íṡḻîďê">
                <a:extLst>
                  <a:ext uri="{FF2B5EF4-FFF2-40B4-BE49-F238E27FC236}">
                    <a16:creationId xmlns:a16="http://schemas.microsoft.com/office/drawing/2014/main" xmlns="" id="{E5B7FD57-03C7-46E3-8EA9-8C65BB8A0B3E}"/>
                  </a:ext>
                </a:extLst>
              </p:cNvPr>
              <p:cNvSpPr/>
              <p:nvPr/>
            </p:nvSpPr>
            <p:spPr bwMode="auto">
              <a:xfrm>
                <a:off x="3371850" y="1104900"/>
                <a:ext cx="5457825" cy="3486150"/>
              </a:xfrm>
              <a:custGeom>
                <a:avLst/>
                <a:gdLst>
                  <a:gd name="T0" fmla="*/ 1160 w 3753"/>
                  <a:gd name="T1" fmla="*/ 132 h 2402"/>
                  <a:gd name="T2" fmla="*/ 1652 w 3753"/>
                  <a:gd name="T3" fmla="*/ 9 h 2402"/>
                  <a:gd name="T4" fmla="*/ 3135 w 3753"/>
                  <a:gd name="T5" fmla="*/ 605 h 2402"/>
                  <a:gd name="T6" fmla="*/ 3547 w 3753"/>
                  <a:gd name="T7" fmla="*/ 982 h 2402"/>
                  <a:gd name="T8" fmla="*/ 3405 w 3753"/>
                  <a:gd name="T9" fmla="*/ 1965 h 2402"/>
                  <a:gd name="T10" fmla="*/ 3067 w 3753"/>
                  <a:gd name="T11" fmla="*/ 2175 h 2402"/>
                  <a:gd name="T12" fmla="*/ 2373 w 3753"/>
                  <a:gd name="T13" fmla="*/ 2386 h 2402"/>
                  <a:gd name="T14" fmla="*/ 1847 w 3753"/>
                  <a:gd name="T15" fmla="*/ 2365 h 2402"/>
                  <a:gd name="T16" fmla="*/ 485 w 3753"/>
                  <a:gd name="T17" fmla="*/ 1904 h 2402"/>
                  <a:gd name="T18" fmla="*/ 72 w 3753"/>
                  <a:gd name="T19" fmla="*/ 1482 h 2402"/>
                  <a:gd name="T20" fmla="*/ 225 w 3753"/>
                  <a:gd name="T21" fmla="*/ 977 h 2402"/>
                  <a:gd name="T22" fmla="*/ 474 w 3753"/>
                  <a:gd name="T23" fmla="*/ 896 h 2402"/>
                  <a:gd name="T24" fmla="*/ 846 w 3753"/>
                  <a:gd name="T25" fmla="*/ 787 h 2402"/>
                  <a:gd name="T26" fmla="*/ 1082 w 3753"/>
                  <a:gd name="T27" fmla="*/ 495 h 2402"/>
                  <a:gd name="T28" fmla="*/ 1160 w 3753"/>
                  <a:gd name="T29" fmla="*/ 132 h 2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53" h="2402">
                    <a:moveTo>
                      <a:pt x="1160" y="132"/>
                    </a:moveTo>
                    <a:cubicBezTo>
                      <a:pt x="1283" y="22"/>
                      <a:pt x="1476" y="0"/>
                      <a:pt x="1652" y="9"/>
                    </a:cubicBezTo>
                    <a:cubicBezTo>
                      <a:pt x="2205" y="36"/>
                      <a:pt x="2704" y="303"/>
                      <a:pt x="3135" y="605"/>
                    </a:cubicBezTo>
                    <a:cubicBezTo>
                      <a:pt x="3291" y="714"/>
                      <a:pt x="3445" y="832"/>
                      <a:pt x="3547" y="982"/>
                    </a:cubicBezTo>
                    <a:cubicBezTo>
                      <a:pt x="3753" y="1288"/>
                      <a:pt x="3692" y="1713"/>
                      <a:pt x="3405" y="1965"/>
                    </a:cubicBezTo>
                    <a:cubicBezTo>
                      <a:pt x="3307" y="2051"/>
                      <a:pt x="3189" y="2117"/>
                      <a:pt x="3067" y="2175"/>
                    </a:cubicBezTo>
                    <a:cubicBezTo>
                      <a:pt x="2851" y="2279"/>
                      <a:pt x="2618" y="2362"/>
                      <a:pt x="2373" y="2386"/>
                    </a:cubicBezTo>
                    <a:cubicBezTo>
                      <a:pt x="2198" y="2402"/>
                      <a:pt x="2021" y="2389"/>
                      <a:pt x="1847" y="2365"/>
                    </a:cubicBezTo>
                    <a:cubicBezTo>
                      <a:pt x="1361" y="2299"/>
                      <a:pt x="884" y="2154"/>
                      <a:pt x="485" y="1904"/>
                    </a:cubicBezTo>
                    <a:cubicBezTo>
                      <a:pt x="309" y="1795"/>
                      <a:pt x="144" y="1659"/>
                      <a:pt x="72" y="1482"/>
                    </a:cubicBezTo>
                    <a:cubicBezTo>
                      <a:pt x="0" y="1305"/>
                      <a:pt x="46" y="1082"/>
                      <a:pt x="225" y="977"/>
                    </a:cubicBezTo>
                    <a:cubicBezTo>
                      <a:pt x="299" y="933"/>
                      <a:pt x="388" y="914"/>
                      <a:pt x="474" y="896"/>
                    </a:cubicBezTo>
                    <a:cubicBezTo>
                      <a:pt x="602" y="868"/>
                      <a:pt x="731" y="842"/>
                      <a:pt x="846" y="787"/>
                    </a:cubicBezTo>
                    <a:cubicBezTo>
                      <a:pt x="965" y="730"/>
                      <a:pt x="1106" y="620"/>
                      <a:pt x="1082" y="495"/>
                    </a:cubicBezTo>
                    <a:cubicBezTo>
                      <a:pt x="1057" y="360"/>
                      <a:pt x="1037" y="242"/>
                      <a:pt x="1160" y="132"/>
                    </a:cubicBezTo>
                  </a:path>
                </a:pathLst>
              </a:custGeom>
              <a:solidFill>
                <a:srgbClr val="6C63FF">
                  <a:alpha val="20000"/>
                </a:srgb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iś1îḑe">
                <a:extLst>
                  <a:ext uri="{FF2B5EF4-FFF2-40B4-BE49-F238E27FC236}">
                    <a16:creationId xmlns:a16="http://schemas.microsoft.com/office/drawing/2014/main" xmlns="" id="{B8BAAE75-DCA9-4165-8613-2B3A6DD27942}"/>
                  </a:ext>
                </a:extLst>
              </p:cNvPr>
              <p:cNvSpPr/>
              <p:nvPr/>
            </p:nvSpPr>
            <p:spPr bwMode="auto">
              <a:xfrm>
                <a:off x="4019550" y="1684338"/>
                <a:ext cx="366713" cy="365125"/>
              </a:xfrm>
              <a:prstGeom prst="ellipse">
                <a:avLst/>
              </a:prstGeom>
              <a:solidFill>
                <a:srgbClr val="F0E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iṧľïḓé">
                <a:extLst>
                  <a:ext uri="{FF2B5EF4-FFF2-40B4-BE49-F238E27FC236}">
                    <a16:creationId xmlns:a16="http://schemas.microsoft.com/office/drawing/2014/main" xmlns="" id="{5A3670A0-3918-45D7-A4CE-17184124453C}"/>
                  </a:ext>
                </a:extLst>
              </p:cNvPr>
              <p:cNvSpPr/>
              <p:nvPr/>
            </p:nvSpPr>
            <p:spPr bwMode="auto">
              <a:xfrm>
                <a:off x="3705225" y="1317625"/>
                <a:ext cx="227013" cy="227013"/>
              </a:xfrm>
              <a:prstGeom prst="ellipse">
                <a:avLst/>
              </a:prstGeom>
              <a:solidFill>
                <a:srgbClr val="F0E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ïSľiďe">
                <a:extLst>
                  <a:ext uri="{FF2B5EF4-FFF2-40B4-BE49-F238E27FC236}">
                    <a16:creationId xmlns:a16="http://schemas.microsoft.com/office/drawing/2014/main" xmlns="" id="{DCB7A053-F643-4F85-9BC4-AF9A8560F0FB}"/>
                  </a:ext>
                </a:extLst>
              </p:cNvPr>
              <p:cNvSpPr/>
              <p:nvPr/>
            </p:nvSpPr>
            <p:spPr bwMode="auto">
              <a:xfrm>
                <a:off x="8339138" y="1709738"/>
                <a:ext cx="139700" cy="139700"/>
              </a:xfrm>
              <a:prstGeom prst="ellipse">
                <a:avLst/>
              </a:prstGeom>
              <a:solidFill>
                <a:srgbClr val="F0E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í$ḻîďê">
                <a:extLst>
                  <a:ext uri="{FF2B5EF4-FFF2-40B4-BE49-F238E27FC236}">
                    <a16:creationId xmlns:a16="http://schemas.microsoft.com/office/drawing/2014/main" xmlns="" id="{9346AC96-45F3-4A51-9B1E-5015DCCECF97}"/>
                  </a:ext>
                </a:extLst>
              </p:cNvPr>
              <p:cNvSpPr/>
              <p:nvPr/>
            </p:nvSpPr>
            <p:spPr bwMode="auto">
              <a:xfrm>
                <a:off x="6713538" y="5667375"/>
                <a:ext cx="981075" cy="76200"/>
              </a:xfrm>
              <a:custGeom>
                <a:avLst/>
                <a:gdLst>
                  <a:gd name="T0" fmla="*/ 614 w 674"/>
                  <a:gd name="T1" fmla="*/ 0 h 53"/>
                  <a:gd name="T2" fmla="*/ 325 w 674"/>
                  <a:gd name="T3" fmla="*/ 46 h 53"/>
                  <a:gd name="T4" fmla="*/ 42 w 674"/>
                  <a:gd name="T5" fmla="*/ 3 h 53"/>
                  <a:gd name="T6" fmla="*/ 0 w 674"/>
                  <a:gd name="T7" fmla="*/ 19 h 53"/>
                  <a:gd name="T8" fmla="*/ 337 w 674"/>
                  <a:gd name="T9" fmla="*/ 53 h 53"/>
                  <a:gd name="T10" fmla="*/ 674 w 674"/>
                  <a:gd name="T11" fmla="*/ 19 h 53"/>
                  <a:gd name="T12" fmla="*/ 614 w 674"/>
                  <a:gd name="T13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4" h="53">
                    <a:moveTo>
                      <a:pt x="614" y="0"/>
                    </a:moveTo>
                    <a:cubicBezTo>
                      <a:pt x="553" y="28"/>
                      <a:pt x="447" y="46"/>
                      <a:pt x="325" y="46"/>
                    </a:cubicBezTo>
                    <a:cubicBezTo>
                      <a:pt x="207" y="46"/>
                      <a:pt x="104" y="29"/>
                      <a:pt x="42" y="3"/>
                    </a:cubicBezTo>
                    <a:cubicBezTo>
                      <a:pt x="15" y="8"/>
                      <a:pt x="0" y="13"/>
                      <a:pt x="0" y="19"/>
                    </a:cubicBezTo>
                    <a:cubicBezTo>
                      <a:pt x="0" y="38"/>
                      <a:pt x="151" y="53"/>
                      <a:pt x="337" y="53"/>
                    </a:cubicBezTo>
                    <a:cubicBezTo>
                      <a:pt x="523" y="53"/>
                      <a:pt x="674" y="38"/>
                      <a:pt x="674" y="19"/>
                    </a:cubicBezTo>
                    <a:cubicBezTo>
                      <a:pt x="674" y="12"/>
                      <a:pt x="651" y="6"/>
                      <a:pt x="614" y="0"/>
                    </a:cubicBezTo>
                  </a:path>
                </a:pathLst>
              </a:custGeom>
              <a:solidFill>
                <a:srgbClr val="F0E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ís1îďê">
                <a:extLst>
                  <a:ext uri="{FF2B5EF4-FFF2-40B4-BE49-F238E27FC236}">
                    <a16:creationId xmlns:a16="http://schemas.microsoft.com/office/drawing/2014/main" xmlns="" id="{EC464D51-5549-4FF0-A401-96185414348A}"/>
                  </a:ext>
                </a:extLst>
              </p:cNvPr>
              <p:cNvSpPr/>
              <p:nvPr/>
            </p:nvSpPr>
            <p:spPr bwMode="auto">
              <a:xfrm>
                <a:off x="3760788" y="3943350"/>
                <a:ext cx="674688" cy="1404938"/>
              </a:xfrm>
              <a:custGeom>
                <a:avLst/>
                <a:gdLst>
                  <a:gd name="T0" fmla="*/ 425 w 425"/>
                  <a:gd name="T1" fmla="*/ 0 h 885"/>
                  <a:gd name="T2" fmla="*/ 424 w 425"/>
                  <a:gd name="T3" fmla="*/ 73 h 885"/>
                  <a:gd name="T4" fmla="*/ 413 w 425"/>
                  <a:gd name="T5" fmla="*/ 665 h 885"/>
                  <a:gd name="T6" fmla="*/ 320 w 425"/>
                  <a:gd name="T7" fmla="*/ 882 h 885"/>
                  <a:gd name="T8" fmla="*/ 0 w 425"/>
                  <a:gd name="T9" fmla="*/ 885 h 885"/>
                  <a:gd name="T10" fmla="*/ 0 w 425"/>
                  <a:gd name="T11" fmla="*/ 34 h 885"/>
                  <a:gd name="T12" fmla="*/ 334 w 425"/>
                  <a:gd name="T13" fmla="*/ 8 h 885"/>
                  <a:gd name="T14" fmla="*/ 425 w 425"/>
                  <a:gd name="T15" fmla="*/ 0 h 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5" h="885">
                    <a:moveTo>
                      <a:pt x="425" y="0"/>
                    </a:moveTo>
                    <a:lnTo>
                      <a:pt x="424" y="73"/>
                    </a:lnTo>
                    <a:lnTo>
                      <a:pt x="413" y="665"/>
                    </a:lnTo>
                    <a:lnTo>
                      <a:pt x="320" y="882"/>
                    </a:lnTo>
                    <a:lnTo>
                      <a:pt x="0" y="885"/>
                    </a:lnTo>
                    <a:lnTo>
                      <a:pt x="0" y="34"/>
                    </a:lnTo>
                    <a:lnTo>
                      <a:pt x="334" y="8"/>
                    </a:lnTo>
                    <a:lnTo>
                      <a:pt x="425" y="0"/>
                    </a:lnTo>
                    <a:close/>
                  </a:path>
                </a:pathLst>
              </a:custGeom>
              <a:solidFill>
                <a:srgbClr val="5F5D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iṧliḓé">
                <a:extLst>
                  <a:ext uri="{FF2B5EF4-FFF2-40B4-BE49-F238E27FC236}">
                    <a16:creationId xmlns:a16="http://schemas.microsoft.com/office/drawing/2014/main" xmlns="" id="{93CFEF6C-77CD-43EA-AEA5-E413A4D46097}"/>
                  </a:ext>
                </a:extLst>
              </p:cNvPr>
              <p:cNvSpPr/>
              <p:nvPr/>
            </p:nvSpPr>
            <p:spPr bwMode="auto">
              <a:xfrm>
                <a:off x="3760788" y="3943350"/>
                <a:ext cx="674688" cy="1404938"/>
              </a:xfrm>
              <a:custGeom>
                <a:avLst/>
                <a:gdLst>
                  <a:gd name="T0" fmla="*/ 425 w 425"/>
                  <a:gd name="T1" fmla="*/ 0 h 885"/>
                  <a:gd name="T2" fmla="*/ 424 w 425"/>
                  <a:gd name="T3" fmla="*/ 73 h 885"/>
                  <a:gd name="T4" fmla="*/ 413 w 425"/>
                  <a:gd name="T5" fmla="*/ 665 h 885"/>
                  <a:gd name="T6" fmla="*/ 320 w 425"/>
                  <a:gd name="T7" fmla="*/ 882 h 885"/>
                  <a:gd name="T8" fmla="*/ 0 w 425"/>
                  <a:gd name="T9" fmla="*/ 885 h 885"/>
                  <a:gd name="T10" fmla="*/ 0 w 425"/>
                  <a:gd name="T11" fmla="*/ 34 h 885"/>
                  <a:gd name="T12" fmla="*/ 334 w 425"/>
                  <a:gd name="T13" fmla="*/ 8 h 885"/>
                  <a:gd name="T14" fmla="*/ 425 w 425"/>
                  <a:gd name="T15" fmla="*/ 0 h 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5" h="885">
                    <a:moveTo>
                      <a:pt x="425" y="0"/>
                    </a:moveTo>
                    <a:lnTo>
                      <a:pt x="424" y="73"/>
                    </a:lnTo>
                    <a:lnTo>
                      <a:pt x="413" y="665"/>
                    </a:lnTo>
                    <a:lnTo>
                      <a:pt x="320" y="882"/>
                    </a:lnTo>
                    <a:lnTo>
                      <a:pt x="0" y="885"/>
                    </a:lnTo>
                    <a:lnTo>
                      <a:pt x="0" y="34"/>
                    </a:lnTo>
                    <a:lnTo>
                      <a:pt x="334" y="8"/>
                    </a:lnTo>
                    <a:lnTo>
                      <a:pt x="4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íśľïdê">
                <a:extLst>
                  <a:ext uri="{FF2B5EF4-FFF2-40B4-BE49-F238E27FC236}">
                    <a16:creationId xmlns:a16="http://schemas.microsoft.com/office/drawing/2014/main" xmlns="" id="{2167AF7A-7206-4C5F-BB81-908C2D4B1E7B}"/>
                  </a:ext>
                </a:extLst>
              </p:cNvPr>
              <p:cNvSpPr/>
              <p:nvPr/>
            </p:nvSpPr>
            <p:spPr bwMode="auto">
              <a:xfrm>
                <a:off x="3760788" y="4048125"/>
                <a:ext cx="673100" cy="1300163"/>
              </a:xfrm>
              <a:custGeom>
                <a:avLst/>
                <a:gdLst>
                  <a:gd name="T0" fmla="*/ 424 w 424"/>
                  <a:gd name="T1" fmla="*/ 0 h 819"/>
                  <a:gd name="T2" fmla="*/ 424 w 424"/>
                  <a:gd name="T3" fmla="*/ 0 h 819"/>
                  <a:gd name="T4" fmla="*/ 424 w 424"/>
                  <a:gd name="T5" fmla="*/ 7 h 819"/>
                  <a:gd name="T6" fmla="*/ 413 w 424"/>
                  <a:gd name="T7" fmla="*/ 599 h 819"/>
                  <a:gd name="T8" fmla="*/ 320 w 424"/>
                  <a:gd name="T9" fmla="*/ 816 h 819"/>
                  <a:gd name="T10" fmla="*/ 344 w 424"/>
                  <a:gd name="T11" fmla="*/ 9 h 819"/>
                  <a:gd name="T12" fmla="*/ 344 w 424"/>
                  <a:gd name="T13" fmla="*/ 8 h 819"/>
                  <a:gd name="T14" fmla="*/ 0 w 424"/>
                  <a:gd name="T15" fmla="*/ 12 h 819"/>
                  <a:gd name="T16" fmla="*/ 0 w 424"/>
                  <a:gd name="T17" fmla="*/ 5 h 819"/>
                  <a:gd name="T18" fmla="*/ 0 w 424"/>
                  <a:gd name="T19" fmla="*/ 819 h 819"/>
                  <a:gd name="T20" fmla="*/ 320 w 424"/>
                  <a:gd name="T21" fmla="*/ 816 h 819"/>
                  <a:gd name="T22" fmla="*/ 413 w 424"/>
                  <a:gd name="T23" fmla="*/ 599 h 819"/>
                  <a:gd name="T24" fmla="*/ 424 w 424"/>
                  <a:gd name="T25" fmla="*/ 7 h 819"/>
                  <a:gd name="T26" fmla="*/ 424 w 424"/>
                  <a:gd name="T27" fmla="*/ 0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4" h="819">
                    <a:moveTo>
                      <a:pt x="424" y="0"/>
                    </a:moveTo>
                    <a:lnTo>
                      <a:pt x="424" y="0"/>
                    </a:lnTo>
                    <a:lnTo>
                      <a:pt x="424" y="7"/>
                    </a:lnTo>
                    <a:lnTo>
                      <a:pt x="413" y="599"/>
                    </a:lnTo>
                    <a:lnTo>
                      <a:pt x="320" y="816"/>
                    </a:lnTo>
                    <a:lnTo>
                      <a:pt x="344" y="9"/>
                    </a:lnTo>
                    <a:lnTo>
                      <a:pt x="344" y="8"/>
                    </a:lnTo>
                    <a:lnTo>
                      <a:pt x="0" y="12"/>
                    </a:lnTo>
                    <a:lnTo>
                      <a:pt x="0" y="5"/>
                    </a:lnTo>
                    <a:lnTo>
                      <a:pt x="0" y="819"/>
                    </a:lnTo>
                    <a:lnTo>
                      <a:pt x="320" y="816"/>
                    </a:lnTo>
                    <a:lnTo>
                      <a:pt x="413" y="599"/>
                    </a:lnTo>
                    <a:lnTo>
                      <a:pt x="424" y="7"/>
                    </a:lnTo>
                    <a:lnTo>
                      <a:pt x="424" y="0"/>
                    </a:lnTo>
                    <a:close/>
                  </a:path>
                </a:pathLst>
              </a:custGeom>
              <a:solidFill>
                <a:srgbClr val="5554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íṥľïde">
                <a:extLst>
                  <a:ext uri="{FF2B5EF4-FFF2-40B4-BE49-F238E27FC236}">
                    <a16:creationId xmlns:a16="http://schemas.microsoft.com/office/drawing/2014/main" xmlns="" id="{0A6E602F-A9FE-4EE2-8630-5F80656D49AA}"/>
                  </a:ext>
                </a:extLst>
              </p:cNvPr>
              <p:cNvSpPr/>
              <p:nvPr/>
            </p:nvSpPr>
            <p:spPr bwMode="auto">
              <a:xfrm>
                <a:off x="3760788" y="4048125"/>
                <a:ext cx="673100" cy="1300163"/>
              </a:xfrm>
              <a:custGeom>
                <a:avLst/>
                <a:gdLst>
                  <a:gd name="T0" fmla="*/ 424 w 424"/>
                  <a:gd name="T1" fmla="*/ 0 h 819"/>
                  <a:gd name="T2" fmla="*/ 424 w 424"/>
                  <a:gd name="T3" fmla="*/ 0 h 819"/>
                  <a:gd name="T4" fmla="*/ 424 w 424"/>
                  <a:gd name="T5" fmla="*/ 7 h 819"/>
                  <a:gd name="T6" fmla="*/ 413 w 424"/>
                  <a:gd name="T7" fmla="*/ 599 h 819"/>
                  <a:gd name="T8" fmla="*/ 320 w 424"/>
                  <a:gd name="T9" fmla="*/ 816 h 819"/>
                  <a:gd name="T10" fmla="*/ 344 w 424"/>
                  <a:gd name="T11" fmla="*/ 9 h 819"/>
                  <a:gd name="T12" fmla="*/ 344 w 424"/>
                  <a:gd name="T13" fmla="*/ 8 h 819"/>
                  <a:gd name="T14" fmla="*/ 0 w 424"/>
                  <a:gd name="T15" fmla="*/ 12 h 819"/>
                  <a:gd name="T16" fmla="*/ 0 w 424"/>
                  <a:gd name="T17" fmla="*/ 5 h 819"/>
                  <a:gd name="T18" fmla="*/ 0 w 424"/>
                  <a:gd name="T19" fmla="*/ 819 h 819"/>
                  <a:gd name="T20" fmla="*/ 320 w 424"/>
                  <a:gd name="T21" fmla="*/ 816 h 819"/>
                  <a:gd name="T22" fmla="*/ 413 w 424"/>
                  <a:gd name="T23" fmla="*/ 599 h 819"/>
                  <a:gd name="T24" fmla="*/ 424 w 424"/>
                  <a:gd name="T25" fmla="*/ 7 h 819"/>
                  <a:gd name="T26" fmla="*/ 424 w 424"/>
                  <a:gd name="T27" fmla="*/ 0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4" h="819">
                    <a:moveTo>
                      <a:pt x="424" y="0"/>
                    </a:moveTo>
                    <a:lnTo>
                      <a:pt x="424" y="0"/>
                    </a:lnTo>
                    <a:lnTo>
                      <a:pt x="424" y="7"/>
                    </a:lnTo>
                    <a:lnTo>
                      <a:pt x="413" y="599"/>
                    </a:lnTo>
                    <a:lnTo>
                      <a:pt x="320" y="816"/>
                    </a:lnTo>
                    <a:lnTo>
                      <a:pt x="344" y="9"/>
                    </a:lnTo>
                    <a:lnTo>
                      <a:pt x="344" y="8"/>
                    </a:lnTo>
                    <a:lnTo>
                      <a:pt x="0" y="12"/>
                    </a:lnTo>
                    <a:lnTo>
                      <a:pt x="0" y="5"/>
                    </a:lnTo>
                    <a:lnTo>
                      <a:pt x="0" y="819"/>
                    </a:lnTo>
                    <a:lnTo>
                      <a:pt x="320" y="816"/>
                    </a:lnTo>
                    <a:lnTo>
                      <a:pt x="413" y="599"/>
                    </a:lnTo>
                    <a:lnTo>
                      <a:pt x="424" y="7"/>
                    </a:lnTo>
                    <a:lnTo>
                      <a:pt x="4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iṡľîdé">
                <a:extLst>
                  <a:ext uri="{FF2B5EF4-FFF2-40B4-BE49-F238E27FC236}">
                    <a16:creationId xmlns:a16="http://schemas.microsoft.com/office/drawing/2014/main" xmlns="" id="{DEADD6E1-FE54-4205-9CD9-60970520D269}"/>
                  </a:ext>
                </a:extLst>
              </p:cNvPr>
              <p:cNvSpPr/>
              <p:nvPr/>
            </p:nvSpPr>
            <p:spPr bwMode="auto">
              <a:xfrm>
                <a:off x="4268788" y="3943350"/>
                <a:ext cx="166688" cy="1400175"/>
              </a:xfrm>
              <a:custGeom>
                <a:avLst/>
                <a:gdLst>
                  <a:gd name="T0" fmla="*/ 105 w 105"/>
                  <a:gd name="T1" fmla="*/ 0 h 882"/>
                  <a:gd name="T2" fmla="*/ 104 w 105"/>
                  <a:gd name="T3" fmla="*/ 73 h 882"/>
                  <a:gd name="T4" fmla="*/ 93 w 105"/>
                  <a:gd name="T5" fmla="*/ 665 h 882"/>
                  <a:gd name="T6" fmla="*/ 0 w 105"/>
                  <a:gd name="T7" fmla="*/ 882 h 882"/>
                  <a:gd name="T8" fmla="*/ 24 w 105"/>
                  <a:gd name="T9" fmla="*/ 75 h 882"/>
                  <a:gd name="T10" fmla="*/ 24 w 105"/>
                  <a:gd name="T11" fmla="*/ 74 h 882"/>
                  <a:gd name="T12" fmla="*/ 14 w 105"/>
                  <a:gd name="T13" fmla="*/ 8 h 882"/>
                  <a:gd name="T14" fmla="*/ 105 w 105"/>
                  <a:gd name="T15" fmla="*/ 0 h 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882">
                    <a:moveTo>
                      <a:pt x="105" y="0"/>
                    </a:moveTo>
                    <a:lnTo>
                      <a:pt x="104" y="73"/>
                    </a:lnTo>
                    <a:lnTo>
                      <a:pt x="93" y="665"/>
                    </a:lnTo>
                    <a:lnTo>
                      <a:pt x="0" y="882"/>
                    </a:lnTo>
                    <a:lnTo>
                      <a:pt x="24" y="75"/>
                    </a:lnTo>
                    <a:lnTo>
                      <a:pt x="24" y="74"/>
                    </a:lnTo>
                    <a:lnTo>
                      <a:pt x="14" y="8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5F5D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iṩľiḋè">
                <a:extLst>
                  <a:ext uri="{FF2B5EF4-FFF2-40B4-BE49-F238E27FC236}">
                    <a16:creationId xmlns:a16="http://schemas.microsoft.com/office/drawing/2014/main" xmlns="" id="{1DFBF8BA-BB9F-4192-B0F9-BAD4A6BF3ECD}"/>
                  </a:ext>
                </a:extLst>
              </p:cNvPr>
              <p:cNvSpPr/>
              <p:nvPr/>
            </p:nvSpPr>
            <p:spPr bwMode="auto">
              <a:xfrm>
                <a:off x="4268788" y="3943350"/>
                <a:ext cx="166688" cy="1400175"/>
              </a:xfrm>
              <a:custGeom>
                <a:avLst/>
                <a:gdLst>
                  <a:gd name="T0" fmla="*/ 105 w 105"/>
                  <a:gd name="T1" fmla="*/ 0 h 882"/>
                  <a:gd name="T2" fmla="*/ 104 w 105"/>
                  <a:gd name="T3" fmla="*/ 73 h 882"/>
                  <a:gd name="T4" fmla="*/ 93 w 105"/>
                  <a:gd name="T5" fmla="*/ 665 h 882"/>
                  <a:gd name="T6" fmla="*/ 0 w 105"/>
                  <a:gd name="T7" fmla="*/ 882 h 882"/>
                  <a:gd name="T8" fmla="*/ 24 w 105"/>
                  <a:gd name="T9" fmla="*/ 75 h 882"/>
                  <a:gd name="T10" fmla="*/ 24 w 105"/>
                  <a:gd name="T11" fmla="*/ 74 h 882"/>
                  <a:gd name="T12" fmla="*/ 14 w 105"/>
                  <a:gd name="T13" fmla="*/ 8 h 882"/>
                  <a:gd name="T14" fmla="*/ 105 w 105"/>
                  <a:gd name="T15" fmla="*/ 0 h 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882">
                    <a:moveTo>
                      <a:pt x="105" y="0"/>
                    </a:moveTo>
                    <a:lnTo>
                      <a:pt x="104" y="73"/>
                    </a:lnTo>
                    <a:lnTo>
                      <a:pt x="93" y="665"/>
                    </a:lnTo>
                    <a:lnTo>
                      <a:pt x="0" y="882"/>
                    </a:lnTo>
                    <a:lnTo>
                      <a:pt x="24" y="75"/>
                    </a:lnTo>
                    <a:lnTo>
                      <a:pt x="24" y="74"/>
                    </a:lnTo>
                    <a:lnTo>
                      <a:pt x="14" y="8"/>
                    </a:lnTo>
                    <a:lnTo>
                      <a:pt x="10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ïṡḷíḑê">
                <a:extLst>
                  <a:ext uri="{FF2B5EF4-FFF2-40B4-BE49-F238E27FC236}">
                    <a16:creationId xmlns:a16="http://schemas.microsoft.com/office/drawing/2014/main" xmlns="" id="{80809473-9409-4D01-A9DF-E361DE446CA0}"/>
                  </a:ext>
                </a:extLst>
              </p:cNvPr>
              <p:cNvSpPr/>
              <p:nvPr/>
            </p:nvSpPr>
            <p:spPr bwMode="auto">
              <a:xfrm>
                <a:off x="3760788" y="4049713"/>
                <a:ext cx="546100" cy="17463"/>
              </a:xfrm>
              <a:custGeom>
                <a:avLst/>
                <a:gdLst>
                  <a:gd name="T0" fmla="*/ 344 w 344"/>
                  <a:gd name="T1" fmla="*/ 0 h 11"/>
                  <a:gd name="T2" fmla="*/ 0 w 344"/>
                  <a:gd name="T3" fmla="*/ 4 h 11"/>
                  <a:gd name="T4" fmla="*/ 0 w 344"/>
                  <a:gd name="T5" fmla="*/ 11 h 11"/>
                  <a:gd name="T6" fmla="*/ 344 w 344"/>
                  <a:gd name="T7" fmla="*/ 7 h 11"/>
                  <a:gd name="T8" fmla="*/ 344 w 34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4" h="11">
                    <a:moveTo>
                      <a:pt x="344" y="0"/>
                    </a:moveTo>
                    <a:lnTo>
                      <a:pt x="0" y="4"/>
                    </a:lnTo>
                    <a:lnTo>
                      <a:pt x="0" y="11"/>
                    </a:lnTo>
                    <a:lnTo>
                      <a:pt x="344" y="7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rgbClr val="4C4B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íṥlïḑé">
                <a:extLst>
                  <a:ext uri="{FF2B5EF4-FFF2-40B4-BE49-F238E27FC236}">
                    <a16:creationId xmlns:a16="http://schemas.microsoft.com/office/drawing/2014/main" xmlns="" id="{124559FB-4B42-486F-894E-F5C179167F4F}"/>
                  </a:ext>
                </a:extLst>
              </p:cNvPr>
              <p:cNvSpPr/>
              <p:nvPr/>
            </p:nvSpPr>
            <p:spPr bwMode="auto">
              <a:xfrm>
                <a:off x="3760788" y="4049713"/>
                <a:ext cx="546100" cy="17463"/>
              </a:xfrm>
              <a:custGeom>
                <a:avLst/>
                <a:gdLst>
                  <a:gd name="T0" fmla="*/ 344 w 344"/>
                  <a:gd name="T1" fmla="*/ 0 h 11"/>
                  <a:gd name="T2" fmla="*/ 0 w 344"/>
                  <a:gd name="T3" fmla="*/ 4 h 11"/>
                  <a:gd name="T4" fmla="*/ 0 w 344"/>
                  <a:gd name="T5" fmla="*/ 11 h 11"/>
                  <a:gd name="T6" fmla="*/ 344 w 344"/>
                  <a:gd name="T7" fmla="*/ 7 h 11"/>
                  <a:gd name="T8" fmla="*/ 344 w 34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4" h="11">
                    <a:moveTo>
                      <a:pt x="344" y="0"/>
                    </a:moveTo>
                    <a:lnTo>
                      <a:pt x="0" y="4"/>
                    </a:lnTo>
                    <a:lnTo>
                      <a:pt x="0" y="11"/>
                    </a:lnTo>
                    <a:lnTo>
                      <a:pt x="344" y="7"/>
                    </a:lnTo>
                    <a:lnTo>
                      <a:pt x="34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ïṩ1iḋè">
                <a:extLst>
                  <a:ext uri="{FF2B5EF4-FFF2-40B4-BE49-F238E27FC236}">
                    <a16:creationId xmlns:a16="http://schemas.microsoft.com/office/drawing/2014/main" xmlns="" id="{33AEA0DB-6AC3-443E-976A-47F2737C2170}"/>
                  </a:ext>
                </a:extLst>
              </p:cNvPr>
              <p:cNvSpPr/>
              <p:nvPr/>
            </p:nvSpPr>
            <p:spPr bwMode="auto">
              <a:xfrm>
                <a:off x="4306888" y="4048125"/>
                <a:ext cx="127000" cy="12700"/>
              </a:xfrm>
              <a:custGeom>
                <a:avLst/>
                <a:gdLst>
                  <a:gd name="T0" fmla="*/ 80 w 80"/>
                  <a:gd name="T1" fmla="*/ 0 h 8"/>
                  <a:gd name="T2" fmla="*/ 0 w 80"/>
                  <a:gd name="T3" fmla="*/ 1 h 8"/>
                  <a:gd name="T4" fmla="*/ 0 w 80"/>
                  <a:gd name="T5" fmla="*/ 8 h 8"/>
                  <a:gd name="T6" fmla="*/ 80 w 80"/>
                  <a:gd name="T7" fmla="*/ 7 h 8"/>
                  <a:gd name="T8" fmla="*/ 80 w 8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8">
                    <a:moveTo>
                      <a:pt x="80" y="0"/>
                    </a:moveTo>
                    <a:lnTo>
                      <a:pt x="0" y="1"/>
                    </a:lnTo>
                    <a:lnTo>
                      <a:pt x="0" y="8"/>
                    </a:lnTo>
                    <a:lnTo>
                      <a:pt x="80" y="7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5554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íṩḻiḍé">
                <a:extLst>
                  <a:ext uri="{FF2B5EF4-FFF2-40B4-BE49-F238E27FC236}">
                    <a16:creationId xmlns:a16="http://schemas.microsoft.com/office/drawing/2014/main" xmlns="" id="{9CAB7563-60D5-46E1-9C39-CBD9E56FDB85}"/>
                  </a:ext>
                </a:extLst>
              </p:cNvPr>
              <p:cNvSpPr/>
              <p:nvPr/>
            </p:nvSpPr>
            <p:spPr bwMode="auto">
              <a:xfrm>
                <a:off x="4306888" y="4048125"/>
                <a:ext cx="127000" cy="12700"/>
              </a:xfrm>
              <a:custGeom>
                <a:avLst/>
                <a:gdLst>
                  <a:gd name="T0" fmla="*/ 80 w 80"/>
                  <a:gd name="T1" fmla="*/ 0 h 8"/>
                  <a:gd name="T2" fmla="*/ 0 w 80"/>
                  <a:gd name="T3" fmla="*/ 1 h 8"/>
                  <a:gd name="T4" fmla="*/ 0 w 80"/>
                  <a:gd name="T5" fmla="*/ 8 h 8"/>
                  <a:gd name="T6" fmla="*/ 80 w 80"/>
                  <a:gd name="T7" fmla="*/ 7 h 8"/>
                  <a:gd name="T8" fmla="*/ 80 w 8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8">
                    <a:moveTo>
                      <a:pt x="80" y="0"/>
                    </a:moveTo>
                    <a:lnTo>
                      <a:pt x="0" y="1"/>
                    </a:lnTo>
                    <a:lnTo>
                      <a:pt x="0" y="8"/>
                    </a:lnTo>
                    <a:lnTo>
                      <a:pt x="80" y="7"/>
                    </a:lnTo>
                    <a:lnTo>
                      <a:pt x="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îṥḷíde">
                <a:extLst>
                  <a:ext uri="{FF2B5EF4-FFF2-40B4-BE49-F238E27FC236}">
                    <a16:creationId xmlns:a16="http://schemas.microsoft.com/office/drawing/2014/main" xmlns="" id="{BF3547D7-FF57-4367-BC4E-CE447D1714CC}"/>
                  </a:ext>
                </a:extLst>
              </p:cNvPr>
              <p:cNvSpPr/>
              <p:nvPr/>
            </p:nvSpPr>
            <p:spPr bwMode="auto">
              <a:xfrm>
                <a:off x="8408988" y="3921125"/>
                <a:ext cx="592138" cy="1420813"/>
              </a:xfrm>
              <a:custGeom>
                <a:avLst/>
                <a:gdLst>
                  <a:gd name="T0" fmla="*/ 373 w 373"/>
                  <a:gd name="T1" fmla="*/ 48 h 895"/>
                  <a:gd name="T2" fmla="*/ 373 w 373"/>
                  <a:gd name="T3" fmla="*/ 895 h 895"/>
                  <a:gd name="T4" fmla="*/ 299 w 373"/>
                  <a:gd name="T5" fmla="*/ 895 h 895"/>
                  <a:gd name="T6" fmla="*/ 0 w 373"/>
                  <a:gd name="T7" fmla="*/ 678 h 895"/>
                  <a:gd name="T8" fmla="*/ 0 w 373"/>
                  <a:gd name="T9" fmla="*/ 24 h 895"/>
                  <a:gd name="T10" fmla="*/ 267 w 373"/>
                  <a:gd name="T11" fmla="*/ 0 h 895"/>
                  <a:gd name="T12" fmla="*/ 283 w 373"/>
                  <a:gd name="T13" fmla="*/ 7 h 895"/>
                  <a:gd name="T14" fmla="*/ 299 w 373"/>
                  <a:gd name="T15" fmla="*/ 14 h 895"/>
                  <a:gd name="T16" fmla="*/ 373 w 373"/>
                  <a:gd name="T17" fmla="*/ 48 h 8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3" h="895">
                    <a:moveTo>
                      <a:pt x="373" y="48"/>
                    </a:moveTo>
                    <a:lnTo>
                      <a:pt x="373" y="895"/>
                    </a:lnTo>
                    <a:lnTo>
                      <a:pt x="299" y="895"/>
                    </a:lnTo>
                    <a:lnTo>
                      <a:pt x="0" y="678"/>
                    </a:lnTo>
                    <a:lnTo>
                      <a:pt x="0" y="24"/>
                    </a:lnTo>
                    <a:lnTo>
                      <a:pt x="267" y="0"/>
                    </a:lnTo>
                    <a:lnTo>
                      <a:pt x="283" y="7"/>
                    </a:lnTo>
                    <a:lnTo>
                      <a:pt x="299" y="14"/>
                    </a:lnTo>
                    <a:lnTo>
                      <a:pt x="373" y="48"/>
                    </a:lnTo>
                    <a:close/>
                  </a:path>
                </a:pathLst>
              </a:custGeom>
              <a:solidFill>
                <a:srgbClr val="5F5D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iśḻidé">
                <a:extLst>
                  <a:ext uri="{FF2B5EF4-FFF2-40B4-BE49-F238E27FC236}">
                    <a16:creationId xmlns:a16="http://schemas.microsoft.com/office/drawing/2014/main" xmlns="" id="{A69B1689-46EC-4F84-9F60-8289A196DD3D}"/>
                  </a:ext>
                </a:extLst>
              </p:cNvPr>
              <p:cNvSpPr/>
              <p:nvPr/>
            </p:nvSpPr>
            <p:spPr bwMode="auto">
              <a:xfrm>
                <a:off x="8408988" y="3921125"/>
                <a:ext cx="592138" cy="1420813"/>
              </a:xfrm>
              <a:custGeom>
                <a:avLst/>
                <a:gdLst>
                  <a:gd name="T0" fmla="*/ 373 w 373"/>
                  <a:gd name="T1" fmla="*/ 48 h 895"/>
                  <a:gd name="T2" fmla="*/ 373 w 373"/>
                  <a:gd name="T3" fmla="*/ 895 h 895"/>
                  <a:gd name="T4" fmla="*/ 299 w 373"/>
                  <a:gd name="T5" fmla="*/ 895 h 895"/>
                  <a:gd name="T6" fmla="*/ 0 w 373"/>
                  <a:gd name="T7" fmla="*/ 678 h 895"/>
                  <a:gd name="T8" fmla="*/ 0 w 373"/>
                  <a:gd name="T9" fmla="*/ 24 h 895"/>
                  <a:gd name="T10" fmla="*/ 267 w 373"/>
                  <a:gd name="T11" fmla="*/ 0 h 895"/>
                  <a:gd name="T12" fmla="*/ 283 w 373"/>
                  <a:gd name="T13" fmla="*/ 7 h 895"/>
                  <a:gd name="T14" fmla="*/ 299 w 373"/>
                  <a:gd name="T15" fmla="*/ 14 h 895"/>
                  <a:gd name="T16" fmla="*/ 373 w 373"/>
                  <a:gd name="T17" fmla="*/ 48 h 8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3" h="895">
                    <a:moveTo>
                      <a:pt x="373" y="48"/>
                    </a:moveTo>
                    <a:lnTo>
                      <a:pt x="373" y="895"/>
                    </a:lnTo>
                    <a:lnTo>
                      <a:pt x="299" y="895"/>
                    </a:lnTo>
                    <a:lnTo>
                      <a:pt x="0" y="678"/>
                    </a:lnTo>
                    <a:lnTo>
                      <a:pt x="0" y="24"/>
                    </a:lnTo>
                    <a:lnTo>
                      <a:pt x="267" y="0"/>
                    </a:lnTo>
                    <a:lnTo>
                      <a:pt x="283" y="7"/>
                    </a:lnTo>
                    <a:lnTo>
                      <a:pt x="299" y="14"/>
                    </a:lnTo>
                    <a:lnTo>
                      <a:pt x="373" y="4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ïšḻíḑé">
                <a:extLst>
                  <a:ext uri="{FF2B5EF4-FFF2-40B4-BE49-F238E27FC236}">
                    <a16:creationId xmlns:a16="http://schemas.microsoft.com/office/drawing/2014/main" xmlns="" id="{A1B57138-C897-4694-9695-BD29A1B23DC0}"/>
                  </a:ext>
                </a:extLst>
              </p:cNvPr>
              <p:cNvSpPr/>
              <p:nvPr/>
            </p:nvSpPr>
            <p:spPr bwMode="auto">
              <a:xfrm>
                <a:off x="8883650" y="4008438"/>
                <a:ext cx="117475" cy="1333500"/>
              </a:xfrm>
              <a:custGeom>
                <a:avLst/>
                <a:gdLst>
                  <a:gd name="T0" fmla="*/ 74 w 74"/>
                  <a:gd name="T1" fmla="*/ 0 h 840"/>
                  <a:gd name="T2" fmla="*/ 0 w 74"/>
                  <a:gd name="T3" fmla="*/ 1 h 840"/>
                  <a:gd name="T4" fmla="*/ 0 w 74"/>
                  <a:gd name="T5" fmla="*/ 840 h 840"/>
                  <a:gd name="T6" fmla="*/ 74 w 74"/>
                  <a:gd name="T7" fmla="*/ 840 h 840"/>
                  <a:gd name="T8" fmla="*/ 74 w 74"/>
                  <a:gd name="T9" fmla="*/ 0 h 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840">
                    <a:moveTo>
                      <a:pt x="74" y="0"/>
                    </a:moveTo>
                    <a:lnTo>
                      <a:pt x="0" y="1"/>
                    </a:lnTo>
                    <a:lnTo>
                      <a:pt x="0" y="840"/>
                    </a:lnTo>
                    <a:lnTo>
                      <a:pt x="74" y="840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5554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îśḷïḓé">
                <a:extLst>
                  <a:ext uri="{FF2B5EF4-FFF2-40B4-BE49-F238E27FC236}">
                    <a16:creationId xmlns:a16="http://schemas.microsoft.com/office/drawing/2014/main" xmlns="" id="{7D9C7472-41AA-4760-A384-B15E6E00FD81}"/>
                  </a:ext>
                </a:extLst>
              </p:cNvPr>
              <p:cNvSpPr/>
              <p:nvPr/>
            </p:nvSpPr>
            <p:spPr bwMode="auto">
              <a:xfrm>
                <a:off x="8883650" y="4008438"/>
                <a:ext cx="117475" cy="1333500"/>
              </a:xfrm>
              <a:custGeom>
                <a:avLst/>
                <a:gdLst>
                  <a:gd name="T0" fmla="*/ 74 w 74"/>
                  <a:gd name="T1" fmla="*/ 0 h 840"/>
                  <a:gd name="T2" fmla="*/ 0 w 74"/>
                  <a:gd name="T3" fmla="*/ 1 h 840"/>
                  <a:gd name="T4" fmla="*/ 0 w 74"/>
                  <a:gd name="T5" fmla="*/ 840 h 840"/>
                  <a:gd name="T6" fmla="*/ 74 w 74"/>
                  <a:gd name="T7" fmla="*/ 840 h 840"/>
                  <a:gd name="T8" fmla="*/ 74 w 74"/>
                  <a:gd name="T9" fmla="*/ 0 h 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840">
                    <a:moveTo>
                      <a:pt x="74" y="0"/>
                    </a:moveTo>
                    <a:lnTo>
                      <a:pt x="0" y="1"/>
                    </a:lnTo>
                    <a:lnTo>
                      <a:pt x="0" y="840"/>
                    </a:lnTo>
                    <a:lnTo>
                      <a:pt x="74" y="840"/>
                    </a:lnTo>
                    <a:lnTo>
                      <a:pt x="7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îşliḓê">
                <a:extLst>
                  <a:ext uri="{FF2B5EF4-FFF2-40B4-BE49-F238E27FC236}">
                    <a16:creationId xmlns:a16="http://schemas.microsoft.com/office/drawing/2014/main" xmlns="" id="{8BEE424A-EC7D-4BEC-8E6B-4695854D7A3C}"/>
                  </a:ext>
                </a:extLst>
              </p:cNvPr>
              <p:cNvSpPr/>
              <p:nvPr/>
            </p:nvSpPr>
            <p:spPr bwMode="auto">
              <a:xfrm>
                <a:off x="8408988" y="3998913"/>
                <a:ext cx="474663" cy="17463"/>
              </a:xfrm>
              <a:custGeom>
                <a:avLst/>
                <a:gdLst>
                  <a:gd name="T0" fmla="*/ 299 w 299"/>
                  <a:gd name="T1" fmla="*/ 0 h 11"/>
                  <a:gd name="T2" fmla="*/ 0 w 299"/>
                  <a:gd name="T3" fmla="*/ 4 h 11"/>
                  <a:gd name="T4" fmla="*/ 0 w 299"/>
                  <a:gd name="T5" fmla="*/ 11 h 11"/>
                  <a:gd name="T6" fmla="*/ 299 w 299"/>
                  <a:gd name="T7" fmla="*/ 7 h 11"/>
                  <a:gd name="T8" fmla="*/ 299 w 299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9" h="11">
                    <a:moveTo>
                      <a:pt x="299" y="0"/>
                    </a:moveTo>
                    <a:lnTo>
                      <a:pt x="0" y="4"/>
                    </a:lnTo>
                    <a:lnTo>
                      <a:pt x="0" y="11"/>
                    </a:lnTo>
                    <a:lnTo>
                      <a:pt x="299" y="7"/>
                    </a:lnTo>
                    <a:lnTo>
                      <a:pt x="299" y="0"/>
                    </a:lnTo>
                    <a:close/>
                  </a:path>
                </a:pathLst>
              </a:custGeom>
              <a:solidFill>
                <a:srgbClr val="5554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íşḻiďe">
                <a:extLst>
                  <a:ext uri="{FF2B5EF4-FFF2-40B4-BE49-F238E27FC236}">
                    <a16:creationId xmlns:a16="http://schemas.microsoft.com/office/drawing/2014/main" xmlns="" id="{E8A92622-9BF1-46DF-8FE8-2630B238F2C8}"/>
                  </a:ext>
                </a:extLst>
              </p:cNvPr>
              <p:cNvSpPr/>
              <p:nvPr/>
            </p:nvSpPr>
            <p:spPr bwMode="auto">
              <a:xfrm>
                <a:off x="8408988" y="3998913"/>
                <a:ext cx="474663" cy="17463"/>
              </a:xfrm>
              <a:custGeom>
                <a:avLst/>
                <a:gdLst>
                  <a:gd name="T0" fmla="*/ 299 w 299"/>
                  <a:gd name="T1" fmla="*/ 0 h 11"/>
                  <a:gd name="T2" fmla="*/ 0 w 299"/>
                  <a:gd name="T3" fmla="*/ 4 h 11"/>
                  <a:gd name="T4" fmla="*/ 0 w 299"/>
                  <a:gd name="T5" fmla="*/ 11 h 11"/>
                  <a:gd name="T6" fmla="*/ 299 w 299"/>
                  <a:gd name="T7" fmla="*/ 7 h 11"/>
                  <a:gd name="T8" fmla="*/ 299 w 299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9" h="11">
                    <a:moveTo>
                      <a:pt x="299" y="0"/>
                    </a:moveTo>
                    <a:lnTo>
                      <a:pt x="0" y="4"/>
                    </a:lnTo>
                    <a:lnTo>
                      <a:pt x="0" y="11"/>
                    </a:lnTo>
                    <a:lnTo>
                      <a:pt x="299" y="7"/>
                    </a:lnTo>
                    <a:lnTo>
                      <a:pt x="29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íšľiḓè">
                <a:extLst>
                  <a:ext uri="{FF2B5EF4-FFF2-40B4-BE49-F238E27FC236}">
                    <a16:creationId xmlns:a16="http://schemas.microsoft.com/office/drawing/2014/main" xmlns="" id="{33CB8EC6-064D-4882-81A5-547C6DA72D92}"/>
                  </a:ext>
                </a:extLst>
              </p:cNvPr>
              <p:cNvSpPr/>
              <p:nvPr/>
            </p:nvSpPr>
            <p:spPr bwMode="auto">
              <a:xfrm>
                <a:off x="8883650" y="3997325"/>
                <a:ext cx="117475" cy="12700"/>
              </a:xfrm>
              <a:custGeom>
                <a:avLst/>
                <a:gdLst>
                  <a:gd name="T0" fmla="*/ 74 w 74"/>
                  <a:gd name="T1" fmla="*/ 0 h 8"/>
                  <a:gd name="T2" fmla="*/ 0 w 74"/>
                  <a:gd name="T3" fmla="*/ 1 h 8"/>
                  <a:gd name="T4" fmla="*/ 0 w 74"/>
                  <a:gd name="T5" fmla="*/ 8 h 8"/>
                  <a:gd name="T6" fmla="*/ 74 w 74"/>
                  <a:gd name="T7" fmla="*/ 7 h 8"/>
                  <a:gd name="T8" fmla="*/ 74 w 74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8">
                    <a:moveTo>
                      <a:pt x="74" y="0"/>
                    </a:moveTo>
                    <a:lnTo>
                      <a:pt x="0" y="1"/>
                    </a:lnTo>
                    <a:lnTo>
                      <a:pt x="0" y="8"/>
                    </a:lnTo>
                    <a:lnTo>
                      <a:pt x="74" y="7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4C4B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îṧľídè">
                <a:extLst>
                  <a:ext uri="{FF2B5EF4-FFF2-40B4-BE49-F238E27FC236}">
                    <a16:creationId xmlns:a16="http://schemas.microsoft.com/office/drawing/2014/main" xmlns="" id="{66822E89-B194-4BE1-8088-F87C6AEC8F52}"/>
                  </a:ext>
                </a:extLst>
              </p:cNvPr>
              <p:cNvSpPr/>
              <p:nvPr/>
            </p:nvSpPr>
            <p:spPr bwMode="auto">
              <a:xfrm>
                <a:off x="8883650" y="3997325"/>
                <a:ext cx="117475" cy="12700"/>
              </a:xfrm>
              <a:custGeom>
                <a:avLst/>
                <a:gdLst>
                  <a:gd name="T0" fmla="*/ 74 w 74"/>
                  <a:gd name="T1" fmla="*/ 0 h 8"/>
                  <a:gd name="T2" fmla="*/ 0 w 74"/>
                  <a:gd name="T3" fmla="*/ 1 h 8"/>
                  <a:gd name="T4" fmla="*/ 0 w 74"/>
                  <a:gd name="T5" fmla="*/ 8 h 8"/>
                  <a:gd name="T6" fmla="*/ 74 w 74"/>
                  <a:gd name="T7" fmla="*/ 7 h 8"/>
                  <a:gd name="T8" fmla="*/ 74 w 74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8">
                    <a:moveTo>
                      <a:pt x="74" y="0"/>
                    </a:moveTo>
                    <a:lnTo>
                      <a:pt x="0" y="1"/>
                    </a:lnTo>
                    <a:lnTo>
                      <a:pt x="0" y="8"/>
                    </a:lnTo>
                    <a:lnTo>
                      <a:pt x="74" y="7"/>
                    </a:lnTo>
                    <a:lnTo>
                      <a:pt x="7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íSḻíḋe">
                <a:extLst>
                  <a:ext uri="{FF2B5EF4-FFF2-40B4-BE49-F238E27FC236}">
                    <a16:creationId xmlns:a16="http://schemas.microsoft.com/office/drawing/2014/main" xmlns="" id="{D63E03A4-A52D-4040-B908-E1C67D4454E4}"/>
                  </a:ext>
                </a:extLst>
              </p:cNvPr>
              <p:cNvSpPr/>
              <p:nvPr/>
            </p:nvSpPr>
            <p:spPr bwMode="auto">
              <a:xfrm>
                <a:off x="3190875" y="3778250"/>
                <a:ext cx="5810250" cy="284163"/>
              </a:xfrm>
              <a:custGeom>
                <a:avLst/>
                <a:gdLst>
                  <a:gd name="T0" fmla="*/ 3660 w 3660"/>
                  <a:gd name="T1" fmla="*/ 69 h 179"/>
                  <a:gd name="T2" fmla="*/ 3660 w 3660"/>
                  <a:gd name="T3" fmla="*/ 138 h 179"/>
                  <a:gd name="T4" fmla="*/ 0 w 3660"/>
                  <a:gd name="T5" fmla="*/ 179 h 179"/>
                  <a:gd name="T6" fmla="*/ 0 w 3660"/>
                  <a:gd name="T7" fmla="*/ 91 h 179"/>
                  <a:gd name="T8" fmla="*/ 344 w 3660"/>
                  <a:gd name="T9" fmla="*/ 22 h 179"/>
                  <a:gd name="T10" fmla="*/ 3341 w 3660"/>
                  <a:gd name="T11" fmla="*/ 0 h 179"/>
                  <a:gd name="T12" fmla="*/ 3660 w 3660"/>
                  <a:gd name="T13" fmla="*/ 6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60" h="179">
                    <a:moveTo>
                      <a:pt x="3660" y="69"/>
                    </a:moveTo>
                    <a:lnTo>
                      <a:pt x="3660" y="138"/>
                    </a:lnTo>
                    <a:lnTo>
                      <a:pt x="0" y="179"/>
                    </a:lnTo>
                    <a:lnTo>
                      <a:pt x="0" y="91"/>
                    </a:lnTo>
                    <a:lnTo>
                      <a:pt x="344" y="22"/>
                    </a:lnTo>
                    <a:lnTo>
                      <a:pt x="3341" y="0"/>
                    </a:lnTo>
                    <a:lnTo>
                      <a:pt x="3660" y="69"/>
                    </a:lnTo>
                    <a:close/>
                  </a:path>
                </a:pathLst>
              </a:custGeom>
              <a:solidFill>
                <a:srgbClr val="5F5D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ïŝḷiďe">
                <a:extLst>
                  <a:ext uri="{FF2B5EF4-FFF2-40B4-BE49-F238E27FC236}">
                    <a16:creationId xmlns:a16="http://schemas.microsoft.com/office/drawing/2014/main" xmlns="" id="{C0BA5F39-818B-473A-B9FB-2F8B8C0E317E}"/>
                  </a:ext>
                </a:extLst>
              </p:cNvPr>
              <p:cNvSpPr/>
              <p:nvPr/>
            </p:nvSpPr>
            <p:spPr bwMode="auto">
              <a:xfrm>
                <a:off x="3190875" y="3778250"/>
                <a:ext cx="5810250" cy="284163"/>
              </a:xfrm>
              <a:custGeom>
                <a:avLst/>
                <a:gdLst>
                  <a:gd name="T0" fmla="*/ 3660 w 3660"/>
                  <a:gd name="T1" fmla="*/ 69 h 179"/>
                  <a:gd name="T2" fmla="*/ 3660 w 3660"/>
                  <a:gd name="T3" fmla="*/ 138 h 179"/>
                  <a:gd name="T4" fmla="*/ 0 w 3660"/>
                  <a:gd name="T5" fmla="*/ 179 h 179"/>
                  <a:gd name="T6" fmla="*/ 0 w 3660"/>
                  <a:gd name="T7" fmla="*/ 91 h 179"/>
                  <a:gd name="T8" fmla="*/ 344 w 3660"/>
                  <a:gd name="T9" fmla="*/ 22 h 179"/>
                  <a:gd name="T10" fmla="*/ 3341 w 3660"/>
                  <a:gd name="T11" fmla="*/ 0 h 179"/>
                  <a:gd name="T12" fmla="*/ 3660 w 3660"/>
                  <a:gd name="T13" fmla="*/ 6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60" h="179">
                    <a:moveTo>
                      <a:pt x="3660" y="69"/>
                    </a:moveTo>
                    <a:lnTo>
                      <a:pt x="3660" y="138"/>
                    </a:lnTo>
                    <a:lnTo>
                      <a:pt x="0" y="179"/>
                    </a:lnTo>
                    <a:lnTo>
                      <a:pt x="0" y="91"/>
                    </a:lnTo>
                    <a:lnTo>
                      <a:pt x="344" y="22"/>
                    </a:lnTo>
                    <a:lnTo>
                      <a:pt x="3341" y="0"/>
                    </a:lnTo>
                    <a:lnTo>
                      <a:pt x="3660" y="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isľiḑe">
                <a:extLst>
                  <a:ext uri="{FF2B5EF4-FFF2-40B4-BE49-F238E27FC236}">
                    <a16:creationId xmlns:a16="http://schemas.microsoft.com/office/drawing/2014/main" xmlns="" id="{B390E4B9-F7F6-46A2-BF3F-C6028317C573}"/>
                  </a:ext>
                </a:extLst>
              </p:cNvPr>
              <p:cNvSpPr/>
              <p:nvPr/>
            </p:nvSpPr>
            <p:spPr bwMode="auto">
              <a:xfrm>
                <a:off x="3190875" y="3887788"/>
                <a:ext cx="5810250" cy="174625"/>
              </a:xfrm>
              <a:custGeom>
                <a:avLst/>
                <a:gdLst>
                  <a:gd name="T0" fmla="*/ 2511 w 3996"/>
                  <a:gd name="T1" fmla="*/ 8 h 120"/>
                  <a:gd name="T2" fmla="*/ 0 w 3996"/>
                  <a:gd name="T3" fmla="*/ 24 h 120"/>
                  <a:gd name="T4" fmla="*/ 0 w 3996"/>
                  <a:gd name="T5" fmla="*/ 120 h 120"/>
                  <a:gd name="T6" fmla="*/ 2536 w 3996"/>
                  <a:gd name="T7" fmla="*/ 91 h 120"/>
                  <a:gd name="T8" fmla="*/ 2511 w 3996"/>
                  <a:gd name="T9" fmla="*/ 8 h 120"/>
                  <a:gd name="T10" fmla="*/ 3996 w 3996"/>
                  <a:gd name="T11" fmla="*/ 0 h 120"/>
                  <a:gd name="T12" fmla="*/ 3041 w 3996"/>
                  <a:gd name="T13" fmla="*/ 5 h 120"/>
                  <a:gd name="T14" fmla="*/ 3035 w 3996"/>
                  <a:gd name="T15" fmla="*/ 49 h 120"/>
                  <a:gd name="T16" fmla="*/ 3154 w 3996"/>
                  <a:gd name="T17" fmla="*/ 42 h 120"/>
                  <a:gd name="T18" fmla="*/ 3155 w 3996"/>
                  <a:gd name="T19" fmla="*/ 42 h 120"/>
                  <a:gd name="T20" fmla="*/ 3213 w 3996"/>
                  <a:gd name="T21" fmla="*/ 84 h 120"/>
                  <a:gd name="T22" fmla="*/ 3996 w 3996"/>
                  <a:gd name="T23" fmla="*/ 75 h 120"/>
                  <a:gd name="T24" fmla="*/ 3996 w 3996"/>
                  <a:gd name="T25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96" h="120">
                    <a:moveTo>
                      <a:pt x="2511" y="8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2536" y="91"/>
                      <a:pt x="2536" y="91"/>
                      <a:pt x="2536" y="91"/>
                    </a:cubicBezTo>
                    <a:cubicBezTo>
                      <a:pt x="2516" y="69"/>
                      <a:pt x="2512" y="31"/>
                      <a:pt x="2511" y="8"/>
                    </a:cubicBezTo>
                    <a:moveTo>
                      <a:pt x="3996" y="0"/>
                    </a:moveTo>
                    <a:cubicBezTo>
                      <a:pt x="3041" y="5"/>
                      <a:pt x="3041" y="5"/>
                      <a:pt x="3041" y="5"/>
                    </a:cubicBezTo>
                    <a:cubicBezTo>
                      <a:pt x="3039" y="21"/>
                      <a:pt x="3036" y="36"/>
                      <a:pt x="3035" y="49"/>
                    </a:cubicBezTo>
                    <a:cubicBezTo>
                      <a:pt x="3085" y="44"/>
                      <a:pt x="3130" y="42"/>
                      <a:pt x="3154" y="42"/>
                    </a:cubicBezTo>
                    <a:cubicBezTo>
                      <a:pt x="3154" y="42"/>
                      <a:pt x="3155" y="42"/>
                      <a:pt x="3155" y="42"/>
                    </a:cubicBezTo>
                    <a:cubicBezTo>
                      <a:pt x="3182" y="42"/>
                      <a:pt x="3205" y="59"/>
                      <a:pt x="3213" y="84"/>
                    </a:cubicBezTo>
                    <a:cubicBezTo>
                      <a:pt x="3996" y="75"/>
                      <a:pt x="3996" y="75"/>
                      <a:pt x="3996" y="75"/>
                    </a:cubicBezTo>
                    <a:cubicBezTo>
                      <a:pt x="3996" y="0"/>
                      <a:pt x="3996" y="0"/>
                      <a:pt x="3996" y="0"/>
                    </a:cubicBezTo>
                  </a:path>
                </a:pathLst>
              </a:custGeom>
              <a:solidFill>
                <a:srgbClr val="5554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îšḻïdé">
                <a:extLst>
                  <a:ext uri="{FF2B5EF4-FFF2-40B4-BE49-F238E27FC236}">
                    <a16:creationId xmlns:a16="http://schemas.microsoft.com/office/drawing/2014/main" xmlns="" id="{ACE404BC-5E8B-46D2-9973-B89185C58F34}"/>
                  </a:ext>
                </a:extLst>
              </p:cNvPr>
              <p:cNvSpPr/>
              <p:nvPr/>
            </p:nvSpPr>
            <p:spPr bwMode="auto">
              <a:xfrm>
                <a:off x="5316538" y="2246313"/>
                <a:ext cx="2035175" cy="1577975"/>
              </a:xfrm>
              <a:custGeom>
                <a:avLst/>
                <a:gdLst>
                  <a:gd name="T0" fmla="*/ 91 w 1400"/>
                  <a:gd name="T1" fmla="*/ 0 h 1087"/>
                  <a:gd name="T2" fmla="*/ 1308 w 1400"/>
                  <a:gd name="T3" fmla="*/ 0 h 1087"/>
                  <a:gd name="T4" fmla="*/ 1400 w 1400"/>
                  <a:gd name="T5" fmla="*/ 91 h 1087"/>
                  <a:gd name="T6" fmla="*/ 1400 w 1400"/>
                  <a:gd name="T7" fmla="*/ 995 h 1087"/>
                  <a:gd name="T8" fmla="*/ 1308 w 1400"/>
                  <a:gd name="T9" fmla="*/ 1087 h 1087"/>
                  <a:gd name="T10" fmla="*/ 91 w 1400"/>
                  <a:gd name="T11" fmla="*/ 1087 h 1087"/>
                  <a:gd name="T12" fmla="*/ 0 w 1400"/>
                  <a:gd name="T13" fmla="*/ 995 h 1087"/>
                  <a:gd name="T14" fmla="*/ 0 w 1400"/>
                  <a:gd name="T15" fmla="*/ 91 h 1087"/>
                  <a:gd name="T16" fmla="*/ 91 w 1400"/>
                  <a:gd name="T17" fmla="*/ 0 h 10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0" h="1087">
                    <a:moveTo>
                      <a:pt x="91" y="0"/>
                    </a:moveTo>
                    <a:cubicBezTo>
                      <a:pt x="1308" y="0"/>
                      <a:pt x="1308" y="0"/>
                      <a:pt x="1308" y="0"/>
                    </a:cubicBezTo>
                    <a:cubicBezTo>
                      <a:pt x="1359" y="0"/>
                      <a:pt x="1400" y="41"/>
                      <a:pt x="1400" y="91"/>
                    </a:cubicBezTo>
                    <a:cubicBezTo>
                      <a:pt x="1400" y="995"/>
                      <a:pt x="1400" y="995"/>
                      <a:pt x="1400" y="995"/>
                    </a:cubicBezTo>
                    <a:cubicBezTo>
                      <a:pt x="1400" y="1046"/>
                      <a:pt x="1359" y="1087"/>
                      <a:pt x="1308" y="1087"/>
                    </a:cubicBezTo>
                    <a:cubicBezTo>
                      <a:pt x="91" y="1087"/>
                      <a:pt x="91" y="1087"/>
                      <a:pt x="91" y="1087"/>
                    </a:cubicBezTo>
                    <a:cubicBezTo>
                      <a:pt x="41" y="1087"/>
                      <a:pt x="0" y="1046"/>
                      <a:pt x="0" y="995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41"/>
                      <a:pt x="41" y="0"/>
                      <a:pt x="91" y="0"/>
                    </a:cubicBezTo>
                  </a:path>
                </a:pathLst>
              </a:custGeom>
              <a:solidFill>
                <a:srgbClr val="47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iṣļíde">
                <a:extLst>
                  <a:ext uri="{FF2B5EF4-FFF2-40B4-BE49-F238E27FC236}">
                    <a16:creationId xmlns:a16="http://schemas.microsoft.com/office/drawing/2014/main" xmlns="" id="{3381E014-E8DF-47EE-B64C-F06FB694C202}"/>
                  </a:ext>
                </a:extLst>
              </p:cNvPr>
              <p:cNvSpPr/>
              <p:nvPr/>
            </p:nvSpPr>
            <p:spPr bwMode="auto">
              <a:xfrm>
                <a:off x="5481638" y="2389188"/>
                <a:ext cx="1709738" cy="1285875"/>
              </a:xfrm>
              <a:prstGeom prst="rect">
                <a:avLst/>
              </a:prstGeom>
              <a:solidFill>
                <a:srgbClr val="ED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i$ḷïḑé">
                <a:extLst>
                  <a:ext uri="{FF2B5EF4-FFF2-40B4-BE49-F238E27FC236}">
                    <a16:creationId xmlns:a16="http://schemas.microsoft.com/office/drawing/2014/main" xmlns="" id="{6E94A56D-BBDE-4DBE-ACD8-DC15BE412378}"/>
                  </a:ext>
                </a:extLst>
              </p:cNvPr>
              <p:cNvSpPr/>
              <p:nvPr/>
            </p:nvSpPr>
            <p:spPr bwMode="auto">
              <a:xfrm>
                <a:off x="5481638" y="2389188"/>
                <a:ext cx="1709738" cy="1285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ïSļïdè">
                <a:extLst>
                  <a:ext uri="{FF2B5EF4-FFF2-40B4-BE49-F238E27FC236}">
                    <a16:creationId xmlns:a16="http://schemas.microsoft.com/office/drawing/2014/main" xmlns="" id="{9FDC6062-D704-4BA4-930A-067731E3B0AE}"/>
                  </a:ext>
                </a:extLst>
              </p:cNvPr>
              <p:cNvSpPr/>
              <p:nvPr/>
            </p:nvSpPr>
            <p:spPr bwMode="auto">
              <a:xfrm>
                <a:off x="5384800" y="3005138"/>
                <a:ext cx="57150" cy="53975"/>
              </a:xfrm>
              <a:prstGeom prst="ellipse">
                <a:avLst/>
              </a:prstGeom>
              <a:solidFill>
                <a:srgbClr val="E6E8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í$1idé">
                <a:extLst>
                  <a:ext uri="{FF2B5EF4-FFF2-40B4-BE49-F238E27FC236}">
                    <a16:creationId xmlns:a16="http://schemas.microsoft.com/office/drawing/2014/main" xmlns="" id="{D147D6E6-672A-48D1-BD64-0A627259416E}"/>
                  </a:ext>
                </a:extLst>
              </p:cNvPr>
              <p:cNvSpPr/>
              <p:nvPr/>
            </p:nvSpPr>
            <p:spPr bwMode="auto">
              <a:xfrm>
                <a:off x="7219950" y="2989263"/>
                <a:ext cx="93663" cy="92075"/>
              </a:xfrm>
              <a:prstGeom prst="ellipse">
                <a:avLst/>
              </a:prstGeom>
              <a:solidFill>
                <a:srgbClr val="E6E8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ïṥlíḑè">
                <a:extLst>
                  <a:ext uri="{FF2B5EF4-FFF2-40B4-BE49-F238E27FC236}">
                    <a16:creationId xmlns:a16="http://schemas.microsoft.com/office/drawing/2014/main" xmlns="" id="{F506F299-E097-4D44-ACDB-3A9B0A93DFFA}"/>
                  </a:ext>
                </a:extLst>
              </p:cNvPr>
              <p:cNvSpPr/>
              <p:nvPr/>
            </p:nvSpPr>
            <p:spPr bwMode="auto">
              <a:xfrm>
                <a:off x="6069013" y="2752725"/>
                <a:ext cx="615950" cy="614363"/>
              </a:xfrm>
              <a:custGeom>
                <a:avLst/>
                <a:gdLst>
                  <a:gd name="T0" fmla="*/ 311 w 424"/>
                  <a:gd name="T1" fmla="*/ 197 h 424"/>
                  <a:gd name="T2" fmla="*/ 160 w 424"/>
                  <a:gd name="T3" fmla="*/ 105 h 424"/>
                  <a:gd name="T4" fmla="*/ 132 w 424"/>
                  <a:gd name="T5" fmla="*/ 113 h 424"/>
                  <a:gd name="T6" fmla="*/ 130 w 424"/>
                  <a:gd name="T7" fmla="*/ 123 h 424"/>
                  <a:gd name="T8" fmla="*/ 130 w 424"/>
                  <a:gd name="T9" fmla="*/ 301 h 424"/>
                  <a:gd name="T10" fmla="*/ 150 w 424"/>
                  <a:gd name="T11" fmla="*/ 321 h 424"/>
                  <a:gd name="T12" fmla="*/ 160 w 424"/>
                  <a:gd name="T13" fmla="*/ 319 h 424"/>
                  <a:gd name="T14" fmla="*/ 311 w 424"/>
                  <a:gd name="T15" fmla="*/ 233 h 424"/>
                  <a:gd name="T16" fmla="*/ 319 w 424"/>
                  <a:gd name="T17" fmla="*/ 204 h 424"/>
                  <a:gd name="T18" fmla="*/ 311 w 424"/>
                  <a:gd name="T19" fmla="*/ 197 h 424"/>
                  <a:gd name="T20" fmla="*/ 424 w 424"/>
                  <a:gd name="T21" fmla="*/ 212 h 424"/>
                  <a:gd name="T22" fmla="*/ 212 w 424"/>
                  <a:gd name="T23" fmla="*/ 0 h 424"/>
                  <a:gd name="T24" fmla="*/ 0 w 424"/>
                  <a:gd name="T25" fmla="*/ 212 h 424"/>
                  <a:gd name="T26" fmla="*/ 212 w 424"/>
                  <a:gd name="T27" fmla="*/ 424 h 424"/>
                  <a:gd name="T28" fmla="*/ 424 w 424"/>
                  <a:gd name="T29" fmla="*/ 212 h 424"/>
                  <a:gd name="T30" fmla="*/ 41 w 424"/>
                  <a:gd name="T31" fmla="*/ 212 h 424"/>
                  <a:gd name="T32" fmla="*/ 212 w 424"/>
                  <a:gd name="T33" fmla="*/ 41 h 424"/>
                  <a:gd name="T34" fmla="*/ 383 w 424"/>
                  <a:gd name="T35" fmla="*/ 212 h 424"/>
                  <a:gd name="T36" fmla="*/ 212 w 424"/>
                  <a:gd name="T37" fmla="*/ 383 h 424"/>
                  <a:gd name="T38" fmla="*/ 41 w 424"/>
                  <a:gd name="T39" fmla="*/ 212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24" h="424">
                    <a:moveTo>
                      <a:pt x="311" y="197"/>
                    </a:moveTo>
                    <a:cubicBezTo>
                      <a:pt x="160" y="105"/>
                      <a:pt x="160" y="105"/>
                      <a:pt x="160" y="105"/>
                    </a:cubicBezTo>
                    <a:cubicBezTo>
                      <a:pt x="150" y="100"/>
                      <a:pt x="138" y="103"/>
                      <a:pt x="132" y="113"/>
                    </a:cubicBezTo>
                    <a:cubicBezTo>
                      <a:pt x="131" y="116"/>
                      <a:pt x="130" y="120"/>
                      <a:pt x="130" y="123"/>
                    </a:cubicBezTo>
                    <a:cubicBezTo>
                      <a:pt x="130" y="301"/>
                      <a:pt x="130" y="301"/>
                      <a:pt x="130" y="301"/>
                    </a:cubicBezTo>
                    <a:cubicBezTo>
                      <a:pt x="130" y="312"/>
                      <a:pt x="139" y="321"/>
                      <a:pt x="150" y="321"/>
                    </a:cubicBezTo>
                    <a:cubicBezTo>
                      <a:pt x="154" y="321"/>
                      <a:pt x="157" y="321"/>
                      <a:pt x="160" y="319"/>
                    </a:cubicBezTo>
                    <a:cubicBezTo>
                      <a:pt x="311" y="233"/>
                      <a:pt x="311" y="233"/>
                      <a:pt x="311" y="233"/>
                    </a:cubicBezTo>
                    <a:cubicBezTo>
                      <a:pt x="321" y="227"/>
                      <a:pt x="324" y="214"/>
                      <a:pt x="319" y="204"/>
                    </a:cubicBezTo>
                    <a:cubicBezTo>
                      <a:pt x="317" y="201"/>
                      <a:pt x="314" y="198"/>
                      <a:pt x="311" y="197"/>
                    </a:cubicBezTo>
                    <a:close/>
                    <a:moveTo>
                      <a:pt x="424" y="212"/>
                    </a:moveTo>
                    <a:cubicBezTo>
                      <a:pt x="424" y="95"/>
                      <a:pt x="329" y="0"/>
                      <a:pt x="212" y="0"/>
                    </a:cubicBez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4" y="329"/>
                      <a:pt x="424" y="212"/>
                    </a:cubicBezTo>
                    <a:close/>
                    <a:moveTo>
                      <a:pt x="41" y="212"/>
                    </a:moveTo>
                    <a:cubicBezTo>
                      <a:pt x="41" y="118"/>
                      <a:pt x="117" y="41"/>
                      <a:pt x="212" y="41"/>
                    </a:cubicBezTo>
                    <a:cubicBezTo>
                      <a:pt x="306" y="41"/>
                      <a:pt x="383" y="118"/>
                      <a:pt x="383" y="212"/>
                    </a:cubicBezTo>
                    <a:cubicBezTo>
                      <a:pt x="383" y="306"/>
                      <a:pt x="306" y="383"/>
                      <a:pt x="212" y="383"/>
                    </a:cubicBezTo>
                    <a:cubicBezTo>
                      <a:pt x="117" y="383"/>
                      <a:pt x="41" y="306"/>
                      <a:pt x="41" y="212"/>
                    </a:cubicBezTo>
                    <a:close/>
                  </a:path>
                </a:pathLst>
              </a:custGeom>
              <a:solidFill>
                <a:srgbClr val="6C6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îṥḻíḋé">
                <a:extLst>
                  <a:ext uri="{FF2B5EF4-FFF2-40B4-BE49-F238E27FC236}">
                    <a16:creationId xmlns:a16="http://schemas.microsoft.com/office/drawing/2014/main" xmlns="" id="{149DAF0A-5FC7-4609-A815-DE0FB73A83E6}"/>
                  </a:ext>
                </a:extLst>
              </p:cNvPr>
              <p:cNvSpPr/>
              <p:nvPr/>
            </p:nvSpPr>
            <p:spPr bwMode="auto">
              <a:xfrm>
                <a:off x="7318375" y="5268913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2 w 3"/>
                  <a:gd name="T7" fmla="*/ 3 h 3"/>
                  <a:gd name="T8" fmla="*/ 3 w 3"/>
                  <a:gd name="T9" fmla="*/ 3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îŝļîďé">
                <a:extLst>
                  <a:ext uri="{FF2B5EF4-FFF2-40B4-BE49-F238E27FC236}">
                    <a16:creationId xmlns:a16="http://schemas.microsoft.com/office/drawing/2014/main" xmlns="" id="{0BD8D45D-6BA8-4DE8-9EE3-A6FB91D2D9A7}"/>
                  </a:ext>
                </a:extLst>
              </p:cNvPr>
              <p:cNvSpPr/>
              <p:nvPr/>
            </p:nvSpPr>
            <p:spPr bwMode="auto">
              <a:xfrm>
                <a:off x="6856413" y="4618038"/>
                <a:ext cx="476250" cy="871538"/>
              </a:xfrm>
              <a:custGeom>
                <a:avLst/>
                <a:gdLst>
                  <a:gd name="T0" fmla="*/ 327 w 327"/>
                  <a:gd name="T1" fmla="*/ 461 h 600"/>
                  <a:gd name="T2" fmla="*/ 311 w 327"/>
                  <a:gd name="T3" fmla="*/ 513 h 600"/>
                  <a:gd name="T4" fmla="*/ 243 w 327"/>
                  <a:gd name="T5" fmla="*/ 572 h 600"/>
                  <a:gd name="T6" fmla="*/ 143 w 327"/>
                  <a:gd name="T7" fmla="*/ 600 h 600"/>
                  <a:gd name="T8" fmla="*/ 112 w 327"/>
                  <a:gd name="T9" fmla="*/ 570 h 600"/>
                  <a:gd name="T10" fmla="*/ 127 w 327"/>
                  <a:gd name="T11" fmla="*/ 556 h 600"/>
                  <a:gd name="T12" fmla="*/ 140 w 327"/>
                  <a:gd name="T13" fmla="*/ 537 h 600"/>
                  <a:gd name="T14" fmla="*/ 167 w 327"/>
                  <a:gd name="T15" fmla="*/ 497 h 600"/>
                  <a:gd name="T16" fmla="*/ 193 w 327"/>
                  <a:gd name="T17" fmla="*/ 431 h 600"/>
                  <a:gd name="T18" fmla="*/ 129 w 327"/>
                  <a:gd name="T19" fmla="*/ 265 h 600"/>
                  <a:gd name="T20" fmla="*/ 0 w 327"/>
                  <a:gd name="T21" fmla="*/ 0 h 600"/>
                  <a:gd name="T22" fmla="*/ 180 w 327"/>
                  <a:gd name="T23" fmla="*/ 22 h 600"/>
                  <a:gd name="T24" fmla="*/ 277 w 327"/>
                  <a:gd name="T25" fmla="*/ 371 h 600"/>
                  <a:gd name="T26" fmla="*/ 318 w 327"/>
                  <a:gd name="T27" fmla="*/ 448 h 600"/>
                  <a:gd name="T28" fmla="*/ 327 w 327"/>
                  <a:gd name="T29" fmla="*/ 461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7" h="600">
                    <a:moveTo>
                      <a:pt x="327" y="461"/>
                    </a:moveTo>
                    <a:cubicBezTo>
                      <a:pt x="311" y="513"/>
                      <a:pt x="311" y="513"/>
                      <a:pt x="311" y="513"/>
                    </a:cubicBezTo>
                    <a:cubicBezTo>
                      <a:pt x="243" y="572"/>
                      <a:pt x="243" y="572"/>
                      <a:pt x="243" y="572"/>
                    </a:cubicBezTo>
                    <a:cubicBezTo>
                      <a:pt x="143" y="600"/>
                      <a:pt x="143" y="600"/>
                      <a:pt x="143" y="600"/>
                    </a:cubicBezTo>
                    <a:cubicBezTo>
                      <a:pt x="143" y="600"/>
                      <a:pt x="96" y="575"/>
                      <a:pt x="112" y="570"/>
                    </a:cubicBezTo>
                    <a:cubicBezTo>
                      <a:pt x="116" y="568"/>
                      <a:pt x="121" y="563"/>
                      <a:pt x="127" y="556"/>
                    </a:cubicBezTo>
                    <a:cubicBezTo>
                      <a:pt x="132" y="550"/>
                      <a:pt x="136" y="544"/>
                      <a:pt x="140" y="537"/>
                    </a:cubicBezTo>
                    <a:cubicBezTo>
                      <a:pt x="149" y="523"/>
                      <a:pt x="158" y="510"/>
                      <a:pt x="167" y="497"/>
                    </a:cubicBezTo>
                    <a:cubicBezTo>
                      <a:pt x="181" y="477"/>
                      <a:pt x="190" y="455"/>
                      <a:pt x="193" y="431"/>
                    </a:cubicBezTo>
                    <a:cubicBezTo>
                      <a:pt x="200" y="376"/>
                      <a:pt x="129" y="265"/>
                      <a:pt x="129" y="2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0" y="22"/>
                      <a:pt x="180" y="22"/>
                      <a:pt x="180" y="22"/>
                    </a:cubicBezTo>
                    <a:cubicBezTo>
                      <a:pt x="180" y="22"/>
                      <a:pt x="277" y="355"/>
                      <a:pt x="277" y="371"/>
                    </a:cubicBezTo>
                    <a:cubicBezTo>
                      <a:pt x="277" y="383"/>
                      <a:pt x="304" y="426"/>
                      <a:pt x="318" y="448"/>
                    </a:cubicBezTo>
                    <a:cubicBezTo>
                      <a:pt x="323" y="456"/>
                      <a:pt x="327" y="461"/>
                      <a:pt x="327" y="461"/>
                    </a:cubicBezTo>
                  </a:path>
                </a:pathLst>
              </a:cu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í$ľîḋé">
                <a:extLst>
                  <a:ext uri="{FF2B5EF4-FFF2-40B4-BE49-F238E27FC236}">
                    <a16:creationId xmlns:a16="http://schemas.microsoft.com/office/drawing/2014/main" xmlns="" id="{FF4AB740-DB13-4FB1-82A1-727BBA0C3F3F}"/>
                  </a:ext>
                </a:extLst>
              </p:cNvPr>
              <p:cNvSpPr/>
              <p:nvPr/>
            </p:nvSpPr>
            <p:spPr bwMode="auto">
              <a:xfrm>
                <a:off x="6691313" y="5448300"/>
                <a:ext cx="989013" cy="285750"/>
              </a:xfrm>
              <a:prstGeom prst="ellipse">
                <a:avLst/>
              </a:prstGeom>
              <a:solidFill>
                <a:srgbClr val="5F5D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íşḷîḑê">
                <a:extLst>
                  <a:ext uri="{FF2B5EF4-FFF2-40B4-BE49-F238E27FC236}">
                    <a16:creationId xmlns:a16="http://schemas.microsoft.com/office/drawing/2014/main" xmlns="" id="{558913E8-F532-425A-9C8D-56F02A519497}"/>
                  </a:ext>
                </a:extLst>
              </p:cNvPr>
              <p:cNvSpPr/>
              <p:nvPr/>
            </p:nvSpPr>
            <p:spPr bwMode="auto">
              <a:xfrm>
                <a:off x="6929438" y="5272088"/>
                <a:ext cx="449263" cy="249238"/>
              </a:xfrm>
              <a:custGeom>
                <a:avLst/>
                <a:gdLst>
                  <a:gd name="T0" fmla="*/ 309 w 309"/>
                  <a:gd name="T1" fmla="*/ 75 h 172"/>
                  <a:gd name="T2" fmla="*/ 303 w 309"/>
                  <a:gd name="T3" fmla="*/ 83 h 172"/>
                  <a:gd name="T4" fmla="*/ 128 w 309"/>
                  <a:gd name="T5" fmla="*/ 158 h 172"/>
                  <a:gd name="T6" fmla="*/ 83 w 309"/>
                  <a:gd name="T7" fmla="*/ 171 h 172"/>
                  <a:gd name="T8" fmla="*/ 20 w 309"/>
                  <a:gd name="T9" fmla="*/ 150 h 172"/>
                  <a:gd name="T10" fmla="*/ 26 w 309"/>
                  <a:gd name="T11" fmla="*/ 112 h 172"/>
                  <a:gd name="T12" fmla="*/ 82 w 309"/>
                  <a:gd name="T13" fmla="*/ 100 h 172"/>
                  <a:gd name="T14" fmla="*/ 116 w 309"/>
                  <a:gd name="T15" fmla="*/ 105 h 172"/>
                  <a:gd name="T16" fmla="*/ 243 w 309"/>
                  <a:gd name="T17" fmla="*/ 14 h 172"/>
                  <a:gd name="T18" fmla="*/ 277 w 309"/>
                  <a:gd name="T19" fmla="*/ 0 h 172"/>
                  <a:gd name="T20" fmla="*/ 309 w 309"/>
                  <a:gd name="T21" fmla="*/ 7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9" h="172">
                    <a:moveTo>
                      <a:pt x="309" y="75"/>
                    </a:moveTo>
                    <a:cubicBezTo>
                      <a:pt x="308" y="78"/>
                      <a:pt x="305" y="81"/>
                      <a:pt x="303" y="83"/>
                    </a:cubicBezTo>
                    <a:cubicBezTo>
                      <a:pt x="278" y="105"/>
                      <a:pt x="186" y="139"/>
                      <a:pt x="128" y="158"/>
                    </a:cubicBezTo>
                    <a:cubicBezTo>
                      <a:pt x="113" y="163"/>
                      <a:pt x="98" y="167"/>
                      <a:pt x="83" y="171"/>
                    </a:cubicBezTo>
                    <a:cubicBezTo>
                      <a:pt x="69" y="172"/>
                      <a:pt x="40" y="163"/>
                      <a:pt x="20" y="150"/>
                    </a:cubicBezTo>
                    <a:cubicBezTo>
                      <a:pt x="0" y="138"/>
                      <a:pt x="18" y="121"/>
                      <a:pt x="26" y="112"/>
                    </a:cubicBezTo>
                    <a:cubicBezTo>
                      <a:pt x="34" y="103"/>
                      <a:pt x="82" y="100"/>
                      <a:pt x="82" y="100"/>
                    </a:cubicBezTo>
                    <a:cubicBezTo>
                      <a:pt x="59" y="138"/>
                      <a:pt x="116" y="105"/>
                      <a:pt x="116" y="105"/>
                    </a:cubicBezTo>
                    <a:cubicBezTo>
                      <a:pt x="116" y="105"/>
                      <a:pt x="231" y="23"/>
                      <a:pt x="243" y="14"/>
                    </a:cubicBezTo>
                    <a:cubicBezTo>
                      <a:pt x="255" y="5"/>
                      <a:pt x="277" y="0"/>
                      <a:pt x="277" y="0"/>
                    </a:cubicBezTo>
                    <a:cubicBezTo>
                      <a:pt x="309" y="75"/>
                      <a:pt x="309" y="75"/>
                      <a:pt x="309" y="75"/>
                    </a:cubicBezTo>
                  </a:path>
                </a:pathLst>
              </a:custGeom>
              <a:solidFill>
                <a:srgbClr val="6C6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îšļïḍé">
                <a:extLst>
                  <a:ext uri="{FF2B5EF4-FFF2-40B4-BE49-F238E27FC236}">
                    <a16:creationId xmlns:a16="http://schemas.microsoft.com/office/drawing/2014/main" xmlns="" id="{AFB62A5C-1BBA-4D1F-A154-3AC7894D3FE0}"/>
                  </a:ext>
                </a:extLst>
              </p:cNvPr>
              <p:cNvSpPr/>
              <p:nvPr/>
            </p:nvSpPr>
            <p:spPr bwMode="auto">
              <a:xfrm>
                <a:off x="6945313" y="5272088"/>
                <a:ext cx="433388" cy="247650"/>
              </a:xfrm>
              <a:custGeom>
                <a:avLst/>
                <a:gdLst>
                  <a:gd name="T0" fmla="*/ 128 w 298"/>
                  <a:gd name="T1" fmla="*/ 88 h 171"/>
                  <a:gd name="T2" fmla="*/ 105 w 298"/>
                  <a:gd name="T3" fmla="*/ 105 h 171"/>
                  <a:gd name="T4" fmla="*/ 71 w 298"/>
                  <a:gd name="T5" fmla="*/ 118 h 171"/>
                  <a:gd name="T6" fmla="*/ 65 w 298"/>
                  <a:gd name="T7" fmla="*/ 114 h 171"/>
                  <a:gd name="T8" fmla="*/ 71 w 298"/>
                  <a:gd name="T9" fmla="*/ 100 h 171"/>
                  <a:gd name="T10" fmla="*/ 15 w 298"/>
                  <a:gd name="T11" fmla="*/ 112 h 171"/>
                  <a:gd name="T12" fmla="*/ 0 w 298"/>
                  <a:gd name="T13" fmla="*/ 137 h 171"/>
                  <a:gd name="T14" fmla="*/ 9 w 298"/>
                  <a:gd name="T15" fmla="*/ 150 h 171"/>
                  <a:gd name="T16" fmla="*/ 69 w 298"/>
                  <a:gd name="T17" fmla="*/ 171 h 171"/>
                  <a:gd name="T18" fmla="*/ 72 w 298"/>
                  <a:gd name="T19" fmla="*/ 171 h 171"/>
                  <a:gd name="T20" fmla="*/ 117 w 298"/>
                  <a:gd name="T21" fmla="*/ 158 h 171"/>
                  <a:gd name="T22" fmla="*/ 118 w 298"/>
                  <a:gd name="T23" fmla="*/ 157 h 171"/>
                  <a:gd name="T24" fmla="*/ 128 w 298"/>
                  <a:gd name="T25" fmla="*/ 149 h 171"/>
                  <a:gd name="T26" fmla="*/ 128 w 298"/>
                  <a:gd name="T27" fmla="*/ 88 h 171"/>
                  <a:gd name="T28" fmla="*/ 266 w 298"/>
                  <a:gd name="T29" fmla="*/ 0 h 171"/>
                  <a:gd name="T30" fmla="*/ 259 w 298"/>
                  <a:gd name="T31" fmla="*/ 1 h 171"/>
                  <a:gd name="T32" fmla="*/ 232 w 298"/>
                  <a:gd name="T33" fmla="*/ 14 h 171"/>
                  <a:gd name="T34" fmla="*/ 198 w 298"/>
                  <a:gd name="T35" fmla="*/ 38 h 171"/>
                  <a:gd name="T36" fmla="*/ 198 w 298"/>
                  <a:gd name="T37" fmla="*/ 112 h 171"/>
                  <a:gd name="T38" fmla="*/ 292 w 298"/>
                  <a:gd name="T39" fmla="*/ 83 h 171"/>
                  <a:gd name="T40" fmla="*/ 292 w 298"/>
                  <a:gd name="T41" fmla="*/ 83 h 171"/>
                  <a:gd name="T42" fmla="*/ 298 w 298"/>
                  <a:gd name="T43" fmla="*/ 75 h 171"/>
                  <a:gd name="T44" fmla="*/ 266 w 298"/>
                  <a:gd name="T4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8" h="171">
                    <a:moveTo>
                      <a:pt x="128" y="88"/>
                    </a:moveTo>
                    <a:cubicBezTo>
                      <a:pt x="114" y="98"/>
                      <a:pt x="105" y="105"/>
                      <a:pt x="105" y="105"/>
                    </a:cubicBezTo>
                    <a:cubicBezTo>
                      <a:pt x="105" y="105"/>
                      <a:pt x="82" y="118"/>
                      <a:pt x="71" y="118"/>
                    </a:cubicBezTo>
                    <a:cubicBezTo>
                      <a:pt x="67" y="118"/>
                      <a:pt x="65" y="117"/>
                      <a:pt x="65" y="114"/>
                    </a:cubicBezTo>
                    <a:cubicBezTo>
                      <a:pt x="65" y="111"/>
                      <a:pt x="67" y="106"/>
                      <a:pt x="71" y="100"/>
                    </a:cubicBezTo>
                    <a:cubicBezTo>
                      <a:pt x="71" y="100"/>
                      <a:pt x="23" y="103"/>
                      <a:pt x="15" y="112"/>
                    </a:cubicBezTo>
                    <a:cubicBezTo>
                      <a:pt x="9" y="118"/>
                      <a:pt x="0" y="127"/>
                      <a:pt x="0" y="137"/>
                    </a:cubicBezTo>
                    <a:cubicBezTo>
                      <a:pt x="0" y="141"/>
                      <a:pt x="2" y="146"/>
                      <a:pt x="9" y="150"/>
                    </a:cubicBezTo>
                    <a:cubicBezTo>
                      <a:pt x="28" y="162"/>
                      <a:pt x="55" y="171"/>
                      <a:pt x="69" y="171"/>
                    </a:cubicBezTo>
                    <a:cubicBezTo>
                      <a:pt x="70" y="171"/>
                      <a:pt x="71" y="171"/>
                      <a:pt x="72" y="171"/>
                    </a:cubicBezTo>
                    <a:cubicBezTo>
                      <a:pt x="87" y="167"/>
                      <a:pt x="102" y="163"/>
                      <a:pt x="117" y="158"/>
                    </a:cubicBezTo>
                    <a:cubicBezTo>
                      <a:pt x="117" y="158"/>
                      <a:pt x="118" y="157"/>
                      <a:pt x="118" y="157"/>
                    </a:cubicBezTo>
                    <a:cubicBezTo>
                      <a:pt x="121" y="155"/>
                      <a:pt x="124" y="152"/>
                      <a:pt x="128" y="149"/>
                    </a:cubicBezTo>
                    <a:cubicBezTo>
                      <a:pt x="128" y="88"/>
                      <a:pt x="128" y="88"/>
                      <a:pt x="128" y="88"/>
                    </a:cubicBezTo>
                    <a:moveTo>
                      <a:pt x="266" y="0"/>
                    </a:moveTo>
                    <a:cubicBezTo>
                      <a:pt x="266" y="0"/>
                      <a:pt x="263" y="0"/>
                      <a:pt x="259" y="1"/>
                    </a:cubicBezTo>
                    <a:cubicBezTo>
                      <a:pt x="252" y="3"/>
                      <a:pt x="240" y="8"/>
                      <a:pt x="232" y="14"/>
                    </a:cubicBezTo>
                    <a:cubicBezTo>
                      <a:pt x="228" y="16"/>
                      <a:pt x="215" y="26"/>
                      <a:pt x="198" y="38"/>
                    </a:cubicBezTo>
                    <a:cubicBezTo>
                      <a:pt x="198" y="112"/>
                      <a:pt x="198" y="112"/>
                      <a:pt x="198" y="112"/>
                    </a:cubicBezTo>
                    <a:cubicBezTo>
                      <a:pt x="235" y="97"/>
                      <a:pt x="271" y="87"/>
                      <a:pt x="292" y="83"/>
                    </a:cubicBezTo>
                    <a:cubicBezTo>
                      <a:pt x="292" y="83"/>
                      <a:pt x="292" y="83"/>
                      <a:pt x="292" y="83"/>
                    </a:cubicBezTo>
                    <a:cubicBezTo>
                      <a:pt x="294" y="81"/>
                      <a:pt x="297" y="78"/>
                      <a:pt x="298" y="75"/>
                    </a:cubicBezTo>
                    <a:cubicBezTo>
                      <a:pt x="266" y="0"/>
                      <a:pt x="266" y="0"/>
                      <a:pt x="266" y="0"/>
                    </a:cubicBezTo>
                  </a:path>
                </a:pathLst>
              </a:custGeom>
              <a:solidFill>
                <a:srgbClr val="4B45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ṧļîḋe">
                <a:extLst>
                  <a:ext uri="{FF2B5EF4-FFF2-40B4-BE49-F238E27FC236}">
                    <a16:creationId xmlns:a16="http://schemas.microsoft.com/office/drawing/2014/main" xmlns="" id="{CB9F25D7-487F-484C-BA9A-796EE88A96A8}"/>
                  </a:ext>
                </a:extLst>
              </p:cNvPr>
              <p:cNvSpPr/>
              <p:nvPr/>
            </p:nvSpPr>
            <p:spPr bwMode="auto">
              <a:xfrm>
                <a:off x="7256463" y="5392738"/>
                <a:ext cx="112713" cy="57150"/>
              </a:xfrm>
              <a:custGeom>
                <a:avLst/>
                <a:gdLst>
                  <a:gd name="T0" fmla="*/ 78 w 78"/>
                  <a:gd name="T1" fmla="*/ 0 h 40"/>
                  <a:gd name="T2" fmla="*/ 78 w 78"/>
                  <a:gd name="T3" fmla="*/ 0 h 40"/>
                  <a:gd name="T4" fmla="*/ 0 w 78"/>
                  <a:gd name="T5" fmla="*/ 40 h 40"/>
                  <a:gd name="T6" fmla="*/ 0 w 78"/>
                  <a:gd name="T7" fmla="*/ 40 h 40"/>
                  <a:gd name="T8" fmla="*/ 78 w 78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40">
                    <a:moveTo>
                      <a:pt x="78" y="0"/>
                    </a:moveTo>
                    <a:cubicBezTo>
                      <a:pt x="78" y="0"/>
                      <a:pt x="78" y="0"/>
                      <a:pt x="78" y="0"/>
                    </a:cubicBezTo>
                    <a:cubicBezTo>
                      <a:pt x="65" y="12"/>
                      <a:pt x="34" y="26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34" y="26"/>
                      <a:pt x="65" y="12"/>
                      <a:pt x="78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ïṣḷïḋè">
                <a:extLst>
                  <a:ext uri="{FF2B5EF4-FFF2-40B4-BE49-F238E27FC236}">
                    <a16:creationId xmlns:a16="http://schemas.microsoft.com/office/drawing/2014/main" xmlns="" id="{918A49AB-6F41-4875-BD62-47F5C638FF64}"/>
                  </a:ext>
                </a:extLst>
              </p:cNvPr>
              <p:cNvSpPr/>
              <p:nvPr/>
            </p:nvSpPr>
            <p:spPr bwMode="auto">
              <a:xfrm>
                <a:off x="7232650" y="5449888"/>
                <a:ext cx="23813" cy="9525"/>
              </a:xfrm>
              <a:custGeom>
                <a:avLst/>
                <a:gdLst>
                  <a:gd name="T0" fmla="*/ 16 w 16"/>
                  <a:gd name="T1" fmla="*/ 0 h 6"/>
                  <a:gd name="T2" fmla="*/ 0 w 16"/>
                  <a:gd name="T3" fmla="*/ 6 h 6"/>
                  <a:gd name="T4" fmla="*/ 0 w 16"/>
                  <a:gd name="T5" fmla="*/ 6 h 6"/>
                  <a:gd name="T6" fmla="*/ 16 w 16"/>
                  <a:gd name="T7" fmla="*/ 0 h 6"/>
                  <a:gd name="T8" fmla="*/ 16 w 1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6" y="0"/>
                    </a:moveTo>
                    <a:cubicBezTo>
                      <a:pt x="11" y="2"/>
                      <a:pt x="5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5" y="4"/>
                      <a:pt x="11" y="2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5554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îṣľíďê">
                <a:extLst>
                  <a:ext uri="{FF2B5EF4-FFF2-40B4-BE49-F238E27FC236}">
                    <a16:creationId xmlns:a16="http://schemas.microsoft.com/office/drawing/2014/main" xmlns="" id="{1FD5E52C-5871-4915-8A58-FEA8E1A98AD0}"/>
                  </a:ext>
                </a:extLst>
              </p:cNvPr>
              <p:cNvSpPr/>
              <p:nvPr/>
            </p:nvSpPr>
            <p:spPr bwMode="auto">
              <a:xfrm>
                <a:off x="7232650" y="5392738"/>
                <a:ext cx="136525" cy="66675"/>
              </a:xfrm>
              <a:custGeom>
                <a:avLst/>
                <a:gdLst>
                  <a:gd name="T0" fmla="*/ 94 w 94"/>
                  <a:gd name="T1" fmla="*/ 0 h 46"/>
                  <a:gd name="T2" fmla="*/ 0 w 94"/>
                  <a:gd name="T3" fmla="*/ 29 h 46"/>
                  <a:gd name="T4" fmla="*/ 0 w 94"/>
                  <a:gd name="T5" fmla="*/ 46 h 46"/>
                  <a:gd name="T6" fmla="*/ 94 w 94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46">
                    <a:moveTo>
                      <a:pt x="94" y="0"/>
                    </a:moveTo>
                    <a:cubicBezTo>
                      <a:pt x="73" y="4"/>
                      <a:pt x="37" y="14"/>
                      <a:pt x="0" y="29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41" y="31"/>
                      <a:pt x="79" y="13"/>
                      <a:pt x="94" y="0"/>
                    </a:cubicBezTo>
                  </a:path>
                </a:pathLst>
              </a:custGeom>
              <a:solidFill>
                <a:srgbClr val="433E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i$lîďé">
                <a:extLst>
                  <a:ext uri="{FF2B5EF4-FFF2-40B4-BE49-F238E27FC236}">
                    <a16:creationId xmlns:a16="http://schemas.microsoft.com/office/drawing/2014/main" xmlns="" id="{7AB50539-26F0-4FD6-9D4F-15C09B19B74F}"/>
                  </a:ext>
                </a:extLst>
              </p:cNvPr>
              <p:cNvSpPr/>
              <p:nvPr/>
            </p:nvSpPr>
            <p:spPr bwMode="auto">
              <a:xfrm>
                <a:off x="7115175" y="5495925"/>
                <a:ext cx="15875" cy="4763"/>
              </a:xfrm>
              <a:custGeom>
                <a:avLst/>
                <a:gdLst>
                  <a:gd name="T0" fmla="*/ 11 w 11"/>
                  <a:gd name="T1" fmla="*/ 0 h 4"/>
                  <a:gd name="T2" fmla="*/ 1 w 11"/>
                  <a:gd name="T3" fmla="*/ 3 h 4"/>
                  <a:gd name="T4" fmla="*/ 0 w 11"/>
                  <a:gd name="T5" fmla="*/ 4 h 4"/>
                  <a:gd name="T6" fmla="*/ 11 w 11"/>
                  <a:gd name="T7" fmla="*/ 0 h 4"/>
                  <a:gd name="T8" fmla="*/ 11 w 1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11" y="0"/>
                    </a:moveTo>
                    <a:cubicBezTo>
                      <a:pt x="7" y="1"/>
                      <a:pt x="4" y="2"/>
                      <a:pt x="1" y="3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4" y="3"/>
                      <a:pt x="7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5554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îş1ïḑè">
                <a:extLst>
                  <a:ext uri="{FF2B5EF4-FFF2-40B4-BE49-F238E27FC236}">
                    <a16:creationId xmlns:a16="http://schemas.microsoft.com/office/drawing/2014/main" xmlns="" id="{DDEECD31-0B24-4E63-8323-C94FEDDD4F85}"/>
                  </a:ext>
                </a:extLst>
              </p:cNvPr>
              <p:cNvSpPr/>
              <p:nvPr/>
            </p:nvSpPr>
            <p:spPr bwMode="auto">
              <a:xfrm>
                <a:off x="7116763" y="5487988"/>
                <a:ext cx="14288" cy="11113"/>
              </a:xfrm>
              <a:custGeom>
                <a:avLst/>
                <a:gdLst>
                  <a:gd name="T0" fmla="*/ 10 w 10"/>
                  <a:gd name="T1" fmla="*/ 0 h 8"/>
                  <a:gd name="T2" fmla="*/ 0 w 10"/>
                  <a:gd name="T3" fmla="*/ 8 h 8"/>
                  <a:gd name="T4" fmla="*/ 10 w 10"/>
                  <a:gd name="T5" fmla="*/ 5 h 8"/>
                  <a:gd name="T6" fmla="*/ 10 w 10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6" y="3"/>
                      <a:pt x="3" y="6"/>
                      <a:pt x="0" y="8"/>
                    </a:cubicBezTo>
                    <a:cubicBezTo>
                      <a:pt x="3" y="7"/>
                      <a:pt x="6" y="6"/>
                      <a:pt x="10" y="5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433E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iŝľïďe">
                <a:extLst>
                  <a:ext uri="{FF2B5EF4-FFF2-40B4-BE49-F238E27FC236}">
                    <a16:creationId xmlns:a16="http://schemas.microsoft.com/office/drawing/2014/main" xmlns="" id="{0C494385-00FF-4112-A091-A6893D8E6CD4}"/>
                  </a:ext>
                </a:extLst>
              </p:cNvPr>
              <p:cNvSpPr/>
              <p:nvPr/>
            </p:nvSpPr>
            <p:spPr bwMode="auto">
              <a:xfrm>
                <a:off x="7088188" y="5519738"/>
                <a:ext cx="196850" cy="53975"/>
              </a:xfrm>
              <a:custGeom>
                <a:avLst/>
                <a:gdLst>
                  <a:gd name="T0" fmla="*/ 100 w 136"/>
                  <a:gd name="T1" fmla="*/ 0 h 37"/>
                  <a:gd name="T2" fmla="*/ 100 w 136"/>
                  <a:gd name="T3" fmla="*/ 18 h 37"/>
                  <a:gd name="T4" fmla="*/ 30 w 136"/>
                  <a:gd name="T5" fmla="*/ 18 h 37"/>
                  <a:gd name="T6" fmla="*/ 30 w 136"/>
                  <a:gd name="T7" fmla="*/ 1 h 37"/>
                  <a:gd name="T8" fmla="*/ 0 w 136"/>
                  <a:gd name="T9" fmla="*/ 18 h 37"/>
                  <a:gd name="T10" fmla="*/ 68 w 136"/>
                  <a:gd name="T11" fmla="*/ 37 h 37"/>
                  <a:gd name="T12" fmla="*/ 136 w 136"/>
                  <a:gd name="T13" fmla="*/ 18 h 37"/>
                  <a:gd name="T14" fmla="*/ 100 w 136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6" h="37">
                    <a:moveTo>
                      <a:pt x="100" y="0"/>
                    </a:moveTo>
                    <a:cubicBezTo>
                      <a:pt x="100" y="18"/>
                      <a:pt x="100" y="18"/>
                      <a:pt x="10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12" y="5"/>
                      <a:pt x="0" y="11"/>
                      <a:pt x="0" y="18"/>
                    </a:cubicBezTo>
                    <a:cubicBezTo>
                      <a:pt x="0" y="28"/>
                      <a:pt x="30" y="37"/>
                      <a:pt x="68" y="37"/>
                    </a:cubicBezTo>
                    <a:cubicBezTo>
                      <a:pt x="105" y="37"/>
                      <a:pt x="136" y="28"/>
                      <a:pt x="136" y="18"/>
                    </a:cubicBezTo>
                    <a:cubicBezTo>
                      <a:pt x="136" y="10"/>
                      <a:pt x="121" y="4"/>
                      <a:pt x="100" y="0"/>
                    </a:cubicBezTo>
                  </a:path>
                </a:pathLst>
              </a:custGeom>
              <a:solidFill>
                <a:srgbClr val="5554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ïṧḻíďé">
                <a:extLst>
                  <a:ext uri="{FF2B5EF4-FFF2-40B4-BE49-F238E27FC236}">
                    <a16:creationId xmlns:a16="http://schemas.microsoft.com/office/drawing/2014/main" xmlns="" id="{1FBA23B2-8EF9-4F88-AC1D-90102EA9CA13}"/>
                  </a:ext>
                </a:extLst>
              </p:cNvPr>
              <p:cNvSpPr/>
              <p:nvPr/>
            </p:nvSpPr>
            <p:spPr bwMode="auto">
              <a:xfrm>
                <a:off x="7131050" y="4794250"/>
                <a:ext cx="101600" cy="752475"/>
              </a:xfrm>
              <a:prstGeom prst="rect">
                <a:avLst/>
              </a:prstGeom>
              <a:solidFill>
                <a:srgbClr val="5F5D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ïṥḷíďê">
                <a:extLst>
                  <a:ext uri="{FF2B5EF4-FFF2-40B4-BE49-F238E27FC236}">
                    <a16:creationId xmlns:a16="http://schemas.microsoft.com/office/drawing/2014/main" xmlns="" id="{6B695A02-8F49-4397-9751-B6820411A2D1}"/>
                  </a:ext>
                </a:extLst>
              </p:cNvPr>
              <p:cNvSpPr/>
              <p:nvPr/>
            </p:nvSpPr>
            <p:spPr bwMode="auto">
              <a:xfrm>
                <a:off x="7131050" y="4794250"/>
                <a:ext cx="101600" cy="7524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î$1îḓe">
                <a:extLst>
                  <a:ext uri="{FF2B5EF4-FFF2-40B4-BE49-F238E27FC236}">
                    <a16:creationId xmlns:a16="http://schemas.microsoft.com/office/drawing/2014/main" xmlns="" id="{C0D5DADA-9F66-45CA-B979-BBA7A5221C37}"/>
                  </a:ext>
                </a:extLst>
              </p:cNvPr>
              <p:cNvSpPr/>
              <p:nvPr/>
            </p:nvSpPr>
            <p:spPr bwMode="auto">
              <a:xfrm>
                <a:off x="7131050" y="4846638"/>
                <a:ext cx="101600" cy="71438"/>
              </a:xfrm>
              <a:custGeom>
                <a:avLst/>
                <a:gdLst>
                  <a:gd name="T0" fmla="*/ 0 w 70"/>
                  <a:gd name="T1" fmla="*/ 0 h 49"/>
                  <a:gd name="T2" fmla="*/ 0 w 70"/>
                  <a:gd name="T3" fmla="*/ 12 h 49"/>
                  <a:gd name="T4" fmla="*/ 70 w 70"/>
                  <a:gd name="T5" fmla="*/ 49 h 49"/>
                  <a:gd name="T6" fmla="*/ 70 w 70"/>
                  <a:gd name="T7" fmla="*/ 20 h 49"/>
                  <a:gd name="T8" fmla="*/ 0 w 70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49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4" y="27"/>
                      <a:pt x="56" y="45"/>
                      <a:pt x="70" y="49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44" y="16"/>
                      <a:pt x="20" y="10"/>
                      <a:pt x="0" y="0"/>
                    </a:cubicBezTo>
                  </a:path>
                </a:pathLst>
              </a:custGeom>
              <a:solidFill>
                <a:srgbClr val="5554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ísḻïdè">
                <a:extLst>
                  <a:ext uri="{FF2B5EF4-FFF2-40B4-BE49-F238E27FC236}">
                    <a16:creationId xmlns:a16="http://schemas.microsoft.com/office/drawing/2014/main" xmlns="" id="{4B35C389-16F3-4D38-97D3-EA386ABE86B0}"/>
                  </a:ext>
                </a:extLst>
              </p:cNvPr>
              <p:cNvSpPr/>
              <p:nvPr/>
            </p:nvSpPr>
            <p:spPr bwMode="auto">
              <a:xfrm>
                <a:off x="6992938" y="4251325"/>
                <a:ext cx="831850" cy="687388"/>
              </a:xfrm>
              <a:custGeom>
                <a:avLst/>
                <a:gdLst>
                  <a:gd name="T0" fmla="*/ 0 w 572"/>
                  <a:gd name="T1" fmla="*/ 148 h 473"/>
                  <a:gd name="T2" fmla="*/ 289 w 572"/>
                  <a:gd name="T3" fmla="*/ 44 h 473"/>
                  <a:gd name="T4" fmla="*/ 542 w 572"/>
                  <a:gd name="T5" fmla="*/ 288 h 473"/>
                  <a:gd name="T6" fmla="*/ 404 w 572"/>
                  <a:gd name="T7" fmla="*/ 424 h 473"/>
                  <a:gd name="T8" fmla="*/ 52 w 572"/>
                  <a:gd name="T9" fmla="*/ 371 h 473"/>
                  <a:gd name="T10" fmla="*/ 0 w 572"/>
                  <a:gd name="T11" fmla="*/ 148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2" h="473">
                    <a:moveTo>
                      <a:pt x="0" y="148"/>
                    </a:moveTo>
                    <a:cubicBezTo>
                      <a:pt x="0" y="148"/>
                      <a:pt x="231" y="89"/>
                      <a:pt x="289" y="44"/>
                    </a:cubicBezTo>
                    <a:cubicBezTo>
                      <a:pt x="346" y="0"/>
                      <a:pt x="572" y="209"/>
                      <a:pt x="542" y="288"/>
                    </a:cubicBezTo>
                    <a:cubicBezTo>
                      <a:pt x="512" y="367"/>
                      <a:pt x="404" y="424"/>
                      <a:pt x="404" y="424"/>
                    </a:cubicBezTo>
                    <a:cubicBezTo>
                      <a:pt x="404" y="424"/>
                      <a:pt x="103" y="473"/>
                      <a:pt x="52" y="371"/>
                    </a:cubicBezTo>
                    <a:cubicBezTo>
                      <a:pt x="1" y="269"/>
                      <a:pt x="0" y="148"/>
                      <a:pt x="0" y="148"/>
                    </a:cubicBezTo>
                  </a:path>
                </a:pathLst>
              </a:custGeom>
              <a:solidFill>
                <a:srgbClr val="47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išḻíḓé">
                <a:extLst>
                  <a:ext uri="{FF2B5EF4-FFF2-40B4-BE49-F238E27FC236}">
                    <a16:creationId xmlns:a16="http://schemas.microsoft.com/office/drawing/2014/main" xmlns="" id="{3565911B-D267-46CC-A73A-E0218A1567E9}"/>
                  </a:ext>
                </a:extLst>
              </p:cNvPr>
              <p:cNvSpPr/>
              <p:nvPr/>
            </p:nvSpPr>
            <p:spPr bwMode="auto">
              <a:xfrm>
                <a:off x="7096125" y="4549775"/>
                <a:ext cx="688975" cy="334963"/>
              </a:xfrm>
              <a:custGeom>
                <a:avLst/>
                <a:gdLst>
                  <a:gd name="T0" fmla="*/ 450 w 474"/>
                  <a:gd name="T1" fmla="*/ 0 h 230"/>
                  <a:gd name="T2" fmla="*/ 446 w 474"/>
                  <a:gd name="T3" fmla="*/ 8 h 230"/>
                  <a:gd name="T4" fmla="*/ 451 w 474"/>
                  <a:gd name="T5" fmla="*/ 58 h 230"/>
                  <a:gd name="T6" fmla="*/ 313 w 474"/>
                  <a:gd name="T7" fmla="*/ 194 h 230"/>
                  <a:gd name="T8" fmla="*/ 287 w 474"/>
                  <a:gd name="T9" fmla="*/ 198 h 230"/>
                  <a:gd name="T10" fmla="*/ 276 w 474"/>
                  <a:gd name="T11" fmla="*/ 216 h 230"/>
                  <a:gd name="T12" fmla="*/ 255 w 474"/>
                  <a:gd name="T13" fmla="*/ 219 h 230"/>
                  <a:gd name="T14" fmla="*/ 50 w 474"/>
                  <a:gd name="T15" fmla="*/ 200 h 230"/>
                  <a:gd name="T16" fmla="*/ 0 w 474"/>
                  <a:gd name="T17" fmla="*/ 189 h 230"/>
                  <a:gd name="T18" fmla="*/ 181 w 474"/>
                  <a:gd name="T19" fmla="*/ 230 h 230"/>
                  <a:gd name="T20" fmla="*/ 333 w 474"/>
                  <a:gd name="T21" fmla="*/ 218 h 230"/>
                  <a:gd name="T22" fmla="*/ 471 w 474"/>
                  <a:gd name="T23" fmla="*/ 82 h 230"/>
                  <a:gd name="T24" fmla="*/ 474 w 474"/>
                  <a:gd name="T25" fmla="*/ 66 h 230"/>
                  <a:gd name="T26" fmla="*/ 450 w 474"/>
                  <a:gd name="T27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74" h="230">
                    <a:moveTo>
                      <a:pt x="450" y="0"/>
                    </a:moveTo>
                    <a:cubicBezTo>
                      <a:pt x="448" y="3"/>
                      <a:pt x="447" y="6"/>
                      <a:pt x="446" y="8"/>
                    </a:cubicBezTo>
                    <a:cubicBezTo>
                      <a:pt x="454" y="27"/>
                      <a:pt x="456" y="45"/>
                      <a:pt x="451" y="58"/>
                    </a:cubicBezTo>
                    <a:cubicBezTo>
                      <a:pt x="421" y="137"/>
                      <a:pt x="313" y="194"/>
                      <a:pt x="313" y="194"/>
                    </a:cubicBezTo>
                    <a:cubicBezTo>
                      <a:pt x="313" y="194"/>
                      <a:pt x="303" y="196"/>
                      <a:pt x="287" y="198"/>
                    </a:cubicBezTo>
                    <a:cubicBezTo>
                      <a:pt x="286" y="204"/>
                      <a:pt x="283" y="212"/>
                      <a:pt x="276" y="216"/>
                    </a:cubicBezTo>
                    <a:cubicBezTo>
                      <a:pt x="274" y="218"/>
                      <a:pt x="266" y="219"/>
                      <a:pt x="255" y="219"/>
                    </a:cubicBezTo>
                    <a:cubicBezTo>
                      <a:pt x="199" y="219"/>
                      <a:pt x="50" y="200"/>
                      <a:pt x="50" y="200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39" y="221"/>
                      <a:pt x="113" y="230"/>
                      <a:pt x="181" y="230"/>
                    </a:cubicBezTo>
                    <a:cubicBezTo>
                      <a:pt x="261" y="230"/>
                      <a:pt x="333" y="218"/>
                      <a:pt x="333" y="218"/>
                    </a:cubicBezTo>
                    <a:cubicBezTo>
                      <a:pt x="333" y="218"/>
                      <a:pt x="441" y="161"/>
                      <a:pt x="471" y="82"/>
                    </a:cubicBezTo>
                    <a:cubicBezTo>
                      <a:pt x="473" y="77"/>
                      <a:pt x="474" y="72"/>
                      <a:pt x="474" y="66"/>
                    </a:cubicBezTo>
                    <a:cubicBezTo>
                      <a:pt x="474" y="47"/>
                      <a:pt x="465" y="24"/>
                      <a:pt x="450" y="0"/>
                    </a:cubicBezTo>
                  </a:path>
                </a:pathLst>
              </a:custGeom>
              <a:solidFill>
                <a:srgbClr val="403A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iṧḷíḍe">
                <a:extLst>
                  <a:ext uri="{FF2B5EF4-FFF2-40B4-BE49-F238E27FC236}">
                    <a16:creationId xmlns:a16="http://schemas.microsoft.com/office/drawing/2014/main" xmlns="" id="{A1B784DB-2E96-4BDE-B0D5-B124DA025A9D}"/>
                  </a:ext>
                </a:extLst>
              </p:cNvPr>
              <p:cNvSpPr/>
              <p:nvPr/>
            </p:nvSpPr>
            <p:spPr bwMode="auto">
              <a:xfrm>
                <a:off x="6964363" y="4216400"/>
                <a:ext cx="831850" cy="687388"/>
              </a:xfrm>
              <a:custGeom>
                <a:avLst/>
                <a:gdLst>
                  <a:gd name="T0" fmla="*/ 0 w 572"/>
                  <a:gd name="T1" fmla="*/ 148 h 473"/>
                  <a:gd name="T2" fmla="*/ 289 w 572"/>
                  <a:gd name="T3" fmla="*/ 44 h 473"/>
                  <a:gd name="T4" fmla="*/ 542 w 572"/>
                  <a:gd name="T5" fmla="*/ 288 h 473"/>
                  <a:gd name="T6" fmla="*/ 404 w 572"/>
                  <a:gd name="T7" fmla="*/ 424 h 473"/>
                  <a:gd name="T8" fmla="*/ 52 w 572"/>
                  <a:gd name="T9" fmla="*/ 371 h 473"/>
                  <a:gd name="T10" fmla="*/ 0 w 572"/>
                  <a:gd name="T11" fmla="*/ 148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2" h="473">
                    <a:moveTo>
                      <a:pt x="0" y="148"/>
                    </a:moveTo>
                    <a:cubicBezTo>
                      <a:pt x="0" y="148"/>
                      <a:pt x="231" y="89"/>
                      <a:pt x="289" y="44"/>
                    </a:cubicBezTo>
                    <a:cubicBezTo>
                      <a:pt x="346" y="0"/>
                      <a:pt x="572" y="209"/>
                      <a:pt x="542" y="288"/>
                    </a:cubicBezTo>
                    <a:cubicBezTo>
                      <a:pt x="512" y="367"/>
                      <a:pt x="404" y="424"/>
                      <a:pt x="404" y="424"/>
                    </a:cubicBezTo>
                    <a:cubicBezTo>
                      <a:pt x="404" y="424"/>
                      <a:pt x="103" y="473"/>
                      <a:pt x="52" y="371"/>
                    </a:cubicBezTo>
                    <a:cubicBezTo>
                      <a:pt x="1" y="269"/>
                      <a:pt x="0" y="148"/>
                      <a:pt x="0" y="148"/>
                    </a:cubicBezTo>
                  </a:path>
                </a:pathLst>
              </a:custGeom>
              <a:solidFill>
                <a:srgbClr val="47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ïŝľïďè">
                <a:extLst>
                  <a:ext uri="{FF2B5EF4-FFF2-40B4-BE49-F238E27FC236}">
                    <a16:creationId xmlns:a16="http://schemas.microsoft.com/office/drawing/2014/main" xmlns="" id="{17A8F476-84EB-41FB-82D7-1B9522F0EDD7}"/>
                  </a:ext>
                </a:extLst>
              </p:cNvPr>
              <p:cNvSpPr/>
              <p:nvPr/>
            </p:nvSpPr>
            <p:spPr bwMode="auto">
              <a:xfrm>
                <a:off x="6421438" y="3068638"/>
                <a:ext cx="277813" cy="741363"/>
              </a:xfrm>
              <a:custGeom>
                <a:avLst/>
                <a:gdLst>
                  <a:gd name="T0" fmla="*/ 159 w 191"/>
                  <a:gd name="T1" fmla="*/ 394 h 511"/>
                  <a:gd name="T2" fmla="*/ 134 w 191"/>
                  <a:gd name="T3" fmla="*/ 385 h 511"/>
                  <a:gd name="T4" fmla="*/ 146 w 191"/>
                  <a:gd name="T5" fmla="*/ 316 h 511"/>
                  <a:gd name="T6" fmla="*/ 141 w 191"/>
                  <a:gd name="T7" fmla="*/ 251 h 511"/>
                  <a:gd name="T8" fmla="*/ 159 w 191"/>
                  <a:gd name="T9" fmla="*/ 165 h 511"/>
                  <a:gd name="T10" fmla="*/ 122 w 191"/>
                  <a:gd name="T11" fmla="*/ 60 h 511"/>
                  <a:gd name="T12" fmla="*/ 71 w 191"/>
                  <a:gd name="T13" fmla="*/ 32 h 511"/>
                  <a:gd name="T14" fmla="*/ 93 w 191"/>
                  <a:gd name="T15" fmla="*/ 75 h 511"/>
                  <a:gd name="T16" fmla="*/ 33 w 191"/>
                  <a:gd name="T17" fmla="*/ 132 h 511"/>
                  <a:gd name="T18" fmla="*/ 75 w 191"/>
                  <a:gd name="T19" fmla="*/ 167 h 511"/>
                  <a:gd name="T20" fmla="*/ 62 w 191"/>
                  <a:gd name="T21" fmla="*/ 269 h 511"/>
                  <a:gd name="T22" fmla="*/ 42 w 191"/>
                  <a:gd name="T23" fmla="*/ 407 h 511"/>
                  <a:gd name="T24" fmla="*/ 51 w 191"/>
                  <a:gd name="T25" fmla="*/ 474 h 511"/>
                  <a:gd name="T26" fmla="*/ 99 w 191"/>
                  <a:gd name="T27" fmla="*/ 510 h 511"/>
                  <a:gd name="T28" fmla="*/ 159 w 191"/>
                  <a:gd name="T29" fmla="*/ 394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1" h="511">
                    <a:moveTo>
                      <a:pt x="159" y="394"/>
                    </a:moveTo>
                    <a:cubicBezTo>
                      <a:pt x="134" y="385"/>
                      <a:pt x="134" y="385"/>
                      <a:pt x="134" y="385"/>
                    </a:cubicBezTo>
                    <a:cubicBezTo>
                      <a:pt x="134" y="385"/>
                      <a:pt x="156" y="354"/>
                      <a:pt x="146" y="316"/>
                    </a:cubicBezTo>
                    <a:cubicBezTo>
                      <a:pt x="146" y="316"/>
                      <a:pt x="136" y="270"/>
                      <a:pt x="141" y="251"/>
                    </a:cubicBezTo>
                    <a:cubicBezTo>
                      <a:pt x="146" y="233"/>
                      <a:pt x="159" y="165"/>
                      <a:pt x="159" y="165"/>
                    </a:cubicBezTo>
                    <a:cubicBezTo>
                      <a:pt x="159" y="165"/>
                      <a:pt x="161" y="93"/>
                      <a:pt x="122" y="60"/>
                    </a:cubicBezTo>
                    <a:cubicBezTo>
                      <a:pt x="83" y="27"/>
                      <a:pt x="56" y="0"/>
                      <a:pt x="71" y="32"/>
                    </a:cubicBezTo>
                    <a:cubicBezTo>
                      <a:pt x="77" y="46"/>
                      <a:pt x="85" y="61"/>
                      <a:pt x="93" y="75"/>
                    </a:cubicBezTo>
                    <a:cubicBezTo>
                      <a:pt x="93" y="75"/>
                      <a:pt x="0" y="97"/>
                      <a:pt x="33" y="132"/>
                    </a:cubicBezTo>
                    <a:cubicBezTo>
                      <a:pt x="66" y="167"/>
                      <a:pt x="75" y="167"/>
                      <a:pt x="75" y="167"/>
                    </a:cubicBezTo>
                    <a:cubicBezTo>
                      <a:pt x="75" y="167"/>
                      <a:pt x="64" y="253"/>
                      <a:pt x="62" y="269"/>
                    </a:cubicBezTo>
                    <a:cubicBezTo>
                      <a:pt x="60" y="285"/>
                      <a:pt x="42" y="407"/>
                      <a:pt x="42" y="407"/>
                    </a:cubicBezTo>
                    <a:cubicBezTo>
                      <a:pt x="42" y="407"/>
                      <a:pt x="41" y="465"/>
                      <a:pt x="51" y="474"/>
                    </a:cubicBezTo>
                    <a:cubicBezTo>
                      <a:pt x="55" y="496"/>
                      <a:pt x="76" y="511"/>
                      <a:pt x="99" y="510"/>
                    </a:cubicBezTo>
                    <a:cubicBezTo>
                      <a:pt x="106" y="509"/>
                      <a:pt x="191" y="416"/>
                      <a:pt x="159" y="394"/>
                    </a:cubicBezTo>
                  </a:path>
                </a:pathLst>
              </a:cu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i$1iḍè">
                <a:extLst>
                  <a:ext uri="{FF2B5EF4-FFF2-40B4-BE49-F238E27FC236}">
                    <a16:creationId xmlns:a16="http://schemas.microsoft.com/office/drawing/2014/main" xmlns="" id="{E586AD9B-2CCA-4B3C-B796-FA7CACC38ED2}"/>
                  </a:ext>
                </a:extLst>
              </p:cNvPr>
              <p:cNvSpPr/>
              <p:nvPr/>
            </p:nvSpPr>
            <p:spPr bwMode="auto">
              <a:xfrm>
                <a:off x="6986588" y="3124200"/>
                <a:ext cx="544513" cy="492125"/>
              </a:xfrm>
              <a:custGeom>
                <a:avLst/>
                <a:gdLst>
                  <a:gd name="T0" fmla="*/ 374 w 374"/>
                  <a:gd name="T1" fmla="*/ 172 h 339"/>
                  <a:gd name="T2" fmla="*/ 374 w 374"/>
                  <a:gd name="T3" fmla="*/ 228 h 339"/>
                  <a:gd name="T4" fmla="*/ 316 w 374"/>
                  <a:gd name="T5" fmla="*/ 247 h 339"/>
                  <a:gd name="T6" fmla="*/ 217 w 374"/>
                  <a:gd name="T7" fmla="*/ 319 h 339"/>
                  <a:gd name="T8" fmla="*/ 191 w 374"/>
                  <a:gd name="T9" fmla="*/ 339 h 339"/>
                  <a:gd name="T10" fmla="*/ 74 w 374"/>
                  <a:gd name="T11" fmla="*/ 292 h 339"/>
                  <a:gd name="T12" fmla="*/ 0 w 374"/>
                  <a:gd name="T13" fmla="*/ 214 h 339"/>
                  <a:gd name="T14" fmla="*/ 10 w 374"/>
                  <a:gd name="T15" fmla="*/ 208 h 339"/>
                  <a:gd name="T16" fmla="*/ 14 w 374"/>
                  <a:gd name="T17" fmla="*/ 206 h 339"/>
                  <a:gd name="T18" fmla="*/ 68 w 374"/>
                  <a:gd name="T19" fmla="*/ 182 h 339"/>
                  <a:gd name="T20" fmla="*/ 91 w 374"/>
                  <a:gd name="T21" fmla="*/ 80 h 339"/>
                  <a:gd name="T22" fmla="*/ 91 w 374"/>
                  <a:gd name="T23" fmla="*/ 76 h 339"/>
                  <a:gd name="T24" fmla="*/ 87 w 374"/>
                  <a:gd name="T25" fmla="*/ 23 h 339"/>
                  <a:gd name="T26" fmla="*/ 117 w 374"/>
                  <a:gd name="T27" fmla="*/ 18 h 339"/>
                  <a:gd name="T28" fmla="*/ 250 w 374"/>
                  <a:gd name="T29" fmla="*/ 31 h 339"/>
                  <a:gd name="T30" fmla="*/ 250 w 374"/>
                  <a:gd name="T31" fmla="*/ 62 h 339"/>
                  <a:gd name="T32" fmla="*/ 250 w 374"/>
                  <a:gd name="T33" fmla="*/ 65 h 339"/>
                  <a:gd name="T34" fmla="*/ 285 w 374"/>
                  <a:gd name="T35" fmla="*/ 140 h 339"/>
                  <a:gd name="T36" fmla="*/ 365 w 374"/>
                  <a:gd name="T37" fmla="*/ 168 h 339"/>
                  <a:gd name="T38" fmla="*/ 367 w 374"/>
                  <a:gd name="T39" fmla="*/ 169 h 339"/>
                  <a:gd name="T40" fmla="*/ 374 w 374"/>
                  <a:gd name="T41" fmla="*/ 172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74" h="339">
                    <a:moveTo>
                      <a:pt x="374" y="172"/>
                    </a:moveTo>
                    <a:cubicBezTo>
                      <a:pt x="374" y="228"/>
                      <a:pt x="374" y="228"/>
                      <a:pt x="374" y="228"/>
                    </a:cubicBezTo>
                    <a:cubicBezTo>
                      <a:pt x="316" y="247"/>
                      <a:pt x="316" y="247"/>
                      <a:pt x="316" y="247"/>
                    </a:cubicBezTo>
                    <a:cubicBezTo>
                      <a:pt x="217" y="319"/>
                      <a:pt x="217" y="319"/>
                      <a:pt x="217" y="319"/>
                    </a:cubicBezTo>
                    <a:cubicBezTo>
                      <a:pt x="191" y="339"/>
                      <a:pt x="191" y="339"/>
                      <a:pt x="191" y="339"/>
                    </a:cubicBezTo>
                    <a:cubicBezTo>
                      <a:pt x="74" y="292"/>
                      <a:pt x="74" y="292"/>
                      <a:pt x="74" y="292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14"/>
                      <a:pt x="3" y="212"/>
                      <a:pt x="10" y="208"/>
                    </a:cubicBezTo>
                    <a:cubicBezTo>
                      <a:pt x="14" y="206"/>
                      <a:pt x="14" y="206"/>
                      <a:pt x="14" y="206"/>
                    </a:cubicBezTo>
                    <a:cubicBezTo>
                      <a:pt x="26" y="200"/>
                      <a:pt x="46" y="190"/>
                      <a:pt x="68" y="182"/>
                    </a:cubicBezTo>
                    <a:cubicBezTo>
                      <a:pt x="89" y="173"/>
                      <a:pt x="92" y="122"/>
                      <a:pt x="91" y="80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0" y="47"/>
                      <a:pt x="87" y="23"/>
                      <a:pt x="87" y="23"/>
                    </a:cubicBezTo>
                    <a:cubicBezTo>
                      <a:pt x="87" y="23"/>
                      <a:pt x="99" y="20"/>
                      <a:pt x="117" y="18"/>
                    </a:cubicBezTo>
                    <a:cubicBezTo>
                      <a:pt x="166" y="10"/>
                      <a:pt x="258" y="0"/>
                      <a:pt x="250" y="31"/>
                    </a:cubicBezTo>
                    <a:cubicBezTo>
                      <a:pt x="247" y="41"/>
                      <a:pt x="247" y="52"/>
                      <a:pt x="250" y="62"/>
                    </a:cubicBezTo>
                    <a:cubicBezTo>
                      <a:pt x="250" y="63"/>
                      <a:pt x="250" y="64"/>
                      <a:pt x="250" y="65"/>
                    </a:cubicBezTo>
                    <a:cubicBezTo>
                      <a:pt x="259" y="102"/>
                      <a:pt x="285" y="140"/>
                      <a:pt x="285" y="140"/>
                    </a:cubicBezTo>
                    <a:cubicBezTo>
                      <a:pt x="365" y="168"/>
                      <a:pt x="365" y="168"/>
                      <a:pt x="365" y="168"/>
                    </a:cubicBezTo>
                    <a:cubicBezTo>
                      <a:pt x="367" y="169"/>
                      <a:pt x="367" y="169"/>
                      <a:pt x="367" y="169"/>
                    </a:cubicBezTo>
                    <a:cubicBezTo>
                      <a:pt x="374" y="172"/>
                      <a:pt x="374" y="172"/>
                      <a:pt x="374" y="172"/>
                    </a:cubicBezTo>
                  </a:path>
                </a:pathLst>
              </a:cu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íṥḻíḑê">
                <a:extLst>
                  <a:ext uri="{FF2B5EF4-FFF2-40B4-BE49-F238E27FC236}">
                    <a16:creationId xmlns:a16="http://schemas.microsoft.com/office/drawing/2014/main" xmlns="" id="{4B640354-E0C0-4D1B-AC9D-8D3C60365FDE}"/>
                  </a:ext>
                </a:extLst>
              </p:cNvPr>
              <p:cNvSpPr/>
              <p:nvPr/>
            </p:nvSpPr>
            <p:spPr bwMode="auto">
              <a:xfrm>
                <a:off x="7459663" y="3371850"/>
                <a:ext cx="200025" cy="788988"/>
              </a:xfrm>
              <a:custGeom>
                <a:avLst/>
                <a:gdLst>
                  <a:gd name="T0" fmla="*/ 49 w 137"/>
                  <a:gd name="T1" fmla="*/ 18 h 544"/>
                  <a:gd name="T2" fmla="*/ 49 w 137"/>
                  <a:gd name="T3" fmla="*/ 1 h 544"/>
                  <a:gd name="T4" fmla="*/ 68 w 137"/>
                  <a:gd name="T5" fmla="*/ 1 h 544"/>
                  <a:gd name="T6" fmla="*/ 94 w 137"/>
                  <a:gd name="T7" fmla="*/ 26 h 544"/>
                  <a:gd name="T8" fmla="*/ 133 w 137"/>
                  <a:gd name="T9" fmla="*/ 177 h 544"/>
                  <a:gd name="T10" fmla="*/ 91 w 137"/>
                  <a:gd name="T11" fmla="*/ 460 h 544"/>
                  <a:gd name="T12" fmla="*/ 15 w 137"/>
                  <a:gd name="T13" fmla="*/ 544 h 544"/>
                  <a:gd name="T14" fmla="*/ 0 w 137"/>
                  <a:gd name="T15" fmla="*/ 313 h 544"/>
                  <a:gd name="T16" fmla="*/ 49 w 137"/>
                  <a:gd name="T17" fmla="*/ 176 h 544"/>
                  <a:gd name="T18" fmla="*/ 49 w 137"/>
                  <a:gd name="T19" fmla="*/ 18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7" h="544">
                    <a:moveTo>
                      <a:pt x="49" y="18"/>
                    </a:moveTo>
                    <a:cubicBezTo>
                      <a:pt x="49" y="1"/>
                      <a:pt x="49" y="1"/>
                      <a:pt x="49" y="1"/>
                    </a:cubicBezTo>
                    <a:cubicBezTo>
                      <a:pt x="55" y="0"/>
                      <a:pt x="61" y="0"/>
                      <a:pt x="68" y="1"/>
                    </a:cubicBezTo>
                    <a:cubicBezTo>
                      <a:pt x="75" y="3"/>
                      <a:pt x="88" y="24"/>
                      <a:pt x="94" y="26"/>
                    </a:cubicBezTo>
                    <a:cubicBezTo>
                      <a:pt x="100" y="28"/>
                      <a:pt x="137" y="165"/>
                      <a:pt x="133" y="177"/>
                    </a:cubicBezTo>
                    <a:cubicBezTo>
                      <a:pt x="129" y="189"/>
                      <a:pt x="91" y="460"/>
                      <a:pt x="91" y="460"/>
                    </a:cubicBezTo>
                    <a:cubicBezTo>
                      <a:pt x="15" y="544"/>
                      <a:pt x="15" y="544"/>
                      <a:pt x="15" y="544"/>
                    </a:cubicBezTo>
                    <a:cubicBezTo>
                      <a:pt x="0" y="313"/>
                      <a:pt x="0" y="313"/>
                      <a:pt x="0" y="313"/>
                    </a:cubicBezTo>
                    <a:cubicBezTo>
                      <a:pt x="49" y="176"/>
                      <a:pt x="49" y="176"/>
                      <a:pt x="49" y="176"/>
                    </a:cubicBezTo>
                    <a:cubicBezTo>
                      <a:pt x="49" y="18"/>
                      <a:pt x="49" y="18"/>
                      <a:pt x="49" y="18"/>
                    </a:cubicBezTo>
                  </a:path>
                </a:pathLst>
              </a:cu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isḷîḍê">
                <a:extLst>
                  <a:ext uri="{FF2B5EF4-FFF2-40B4-BE49-F238E27FC236}">
                    <a16:creationId xmlns:a16="http://schemas.microsoft.com/office/drawing/2014/main" xmlns="" id="{D0D7F69B-4AA6-4073-95CF-A7814D14ED1F}"/>
                  </a:ext>
                </a:extLst>
              </p:cNvPr>
              <p:cNvSpPr/>
              <p:nvPr/>
            </p:nvSpPr>
            <p:spPr bwMode="auto">
              <a:xfrm>
                <a:off x="6854825" y="4311650"/>
                <a:ext cx="101600" cy="85725"/>
              </a:xfrm>
              <a:custGeom>
                <a:avLst/>
                <a:gdLst>
                  <a:gd name="T0" fmla="*/ 70 w 70"/>
                  <a:gd name="T1" fmla="*/ 0 h 60"/>
                  <a:gd name="T2" fmla="*/ 9 w 70"/>
                  <a:gd name="T3" fmla="*/ 37 h 60"/>
                  <a:gd name="T4" fmla="*/ 57 w 70"/>
                  <a:gd name="T5" fmla="*/ 60 h 60"/>
                  <a:gd name="T6" fmla="*/ 70 w 70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60">
                    <a:moveTo>
                      <a:pt x="70" y="0"/>
                    </a:moveTo>
                    <a:cubicBezTo>
                      <a:pt x="70" y="0"/>
                      <a:pt x="0" y="15"/>
                      <a:pt x="9" y="37"/>
                    </a:cubicBezTo>
                    <a:cubicBezTo>
                      <a:pt x="18" y="59"/>
                      <a:pt x="57" y="60"/>
                      <a:pt x="57" y="60"/>
                    </a:cubicBezTo>
                    <a:cubicBezTo>
                      <a:pt x="70" y="0"/>
                      <a:pt x="70" y="0"/>
                      <a:pt x="70" y="0"/>
                    </a:cubicBezTo>
                  </a:path>
                </a:pathLst>
              </a:cu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îṩḷiḋe">
                <a:extLst>
                  <a:ext uri="{FF2B5EF4-FFF2-40B4-BE49-F238E27FC236}">
                    <a16:creationId xmlns:a16="http://schemas.microsoft.com/office/drawing/2014/main" xmlns="" id="{1375AFBB-D30E-4E48-BB5B-FE2A96F30370}"/>
                  </a:ext>
                </a:extLst>
              </p:cNvPr>
              <p:cNvSpPr/>
              <p:nvPr/>
            </p:nvSpPr>
            <p:spPr bwMode="auto">
              <a:xfrm>
                <a:off x="6565900" y="3424238"/>
                <a:ext cx="531813" cy="474663"/>
              </a:xfrm>
              <a:custGeom>
                <a:avLst/>
                <a:gdLst>
                  <a:gd name="T0" fmla="*/ 366 w 366"/>
                  <a:gd name="T1" fmla="*/ 166 h 327"/>
                  <a:gd name="T2" fmla="*/ 313 w 366"/>
                  <a:gd name="T3" fmla="*/ 281 h 327"/>
                  <a:gd name="T4" fmla="*/ 250 w 366"/>
                  <a:gd name="T5" fmla="*/ 327 h 327"/>
                  <a:gd name="T6" fmla="*/ 239 w 366"/>
                  <a:gd name="T7" fmla="*/ 256 h 327"/>
                  <a:gd name="T8" fmla="*/ 208 w 366"/>
                  <a:gd name="T9" fmla="*/ 201 h 327"/>
                  <a:gd name="T10" fmla="*/ 207 w 366"/>
                  <a:gd name="T11" fmla="*/ 200 h 327"/>
                  <a:gd name="T12" fmla="*/ 101 w 366"/>
                  <a:gd name="T13" fmla="*/ 254 h 327"/>
                  <a:gd name="T14" fmla="*/ 0 w 366"/>
                  <a:gd name="T15" fmla="*/ 265 h 327"/>
                  <a:gd name="T16" fmla="*/ 35 w 366"/>
                  <a:gd name="T17" fmla="*/ 140 h 327"/>
                  <a:gd name="T18" fmla="*/ 114 w 366"/>
                  <a:gd name="T19" fmla="*/ 102 h 327"/>
                  <a:gd name="T20" fmla="*/ 197 w 366"/>
                  <a:gd name="T21" fmla="*/ 22 h 327"/>
                  <a:gd name="T22" fmla="*/ 276 w 366"/>
                  <a:gd name="T23" fmla="*/ 8 h 327"/>
                  <a:gd name="T24" fmla="*/ 277 w 366"/>
                  <a:gd name="T25" fmla="*/ 8 h 327"/>
                  <a:gd name="T26" fmla="*/ 290 w 366"/>
                  <a:gd name="T27" fmla="*/ 14 h 327"/>
                  <a:gd name="T28" fmla="*/ 328 w 366"/>
                  <a:gd name="T29" fmla="*/ 107 h 327"/>
                  <a:gd name="T30" fmla="*/ 366 w 366"/>
                  <a:gd name="T31" fmla="*/ 166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6" h="327">
                    <a:moveTo>
                      <a:pt x="366" y="166"/>
                    </a:moveTo>
                    <a:cubicBezTo>
                      <a:pt x="313" y="281"/>
                      <a:pt x="313" y="281"/>
                      <a:pt x="313" y="281"/>
                    </a:cubicBezTo>
                    <a:cubicBezTo>
                      <a:pt x="250" y="327"/>
                      <a:pt x="250" y="327"/>
                      <a:pt x="250" y="327"/>
                    </a:cubicBezTo>
                    <a:cubicBezTo>
                      <a:pt x="239" y="256"/>
                      <a:pt x="239" y="256"/>
                      <a:pt x="239" y="256"/>
                    </a:cubicBezTo>
                    <a:cubicBezTo>
                      <a:pt x="239" y="256"/>
                      <a:pt x="217" y="209"/>
                      <a:pt x="208" y="201"/>
                    </a:cubicBezTo>
                    <a:cubicBezTo>
                      <a:pt x="208" y="200"/>
                      <a:pt x="207" y="200"/>
                      <a:pt x="207" y="200"/>
                    </a:cubicBezTo>
                    <a:cubicBezTo>
                      <a:pt x="199" y="197"/>
                      <a:pt x="123" y="245"/>
                      <a:pt x="101" y="254"/>
                    </a:cubicBezTo>
                    <a:cubicBezTo>
                      <a:pt x="79" y="263"/>
                      <a:pt x="0" y="265"/>
                      <a:pt x="0" y="265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35" y="140"/>
                      <a:pt x="105" y="114"/>
                      <a:pt x="114" y="102"/>
                    </a:cubicBezTo>
                    <a:cubicBezTo>
                      <a:pt x="123" y="90"/>
                      <a:pt x="169" y="44"/>
                      <a:pt x="197" y="22"/>
                    </a:cubicBezTo>
                    <a:cubicBezTo>
                      <a:pt x="225" y="0"/>
                      <a:pt x="276" y="8"/>
                      <a:pt x="276" y="8"/>
                    </a:cubicBezTo>
                    <a:cubicBezTo>
                      <a:pt x="277" y="8"/>
                      <a:pt x="277" y="8"/>
                      <a:pt x="277" y="8"/>
                    </a:cubicBezTo>
                    <a:cubicBezTo>
                      <a:pt x="290" y="14"/>
                      <a:pt x="290" y="14"/>
                      <a:pt x="290" y="14"/>
                    </a:cubicBezTo>
                    <a:cubicBezTo>
                      <a:pt x="328" y="107"/>
                      <a:pt x="328" y="107"/>
                      <a:pt x="328" y="107"/>
                    </a:cubicBezTo>
                    <a:cubicBezTo>
                      <a:pt x="366" y="166"/>
                      <a:pt x="366" y="166"/>
                      <a:pt x="366" y="166"/>
                    </a:cubicBezTo>
                  </a:path>
                </a:pathLst>
              </a:cu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iśḷïḓe">
                <a:extLst>
                  <a:ext uri="{FF2B5EF4-FFF2-40B4-BE49-F238E27FC236}">
                    <a16:creationId xmlns:a16="http://schemas.microsoft.com/office/drawing/2014/main" xmlns="" id="{F65914E7-A355-4977-AAC1-B2E4E0F7ED1A}"/>
                  </a:ext>
                </a:extLst>
              </p:cNvPr>
              <p:cNvSpPr/>
              <p:nvPr/>
            </p:nvSpPr>
            <p:spPr bwMode="auto">
              <a:xfrm>
                <a:off x="6569075" y="4397375"/>
                <a:ext cx="327025" cy="1104900"/>
              </a:xfrm>
              <a:custGeom>
                <a:avLst/>
                <a:gdLst>
                  <a:gd name="T0" fmla="*/ 225 w 225"/>
                  <a:gd name="T1" fmla="*/ 635 h 761"/>
                  <a:gd name="T2" fmla="*/ 224 w 225"/>
                  <a:gd name="T3" fmla="*/ 666 h 761"/>
                  <a:gd name="T4" fmla="*/ 225 w 225"/>
                  <a:gd name="T5" fmla="*/ 687 h 761"/>
                  <a:gd name="T6" fmla="*/ 202 w 225"/>
                  <a:gd name="T7" fmla="*/ 735 h 761"/>
                  <a:gd name="T8" fmla="*/ 136 w 225"/>
                  <a:gd name="T9" fmla="*/ 750 h 761"/>
                  <a:gd name="T10" fmla="*/ 144 w 225"/>
                  <a:gd name="T11" fmla="*/ 723 h 761"/>
                  <a:gd name="T12" fmla="*/ 141 w 225"/>
                  <a:gd name="T13" fmla="*/ 635 h 761"/>
                  <a:gd name="T14" fmla="*/ 90 w 225"/>
                  <a:gd name="T15" fmla="*/ 489 h 761"/>
                  <a:gd name="T16" fmla="*/ 25 w 225"/>
                  <a:gd name="T17" fmla="*/ 324 h 761"/>
                  <a:gd name="T18" fmla="*/ 9 w 225"/>
                  <a:gd name="T19" fmla="*/ 147 h 761"/>
                  <a:gd name="T20" fmla="*/ 31 w 225"/>
                  <a:gd name="T21" fmla="*/ 35 h 761"/>
                  <a:gd name="T22" fmla="*/ 119 w 225"/>
                  <a:gd name="T23" fmla="*/ 0 h 761"/>
                  <a:gd name="T24" fmla="*/ 152 w 225"/>
                  <a:gd name="T25" fmla="*/ 109 h 761"/>
                  <a:gd name="T26" fmla="*/ 189 w 225"/>
                  <a:gd name="T27" fmla="*/ 226 h 761"/>
                  <a:gd name="T28" fmla="*/ 192 w 225"/>
                  <a:gd name="T29" fmla="*/ 439 h 761"/>
                  <a:gd name="T30" fmla="*/ 197 w 225"/>
                  <a:gd name="T31" fmla="*/ 521 h 761"/>
                  <a:gd name="T32" fmla="*/ 221 w 225"/>
                  <a:gd name="T33" fmla="*/ 618 h 761"/>
                  <a:gd name="T34" fmla="*/ 225 w 225"/>
                  <a:gd name="T35" fmla="*/ 635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5" h="761">
                    <a:moveTo>
                      <a:pt x="225" y="635"/>
                    </a:moveTo>
                    <a:cubicBezTo>
                      <a:pt x="224" y="645"/>
                      <a:pt x="224" y="656"/>
                      <a:pt x="224" y="666"/>
                    </a:cubicBezTo>
                    <a:cubicBezTo>
                      <a:pt x="224" y="677"/>
                      <a:pt x="225" y="687"/>
                      <a:pt x="225" y="687"/>
                    </a:cubicBezTo>
                    <a:cubicBezTo>
                      <a:pt x="202" y="735"/>
                      <a:pt x="202" y="735"/>
                      <a:pt x="202" y="735"/>
                    </a:cubicBezTo>
                    <a:cubicBezTo>
                      <a:pt x="202" y="735"/>
                      <a:pt x="123" y="761"/>
                      <a:pt x="136" y="750"/>
                    </a:cubicBezTo>
                    <a:cubicBezTo>
                      <a:pt x="140" y="746"/>
                      <a:pt x="143" y="736"/>
                      <a:pt x="144" y="723"/>
                    </a:cubicBezTo>
                    <a:cubicBezTo>
                      <a:pt x="146" y="698"/>
                      <a:pt x="143" y="662"/>
                      <a:pt x="141" y="635"/>
                    </a:cubicBezTo>
                    <a:cubicBezTo>
                      <a:pt x="138" y="593"/>
                      <a:pt x="90" y="489"/>
                      <a:pt x="90" y="489"/>
                    </a:cubicBezTo>
                    <a:cubicBezTo>
                      <a:pt x="90" y="489"/>
                      <a:pt x="50" y="387"/>
                      <a:pt x="25" y="324"/>
                    </a:cubicBezTo>
                    <a:cubicBezTo>
                      <a:pt x="0" y="261"/>
                      <a:pt x="9" y="147"/>
                      <a:pt x="9" y="147"/>
                    </a:cubicBezTo>
                    <a:cubicBezTo>
                      <a:pt x="9" y="147"/>
                      <a:pt x="13" y="61"/>
                      <a:pt x="31" y="35"/>
                    </a:cubicBezTo>
                    <a:cubicBezTo>
                      <a:pt x="49" y="9"/>
                      <a:pt x="119" y="0"/>
                      <a:pt x="119" y="0"/>
                    </a:cubicBezTo>
                    <a:cubicBezTo>
                      <a:pt x="152" y="109"/>
                      <a:pt x="152" y="109"/>
                      <a:pt x="152" y="109"/>
                    </a:cubicBezTo>
                    <a:cubicBezTo>
                      <a:pt x="152" y="109"/>
                      <a:pt x="179" y="211"/>
                      <a:pt x="189" y="226"/>
                    </a:cubicBezTo>
                    <a:cubicBezTo>
                      <a:pt x="199" y="241"/>
                      <a:pt x="196" y="420"/>
                      <a:pt x="192" y="439"/>
                    </a:cubicBezTo>
                    <a:cubicBezTo>
                      <a:pt x="190" y="448"/>
                      <a:pt x="193" y="487"/>
                      <a:pt x="197" y="521"/>
                    </a:cubicBezTo>
                    <a:cubicBezTo>
                      <a:pt x="201" y="555"/>
                      <a:pt x="209" y="587"/>
                      <a:pt x="221" y="618"/>
                    </a:cubicBezTo>
                    <a:cubicBezTo>
                      <a:pt x="224" y="623"/>
                      <a:pt x="225" y="629"/>
                      <a:pt x="225" y="635"/>
                    </a:cubicBezTo>
                  </a:path>
                </a:pathLst>
              </a:cu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ïṥlíďê">
                <a:extLst>
                  <a:ext uri="{FF2B5EF4-FFF2-40B4-BE49-F238E27FC236}">
                    <a16:creationId xmlns:a16="http://schemas.microsoft.com/office/drawing/2014/main" xmlns="" id="{8ADC7199-BCF1-483F-98EF-EA25AD2CDF61}"/>
                  </a:ext>
                </a:extLst>
              </p:cNvPr>
              <p:cNvSpPr/>
              <p:nvPr/>
            </p:nvSpPr>
            <p:spPr bwMode="auto">
              <a:xfrm>
                <a:off x="6894513" y="5364163"/>
                <a:ext cx="0" cy="6350"/>
              </a:xfrm>
              <a:custGeom>
                <a:avLst/>
                <a:gdLst>
                  <a:gd name="T0" fmla="*/ 0 h 4"/>
                  <a:gd name="T1" fmla="*/ 0 h 4"/>
                  <a:gd name="T2" fmla="*/ 4 h 4"/>
                  <a:gd name="T3" fmla="*/ 4 h 4"/>
                  <a:gd name="T4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íšļîde">
                <a:extLst>
                  <a:ext uri="{FF2B5EF4-FFF2-40B4-BE49-F238E27FC236}">
                    <a16:creationId xmlns:a16="http://schemas.microsoft.com/office/drawing/2014/main" xmlns="" id="{55A4830E-03AB-4D02-BDFF-E7302C117710}"/>
                  </a:ext>
                </a:extLst>
              </p:cNvPr>
              <p:cNvSpPr/>
              <p:nvPr/>
            </p:nvSpPr>
            <p:spPr bwMode="auto">
              <a:xfrm>
                <a:off x="6777038" y="5364163"/>
                <a:ext cx="117475" cy="88900"/>
              </a:xfrm>
              <a:custGeom>
                <a:avLst/>
                <a:gdLst>
                  <a:gd name="T0" fmla="*/ 81 w 81"/>
                  <a:gd name="T1" fmla="*/ 0 h 61"/>
                  <a:gd name="T2" fmla="*/ 10 w 81"/>
                  <a:gd name="T3" fmla="*/ 48 h 61"/>
                  <a:gd name="T4" fmla="*/ 1 w 81"/>
                  <a:gd name="T5" fmla="*/ 57 h 61"/>
                  <a:gd name="T6" fmla="*/ 1 w 81"/>
                  <a:gd name="T7" fmla="*/ 57 h 61"/>
                  <a:gd name="T8" fmla="*/ 0 w 81"/>
                  <a:gd name="T9" fmla="*/ 61 h 61"/>
                  <a:gd name="T10" fmla="*/ 9 w 81"/>
                  <a:gd name="T11" fmla="*/ 52 h 61"/>
                  <a:gd name="T12" fmla="*/ 10 w 81"/>
                  <a:gd name="T13" fmla="*/ 51 h 61"/>
                  <a:gd name="T14" fmla="*/ 81 w 81"/>
                  <a:gd name="T15" fmla="*/ 4 h 61"/>
                  <a:gd name="T16" fmla="*/ 81 w 81"/>
                  <a:gd name="T17" fmla="*/ 4 h 61"/>
                  <a:gd name="T18" fmla="*/ 81 w 81"/>
                  <a:gd name="T1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" h="61">
                    <a:moveTo>
                      <a:pt x="81" y="0"/>
                    </a:moveTo>
                    <a:cubicBezTo>
                      <a:pt x="54" y="11"/>
                      <a:pt x="30" y="27"/>
                      <a:pt x="10" y="48"/>
                    </a:cubicBezTo>
                    <a:cubicBezTo>
                      <a:pt x="7" y="51"/>
                      <a:pt x="4" y="54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8"/>
                      <a:pt x="0" y="60"/>
                      <a:pt x="0" y="61"/>
                    </a:cubicBezTo>
                    <a:cubicBezTo>
                      <a:pt x="3" y="58"/>
                      <a:pt x="6" y="55"/>
                      <a:pt x="9" y="52"/>
                    </a:cubicBezTo>
                    <a:cubicBezTo>
                      <a:pt x="9" y="52"/>
                      <a:pt x="10" y="51"/>
                      <a:pt x="10" y="51"/>
                    </a:cubicBezTo>
                    <a:cubicBezTo>
                      <a:pt x="30" y="31"/>
                      <a:pt x="54" y="14"/>
                      <a:pt x="81" y="4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3"/>
                      <a:pt x="81" y="1"/>
                      <a:pt x="81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îṧlïḋè">
                <a:extLst>
                  <a:ext uri="{FF2B5EF4-FFF2-40B4-BE49-F238E27FC236}">
                    <a16:creationId xmlns:a16="http://schemas.microsoft.com/office/drawing/2014/main" xmlns="" id="{470EA2AC-8E98-40F4-8508-C0D5981810D7}"/>
                  </a:ext>
                </a:extLst>
              </p:cNvPr>
              <p:cNvSpPr/>
              <p:nvPr/>
            </p:nvSpPr>
            <p:spPr bwMode="auto">
              <a:xfrm>
                <a:off x="6713538" y="5370513"/>
                <a:ext cx="238125" cy="212725"/>
              </a:xfrm>
              <a:custGeom>
                <a:avLst/>
                <a:gdLst>
                  <a:gd name="T0" fmla="*/ 161 w 164"/>
                  <a:gd name="T1" fmla="*/ 88 h 147"/>
                  <a:gd name="T2" fmla="*/ 161 w 164"/>
                  <a:gd name="T3" fmla="*/ 89 h 147"/>
                  <a:gd name="T4" fmla="*/ 91 w 164"/>
                  <a:gd name="T5" fmla="*/ 134 h 147"/>
                  <a:gd name="T6" fmla="*/ 25 w 164"/>
                  <a:gd name="T7" fmla="*/ 147 h 147"/>
                  <a:gd name="T8" fmla="*/ 19 w 164"/>
                  <a:gd name="T9" fmla="*/ 147 h 147"/>
                  <a:gd name="T10" fmla="*/ 0 w 164"/>
                  <a:gd name="T11" fmla="*/ 105 h 147"/>
                  <a:gd name="T12" fmla="*/ 30 w 164"/>
                  <a:gd name="T13" fmla="*/ 70 h 147"/>
                  <a:gd name="T14" fmla="*/ 52 w 164"/>
                  <a:gd name="T15" fmla="*/ 48 h 147"/>
                  <a:gd name="T16" fmla="*/ 125 w 164"/>
                  <a:gd name="T17" fmla="*/ 0 h 147"/>
                  <a:gd name="T18" fmla="*/ 161 w 164"/>
                  <a:gd name="T19" fmla="*/ 88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147">
                    <a:moveTo>
                      <a:pt x="161" y="88"/>
                    </a:moveTo>
                    <a:cubicBezTo>
                      <a:pt x="161" y="89"/>
                      <a:pt x="161" y="89"/>
                      <a:pt x="161" y="89"/>
                    </a:cubicBezTo>
                    <a:cubicBezTo>
                      <a:pt x="157" y="108"/>
                      <a:pt x="91" y="134"/>
                      <a:pt x="91" y="134"/>
                    </a:cubicBezTo>
                    <a:cubicBezTo>
                      <a:pt x="91" y="134"/>
                      <a:pt x="49" y="141"/>
                      <a:pt x="25" y="147"/>
                    </a:cubicBezTo>
                    <a:cubicBezTo>
                      <a:pt x="23" y="147"/>
                      <a:pt x="21" y="147"/>
                      <a:pt x="19" y="147"/>
                    </a:cubicBezTo>
                    <a:cubicBezTo>
                      <a:pt x="1" y="146"/>
                      <a:pt x="0" y="110"/>
                      <a:pt x="0" y="105"/>
                    </a:cubicBezTo>
                    <a:cubicBezTo>
                      <a:pt x="0" y="99"/>
                      <a:pt x="23" y="74"/>
                      <a:pt x="30" y="70"/>
                    </a:cubicBezTo>
                    <a:cubicBezTo>
                      <a:pt x="38" y="63"/>
                      <a:pt x="45" y="56"/>
                      <a:pt x="52" y="48"/>
                    </a:cubicBezTo>
                    <a:cubicBezTo>
                      <a:pt x="73" y="27"/>
                      <a:pt x="97" y="10"/>
                      <a:pt x="125" y="0"/>
                    </a:cubicBezTo>
                    <a:cubicBezTo>
                      <a:pt x="125" y="0"/>
                      <a:pt x="164" y="68"/>
                      <a:pt x="161" y="88"/>
                    </a:cubicBezTo>
                  </a:path>
                </a:pathLst>
              </a:custGeom>
              <a:solidFill>
                <a:srgbClr val="6C6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í$líḋè">
                <a:extLst>
                  <a:ext uri="{FF2B5EF4-FFF2-40B4-BE49-F238E27FC236}">
                    <a16:creationId xmlns:a16="http://schemas.microsoft.com/office/drawing/2014/main" xmlns="" id="{F592A408-4BC5-40E5-BE88-6C4911C480A4}"/>
                  </a:ext>
                </a:extLst>
              </p:cNvPr>
              <p:cNvSpPr/>
              <p:nvPr/>
            </p:nvSpPr>
            <p:spPr bwMode="auto">
              <a:xfrm>
                <a:off x="6894513" y="5370513"/>
                <a:ext cx="47625" cy="96838"/>
              </a:xfrm>
              <a:custGeom>
                <a:avLst/>
                <a:gdLst>
                  <a:gd name="T0" fmla="*/ 1 w 33"/>
                  <a:gd name="T1" fmla="*/ 0 h 67"/>
                  <a:gd name="T2" fmla="*/ 0 w 33"/>
                  <a:gd name="T3" fmla="*/ 0 h 67"/>
                  <a:gd name="T4" fmla="*/ 0 w 33"/>
                  <a:gd name="T5" fmla="*/ 0 h 67"/>
                  <a:gd name="T6" fmla="*/ 1 w 33"/>
                  <a:gd name="T7" fmla="*/ 0 h 67"/>
                  <a:gd name="T8" fmla="*/ 33 w 33"/>
                  <a:gd name="T9" fmla="*/ 67 h 67"/>
                  <a:gd name="T10" fmla="*/ 33 w 33"/>
                  <a:gd name="T11" fmla="*/ 67 h 67"/>
                  <a:gd name="T12" fmla="*/ 1 w 33"/>
                  <a:gd name="T1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67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3" y="39"/>
                      <a:pt x="33" y="67"/>
                    </a:cubicBezTo>
                    <a:cubicBezTo>
                      <a:pt x="33" y="67"/>
                      <a:pt x="33" y="67"/>
                      <a:pt x="33" y="67"/>
                    </a:cubicBezTo>
                    <a:cubicBezTo>
                      <a:pt x="23" y="39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îṧḻïďe">
                <a:extLst>
                  <a:ext uri="{FF2B5EF4-FFF2-40B4-BE49-F238E27FC236}">
                    <a16:creationId xmlns:a16="http://schemas.microsoft.com/office/drawing/2014/main" xmlns="" id="{1378502C-12D9-40B3-9BA9-FE4E9D000D20}"/>
                  </a:ext>
                </a:extLst>
              </p:cNvPr>
              <p:cNvSpPr/>
              <p:nvPr/>
            </p:nvSpPr>
            <p:spPr bwMode="auto">
              <a:xfrm>
                <a:off x="6942138" y="5467350"/>
                <a:ext cx="6350" cy="28575"/>
              </a:xfrm>
              <a:custGeom>
                <a:avLst/>
                <a:gdLst>
                  <a:gd name="T0" fmla="*/ 0 w 4"/>
                  <a:gd name="T1" fmla="*/ 0 h 19"/>
                  <a:gd name="T2" fmla="*/ 0 w 4"/>
                  <a:gd name="T3" fmla="*/ 0 h 19"/>
                  <a:gd name="T4" fmla="*/ 4 w 4"/>
                  <a:gd name="T5" fmla="*/ 19 h 19"/>
                  <a:gd name="T6" fmla="*/ 0 w 4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7"/>
                      <a:pt x="4" y="14"/>
                      <a:pt x="4" y="19"/>
                    </a:cubicBezTo>
                    <a:cubicBezTo>
                      <a:pt x="4" y="14"/>
                      <a:pt x="2" y="7"/>
                      <a:pt x="0" y="0"/>
                    </a:cubicBezTo>
                  </a:path>
                </a:pathLst>
              </a:custGeom>
              <a:solidFill>
                <a:srgbClr val="4241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îṡḷïḍe">
                <a:extLst>
                  <a:ext uri="{FF2B5EF4-FFF2-40B4-BE49-F238E27FC236}">
                    <a16:creationId xmlns:a16="http://schemas.microsoft.com/office/drawing/2014/main" xmlns="" id="{C93099F9-0B61-4AAB-8A57-104EA15ADBA8}"/>
                  </a:ext>
                </a:extLst>
              </p:cNvPr>
              <p:cNvSpPr/>
              <p:nvPr/>
            </p:nvSpPr>
            <p:spPr bwMode="auto">
              <a:xfrm>
                <a:off x="6894513" y="5370513"/>
                <a:ext cx="1588" cy="1588"/>
              </a:xfrm>
              <a:prstGeom prst="ellipse">
                <a:avLst/>
              </a:pr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îŝlïḍé">
                <a:extLst>
                  <a:ext uri="{FF2B5EF4-FFF2-40B4-BE49-F238E27FC236}">
                    <a16:creationId xmlns:a16="http://schemas.microsoft.com/office/drawing/2014/main" xmlns="" id="{702DC7D0-CEF0-4FDB-B624-886889421DA2}"/>
                  </a:ext>
                </a:extLst>
              </p:cNvPr>
              <p:cNvSpPr/>
              <p:nvPr/>
            </p:nvSpPr>
            <p:spPr bwMode="auto">
              <a:xfrm>
                <a:off x="6791325" y="5370513"/>
                <a:ext cx="103188" cy="68263"/>
              </a:xfrm>
              <a:custGeom>
                <a:avLst/>
                <a:gdLst>
                  <a:gd name="T0" fmla="*/ 71 w 71"/>
                  <a:gd name="T1" fmla="*/ 0 h 47"/>
                  <a:gd name="T2" fmla="*/ 71 w 71"/>
                  <a:gd name="T3" fmla="*/ 0 h 47"/>
                  <a:gd name="T4" fmla="*/ 0 w 71"/>
                  <a:gd name="T5" fmla="*/ 47 h 47"/>
                  <a:gd name="T6" fmla="*/ 71 w 71"/>
                  <a:gd name="T7" fmla="*/ 0 h 47"/>
                  <a:gd name="T8" fmla="*/ 71 w 71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47">
                    <a:moveTo>
                      <a:pt x="71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44" y="10"/>
                      <a:pt x="20" y="27"/>
                      <a:pt x="0" y="47"/>
                    </a:cubicBezTo>
                    <a:cubicBezTo>
                      <a:pt x="20" y="27"/>
                      <a:pt x="44" y="11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</a:path>
                </a:pathLst>
              </a:custGeom>
              <a:solidFill>
                <a:srgbClr val="9E79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íSľíḑè">
                <a:extLst>
                  <a:ext uri="{FF2B5EF4-FFF2-40B4-BE49-F238E27FC236}">
                    <a16:creationId xmlns:a16="http://schemas.microsoft.com/office/drawing/2014/main" xmlns="" id="{27825538-BC67-4647-8BD2-1110822B8634}"/>
                  </a:ext>
                </a:extLst>
              </p:cNvPr>
              <p:cNvSpPr/>
              <p:nvPr/>
            </p:nvSpPr>
            <p:spPr bwMode="auto">
              <a:xfrm>
                <a:off x="6713538" y="5370513"/>
                <a:ext cx="234950" cy="212725"/>
              </a:xfrm>
              <a:custGeom>
                <a:avLst/>
                <a:gdLst>
                  <a:gd name="T0" fmla="*/ 125 w 161"/>
                  <a:gd name="T1" fmla="*/ 0 h 147"/>
                  <a:gd name="T2" fmla="*/ 124 w 161"/>
                  <a:gd name="T3" fmla="*/ 0 h 147"/>
                  <a:gd name="T4" fmla="*/ 124 w 161"/>
                  <a:gd name="T5" fmla="*/ 0 h 147"/>
                  <a:gd name="T6" fmla="*/ 53 w 161"/>
                  <a:gd name="T7" fmla="*/ 47 h 147"/>
                  <a:gd name="T8" fmla="*/ 52 w 161"/>
                  <a:gd name="T9" fmla="*/ 48 h 147"/>
                  <a:gd name="T10" fmla="*/ 30 w 161"/>
                  <a:gd name="T11" fmla="*/ 70 h 147"/>
                  <a:gd name="T12" fmla="*/ 30 w 161"/>
                  <a:gd name="T13" fmla="*/ 70 h 147"/>
                  <a:gd name="T14" fmla="*/ 0 w 161"/>
                  <a:gd name="T15" fmla="*/ 105 h 147"/>
                  <a:gd name="T16" fmla="*/ 19 w 161"/>
                  <a:gd name="T17" fmla="*/ 147 h 147"/>
                  <a:gd name="T18" fmla="*/ 20 w 161"/>
                  <a:gd name="T19" fmla="*/ 147 h 147"/>
                  <a:gd name="T20" fmla="*/ 25 w 161"/>
                  <a:gd name="T21" fmla="*/ 147 h 147"/>
                  <a:gd name="T22" fmla="*/ 91 w 161"/>
                  <a:gd name="T23" fmla="*/ 134 h 147"/>
                  <a:gd name="T24" fmla="*/ 161 w 161"/>
                  <a:gd name="T25" fmla="*/ 89 h 147"/>
                  <a:gd name="T26" fmla="*/ 161 w 161"/>
                  <a:gd name="T27" fmla="*/ 89 h 147"/>
                  <a:gd name="T28" fmla="*/ 91 w 161"/>
                  <a:gd name="T29" fmla="*/ 134 h 147"/>
                  <a:gd name="T30" fmla="*/ 25 w 161"/>
                  <a:gd name="T31" fmla="*/ 147 h 147"/>
                  <a:gd name="T32" fmla="*/ 20 w 161"/>
                  <a:gd name="T33" fmla="*/ 147 h 147"/>
                  <a:gd name="T34" fmla="*/ 19 w 161"/>
                  <a:gd name="T35" fmla="*/ 147 h 147"/>
                  <a:gd name="T36" fmla="*/ 101 w 161"/>
                  <a:gd name="T37" fmla="*/ 96 h 147"/>
                  <a:gd name="T38" fmla="*/ 152 w 161"/>
                  <a:gd name="T39" fmla="*/ 87 h 147"/>
                  <a:gd name="T40" fmla="*/ 161 w 161"/>
                  <a:gd name="T41" fmla="*/ 88 h 147"/>
                  <a:gd name="T42" fmla="*/ 161 w 161"/>
                  <a:gd name="T43" fmla="*/ 88 h 147"/>
                  <a:gd name="T44" fmla="*/ 161 w 161"/>
                  <a:gd name="T45" fmla="*/ 86 h 147"/>
                  <a:gd name="T46" fmla="*/ 157 w 161"/>
                  <a:gd name="T47" fmla="*/ 67 h 147"/>
                  <a:gd name="T48" fmla="*/ 125 w 161"/>
                  <a:gd name="T4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1" h="147">
                    <a:moveTo>
                      <a:pt x="125" y="0"/>
                    </a:moveTo>
                    <a:cubicBezTo>
                      <a:pt x="125" y="0"/>
                      <a:pt x="124" y="0"/>
                      <a:pt x="124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97" y="11"/>
                      <a:pt x="73" y="27"/>
                      <a:pt x="53" y="47"/>
                    </a:cubicBezTo>
                    <a:cubicBezTo>
                      <a:pt x="53" y="47"/>
                      <a:pt x="53" y="48"/>
                      <a:pt x="52" y="48"/>
                    </a:cubicBezTo>
                    <a:cubicBezTo>
                      <a:pt x="45" y="56"/>
                      <a:pt x="38" y="63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23" y="74"/>
                      <a:pt x="0" y="99"/>
                      <a:pt x="0" y="105"/>
                    </a:cubicBezTo>
                    <a:cubicBezTo>
                      <a:pt x="0" y="110"/>
                      <a:pt x="1" y="146"/>
                      <a:pt x="19" y="147"/>
                    </a:cubicBezTo>
                    <a:cubicBezTo>
                      <a:pt x="20" y="147"/>
                      <a:pt x="20" y="147"/>
                      <a:pt x="20" y="147"/>
                    </a:cubicBezTo>
                    <a:cubicBezTo>
                      <a:pt x="22" y="147"/>
                      <a:pt x="23" y="147"/>
                      <a:pt x="25" y="147"/>
                    </a:cubicBezTo>
                    <a:cubicBezTo>
                      <a:pt x="49" y="141"/>
                      <a:pt x="91" y="134"/>
                      <a:pt x="91" y="134"/>
                    </a:cubicBezTo>
                    <a:cubicBezTo>
                      <a:pt x="91" y="134"/>
                      <a:pt x="157" y="108"/>
                      <a:pt x="161" y="89"/>
                    </a:cubicBezTo>
                    <a:cubicBezTo>
                      <a:pt x="161" y="89"/>
                      <a:pt x="161" y="89"/>
                      <a:pt x="161" y="89"/>
                    </a:cubicBezTo>
                    <a:cubicBezTo>
                      <a:pt x="157" y="108"/>
                      <a:pt x="91" y="134"/>
                      <a:pt x="91" y="134"/>
                    </a:cubicBezTo>
                    <a:cubicBezTo>
                      <a:pt x="91" y="134"/>
                      <a:pt x="49" y="141"/>
                      <a:pt x="25" y="147"/>
                    </a:cubicBezTo>
                    <a:cubicBezTo>
                      <a:pt x="23" y="147"/>
                      <a:pt x="22" y="147"/>
                      <a:pt x="20" y="147"/>
                    </a:cubicBezTo>
                    <a:cubicBezTo>
                      <a:pt x="20" y="147"/>
                      <a:pt x="20" y="147"/>
                      <a:pt x="19" y="147"/>
                    </a:cubicBezTo>
                    <a:cubicBezTo>
                      <a:pt x="41" y="132"/>
                      <a:pt x="94" y="96"/>
                      <a:pt x="101" y="96"/>
                    </a:cubicBezTo>
                    <a:cubicBezTo>
                      <a:pt x="107" y="95"/>
                      <a:pt x="134" y="87"/>
                      <a:pt x="152" y="87"/>
                    </a:cubicBezTo>
                    <a:cubicBezTo>
                      <a:pt x="155" y="87"/>
                      <a:pt x="158" y="88"/>
                      <a:pt x="161" y="88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1" y="87"/>
                      <a:pt x="161" y="86"/>
                      <a:pt x="161" y="86"/>
                    </a:cubicBezTo>
                    <a:cubicBezTo>
                      <a:pt x="161" y="81"/>
                      <a:pt x="159" y="74"/>
                      <a:pt x="157" y="67"/>
                    </a:cubicBezTo>
                    <a:cubicBezTo>
                      <a:pt x="147" y="39"/>
                      <a:pt x="125" y="0"/>
                      <a:pt x="125" y="0"/>
                    </a:cubicBezTo>
                  </a:path>
                </a:pathLst>
              </a:custGeom>
              <a:solidFill>
                <a:srgbClr val="4B45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ïś1íḑé">
                <a:extLst>
                  <a:ext uri="{FF2B5EF4-FFF2-40B4-BE49-F238E27FC236}">
                    <a16:creationId xmlns:a16="http://schemas.microsoft.com/office/drawing/2014/main" xmlns="" id="{853B2417-F919-46D1-AB63-1FC3401F016D}"/>
                  </a:ext>
                </a:extLst>
              </p:cNvPr>
              <p:cNvSpPr/>
              <p:nvPr/>
            </p:nvSpPr>
            <p:spPr bwMode="auto">
              <a:xfrm>
                <a:off x="6742113" y="5497513"/>
                <a:ext cx="206375" cy="85725"/>
              </a:xfrm>
              <a:custGeom>
                <a:avLst/>
                <a:gdLst>
                  <a:gd name="T0" fmla="*/ 133 w 142"/>
                  <a:gd name="T1" fmla="*/ 0 h 60"/>
                  <a:gd name="T2" fmla="*/ 82 w 142"/>
                  <a:gd name="T3" fmla="*/ 9 h 60"/>
                  <a:gd name="T4" fmla="*/ 0 w 142"/>
                  <a:gd name="T5" fmla="*/ 60 h 60"/>
                  <a:gd name="T6" fmla="*/ 1 w 142"/>
                  <a:gd name="T7" fmla="*/ 60 h 60"/>
                  <a:gd name="T8" fmla="*/ 6 w 142"/>
                  <a:gd name="T9" fmla="*/ 60 h 60"/>
                  <a:gd name="T10" fmla="*/ 72 w 142"/>
                  <a:gd name="T11" fmla="*/ 47 h 60"/>
                  <a:gd name="T12" fmla="*/ 142 w 142"/>
                  <a:gd name="T13" fmla="*/ 2 h 60"/>
                  <a:gd name="T14" fmla="*/ 142 w 142"/>
                  <a:gd name="T15" fmla="*/ 1 h 60"/>
                  <a:gd name="T16" fmla="*/ 142 w 142"/>
                  <a:gd name="T17" fmla="*/ 1 h 60"/>
                  <a:gd name="T18" fmla="*/ 142 w 142"/>
                  <a:gd name="T19" fmla="*/ 1 h 60"/>
                  <a:gd name="T20" fmla="*/ 133 w 142"/>
                  <a:gd name="T2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" h="60">
                    <a:moveTo>
                      <a:pt x="133" y="0"/>
                    </a:moveTo>
                    <a:cubicBezTo>
                      <a:pt x="115" y="0"/>
                      <a:pt x="88" y="8"/>
                      <a:pt x="82" y="9"/>
                    </a:cubicBezTo>
                    <a:cubicBezTo>
                      <a:pt x="75" y="9"/>
                      <a:pt x="22" y="45"/>
                      <a:pt x="0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3" y="60"/>
                      <a:pt x="4" y="60"/>
                      <a:pt x="6" y="60"/>
                    </a:cubicBezTo>
                    <a:cubicBezTo>
                      <a:pt x="30" y="54"/>
                      <a:pt x="72" y="47"/>
                      <a:pt x="72" y="47"/>
                    </a:cubicBezTo>
                    <a:cubicBezTo>
                      <a:pt x="72" y="47"/>
                      <a:pt x="138" y="21"/>
                      <a:pt x="142" y="2"/>
                    </a:cubicBezTo>
                    <a:cubicBezTo>
                      <a:pt x="142" y="1"/>
                      <a:pt x="142" y="1"/>
                      <a:pt x="142" y="1"/>
                    </a:cubicBezTo>
                    <a:cubicBezTo>
                      <a:pt x="142" y="1"/>
                      <a:pt x="142" y="1"/>
                      <a:pt x="142" y="1"/>
                    </a:cubicBezTo>
                    <a:cubicBezTo>
                      <a:pt x="142" y="1"/>
                      <a:pt x="142" y="1"/>
                      <a:pt x="142" y="1"/>
                    </a:cubicBezTo>
                    <a:cubicBezTo>
                      <a:pt x="139" y="1"/>
                      <a:pt x="136" y="0"/>
                      <a:pt x="133" y="0"/>
                    </a:cubicBezTo>
                  </a:path>
                </a:pathLst>
              </a:custGeom>
              <a:solidFill>
                <a:srgbClr val="433E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ïṡlïḓe">
                <a:extLst>
                  <a:ext uri="{FF2B5EF4-FFF2-40B4-BE49-F238E27FC236}">
                    <a16:creationId xmlns:a16="http://schemas.microsoft.com/office/drawing/2014/main" xmlns="" id="{284AF663-D8D4-4AD0-B47E-F6478C35307D}"/>
                  </a:ext>
                </a:extLst>
              </p:cNvPr>
              <p:cNvSpPr/>
              <p:nvPr/>
            </p:nvSpPr>
            <p:spPr bwMode="auto">
              <a:xfrm>
                <a:off x="7119938" y="32337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5D5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ïṡḻíḓé">
                <a:extLst>
                  <a:ext uri="{FF2B5EF4-FFF2-40B4-BE49-F238E27FC236}">
                    <a16:creationId xmlns:a16="http://schemas.microsoft.com/office/drawing/2014/main" xmlns="" id="{A37037EB-3544-4C3F-B039-5E7315B98BDD}"/>
                  </a:ext>
                </a:extLst>
              </p:cNvPr>
              <p:cNvSpPr/>
              <p:nvPr/>
            </p:nvSpPr>
            <p:spPr bwMode="auto">
              <a:xfrm>
                <a:off x="7119938" y="3233738"/>
                <a:ext cx="14288" cy="11113"/>
              </a:xfrm>
              <a:custGeom>
                <a:avLst/>
                <a:gdLst>
                  <a:gd name="T0" fmla="*/ 0 w 10"/>
                  <a:gd name="T1" fmla="*/ 0 h 8"/>
                  <a:gd name="T2" fmla="*/ 0 w 10"/>
                  <a:gd name="T3" fmla="*/ 0 h 8"/>
                  <a:gd name="T4" fmla="*/ 0 w 10"/>
                  <a:gd name="T5" fmla="*/ 4 h 8"/>
                  <a:gd name="T6" fmla="*/ 10 w 10"/>
                  <a:gd name="T7" fmla="*/ 8 h 8"/>
                  <a:gd name="T8" fmla="*/ 10 w 10"/>
                  <a:gd name="T9" fmla="*/ 5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3" y="6"/>
                      <a:pt x="7" y="7"/>
                      <a:pt x="10" y="8"/>
                    </a:cubicBezTo>
                    <a:cubicBezTo>
                      <a:pt x="10" y="7"/>
                      <a:pt x="10" y="6"/>
                      <a:pt x="10" y="5"/>
                    </a:cubicBezTo>
                    <a:cubicBezTo>
                      <a:pt x="6" y="3"/>
                      <a:pt x="3" y="2"/>
                      <a:pt x="0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íṧliḋè">
                <a:extLst>
                  <a:ext uri="{FF2B5EF4-FFF2-40B4-BE49-F238E27FC236}">
                    <a16:creationId xmlns:a16="http://schemas.microsoft.com/office/drawing/2014/main" xmlns="" id="{593F48BD-49B8-4968-8A96-DF8A9C04DBC0}"/>
                  </a:ext>
                </a:extLst>
              </p:cNvPr>
              <p:cNvSpPr/>
              <p:nvPr/>
            </p:nvSpPr>
            <p:spPr bwMode="auto">
              <a:xfrm>
                <a:off x="7004050" y="2836863"/>
                <a:ext cx="423863" cy="423863"/>
              </a:xfrm>
              <a:custGeom>
                <a:avLst/>
                <a:gdLst>
                  <a:gd name="T0" fmla="*/ 292 w 292"/>
                  <a:gd name="T1" fmla="*/ 149 h 292"/>
                  <a:gd name="T2" fmla="*/ 149 w 292"/>
                  <a:gd name="T3" fmla="*/ 292 h 292"/>
                  <a:gd name="T4" fmla="*/ 138 w 292"/>
                  <a:gd name="T5" fmla="*/ 291 h 292"/>
                  <a:gd name="T6" fmla="*/ 6 w 292"/>
                  <a:gd name="T7" fmla="*/ 138 h 292"/>
                  <a:gd name="T8" fmla="*/ 160 w 292"/>
                  <a:gd name="T9" fmla="*/ 6 h 292"/>
                  <a:gd name="T10" fmla="*/ 292 w 292"/>
                  <a:gd name="T11" fmla="*/ 149 h 292"/>
                  <a:gd name="T12" fmla="*/ 292 w 292"/>
                  <a:gd name="T13" fmla="*/ 14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2" h="292">
                    <a:moveTo>
                      <a:pt x="292" y="149"/>
                    </a:moveTo>
                    <a:cubicBezTo>
                      <a:pt x="292" y="228"/>
                      <a:pt x="228" y="292"/>
                      <a:pt x="149" y="292"/>
                    </a:cubicBezTo>
                    <a:cubicBezTo>
                      <a:pt x="145" y="292"/>
                      <a:pt x="141" y="292"/>
                      <a:pt x="138" y="291"/>
                    </a:cubicBezTo>
                    <a:cubicBezTo>
                      <a:pt x="59" y="285"/>
                      <a:pt x="0" y="217"/>
                      <a:pt x="6" y="138"/>
                    </a:cubicBezTo>
                    <a:cubicBezTo>
                      <a:pt x="12" y="59"/>
                      <a:pt x="81" y="0"/>
                      <a:pt x="160" y="6"/>
                    </a:cubicBezTo>
                    <a:cubicBezTo>
                      <a:pt x="234" y="12"/>
                      <a:pt x="292" y="74"/>
                      <a:pt x="292" y="149"/>
                    </a:cubicBezTo>
                    <a:cubicBezTo>
                      <a:pt x="292" y="149"/>
                      <a:pt x="292" y="149"/>
                      <a:pt x="292" y="149"/>
                    </a:cubicBezTo>
                  </a:path>
                </a:pathLst>
              </a:cu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iṡḷîde">
                <a:extLst>
                  <a:ext uri="{FF2B5EF4-FFF2-40B4-BE49-F238E27FC236}">
                    <a16:creationId xmlns:a16="http://schemas.microsoft.com/office/drawing/2014/main" xmlns="" id="{B6F5EC7E-4D35-4E57-AB54-D3DB6ED9F991}"/>
                  </a:ext>
                </a:extLst>
              </p:cNvPr>
              <p:cNvSpPr/>
              <p:nvPr/>
            </p:nvSpPr>
            <p:spPr bwMode="auto">
              <a:xfrm>
                <a:off x="6867525" y="3652838"/>
                <a:ext cx="125413" cy="138113"/>
              </a:xfrm>
              <a:custGeom>
                <a:avLst/>
                <a:gdLst>
                  <a:gd name="T0" fmla="*/ 85 w 86"/>
                  <a:gd name="T1" fmla="*/ 0 h 95"/>
                  <a:gd name="T2" fmla="*/ 29 w 86"/>
                  <a:gd name="T3" fmla="*/ 91 h 95"/>
                  <a:gd name="T4" fmla="*/ 5 w 86"/>
                  <a:gd name="T5" fmla="*/ 36 h 95"/>
                  <a:gd name="T6" fmla="*/ 4 w 86"/>
                  <a:gd name="T7" fmla="*/ 35 h 95"/>
                  <a:gd name="T8" fmla="*/ 0 w 86"/>
                  <a:gd name="T9" fmla="*/ 43 h 95"/>
                  <a:gd name="T10" fmla="*/ 1 w 86"/>
                  <a:gd name="T11" fmla="*/ 44 h 95"/>
                  <a:gd name="T12" fmla="*/ 4 w 86"/>
                  <a:gd name="T13" fmla="*/ 39 h 95"/>
                  <a:gd name="T14" fmla="*/ 5 w 86"/>
                  <a:gd name="T15" fmla="*/ 40 h 95"/>
                  <a:gd name="T16" fmla="*/ 11 w 86"/>
                  <a:gd name="T17" fmla="*/ 59 h 95"/>
                  <a:gd name="T18" fmla="*/ 29 w 86"/>
                  <a:gd name="T19" fmla="*/ 95 h 95"/>
                  <a:gd name="T20" fmla="*/ 85 w 8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95">
                    <a:moveTo>
                      <a:pt x="85" y="0"/>
                    </a:moveTo>
                    <a:cubicBezTo>
                      <a:pt x="85" y="32"/>
                      <a:pt x="75" y="75"/>
                      <a:pt x="29" y="91"/>
                    </a:cubicBezTo>
                    <a:cubicBezTo>
                      <a:pt x="29" y="91"/>
                      <a:pt x="5" y="46"/>
                      <a:pt x="5" y="36"/>
                    </a:cubicBezTo>
                    <a:cubicBezTo>
                      <a:pt x="5" y="35"/>
                      <a:pt x="5" y="35"/>
                      <a:pt x="4" y="35"/>
                    </a:cubicBezTo>
                    <a:cubicBezTo>
                      <a:pt x="4" y="35"/>
                      <a:pt x="2" y="38"/>
                      <a:pt x="0" y="43"/>
                    </a:cubicBezTo>
                    <a:cubicBezTo>
                      <a:pt x="1" y="43"/>
                      <a:pt x="1" y="43"/>
                      <a:pt x="1" y="44"/>
                    </a:cubicBezTo>
                    <a:cubicBezTo>
                      <a:pt x="3" y="41"/>
                      <a:pt x="4" y="39"/>
                      <a:pt x="4" y="39"/>
                    </a:cubicBezTo>
                    <a:cubicBezTo>
                      <a:pt x="5" y="39"/>
                      <a:pt x="5" y="39"/>
                      <a:pt x="5" y="40"/>
                    </a:cubicBezTo>
                    <a:cubicBezTo>
                      <a:pt x="5" y="43"/>
                      <a:pt x="8" y="50"/>
                      <a:pt x="11" y="59"/>
                    </a:cubicBezTo>
                    <a:cubicBezTo>
                      <a:pt x="18" y="71"/>
                      <a:pt x="26" y="88"/>
                      <a:pt x="29" y="95"/>
                    </a:cubicBezTo>
                    <a:cubicBezTo>
                      <a:pt x="77" y="78"/>
                      <a:pt x="86" y="32"/>
                      <a:pt x="85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i$líďé">
                <a:extLst>
                  <a:ext uri="{FF2B5EF4-FFF2-40B4-BE49-F238E27FC236}">
                    <a16:creationId xmlns:a16="http://schemas.microsoft.com/office/drawing/2014/main" xmlns="" id="{E23D9CB3-C9C5-4CD5-8F3D-9509CFBDAF96}"/>
                  </a:ext>
                </a:extLst>
              </p:cNvPr>
              <p:cNvSpPr/>
              <p:nvPr/>
            </p:nvSpPr>
            <p:spPr bwMode="auto">
              <a:xfrm>
                <a:off x="7002463" y="3422650"/>
                <a:ext cx="144463" cy="47625"/>
              </a:xfrm>
              <a:custGeom>
                <a:avLst/>
                <a:gdLst>
                  <a:gd name="T0" fmla="*/ 4 w 100"/>
                  <a:gd name="T1" fmla="*/ 0 h 33"/>
                  <a:gd name="T2" fmla="*/ 4 w 100"/>
                  <a:gd name="T3" fmla="*/ 0 h 33"/>
                  <a:gd name="T4" fmla="*/ 0 w 100"/>
                  <a:gd name="T5" fmla="*/ 2 h 33"/>
                  <a:gd name="T6" fmla="*/ 100 w 100"/>
                  <a:gd name="T7" fmla="*/ 33 h 33"/>
                  <a:gd name="T8" fmla="*/ 97 w 100"/>
                  <a:gd name="T9" fmla="*/ 28 h 33"/>
                  <a:gd name="T10" fmla="*/ 4 w 100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33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33" y="18"/>
                      <a:pt x="68" y="27"/>
                      <a:pt x="100" y="33"/>
                    </a:cubicBezTo>
                    <a:cubicBezTo>
                      <a:pt x="99" y="32"/>
                      <a:pt x="98" y="30"/>
                      <a:pt x="97" y="28"/>
                    </a:cubicBezTo>
                    <a:cubicBezTo>
                      <a:pt x="67" y="23"/>
                      <a:pt x="35" y="14"/>
                      <a:pt x="4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iśḷide">
                <a:extLst>
                  <a:ext uri="{FF2B5EF4-FFF2-40B4-BE49-F238E27FC236}">
                    <a16:creationId xmlns:a16="http://schemas.microsoft.com/office/drawing/2014/main" xmlns="" id="{6DBA8979-5464-4178-A345-D095BEB427BB}"/>
                  </a:ext>
                </a:extLst>
              </p:cNvPr>
              <p:cNvSpPr/>
              <p:nvPr/>
            </p:nvSpPr>
            <p:spPr bwMode="auto">
              <a:xfrm>
                <a:off x="6596063" y="3367088"/>
                <a:ext cx="1050925" cy="1430338"/>
              </a:xfrm>
              <a:custGeom>
                <a:avLst/>
                <a:gdLst>
                  <a:gd name="T0" fmla="*/ 686 w 723"/>
                  <a:gd name="T1" fmla="*/ 911 h 985"/>
                  <a:gd name="T2" fmla="*/ 570 w 723"/>
                  <a:gd name="T3" fmla="*/ 960 h 985"/>
                  <a:gd name="T4" fmla="*/ 330 w 723"/>
                  <a:gd name="T5" fmla="*/ 947 h 985"/>
                  <a:gd name="T6" fmla="*/ 109 w 723"/>
                  <a:gd name="T7" fmla="*/ 862 h 985"/>
                  <a:gd name="T8" fmla="*/ 41 w 723"/>
                  <a:gd name="T9" fmla="*/ 853 h 985"/>
                  <a:gd name="T10" fmla="*/ 26 w 723"/>
                  <a:gd name="T11" fmla="*/ 856 h 985"/>
                  <a:gd name="T12" fmla="*/ 2 w 723"/>
                  <a:gd name="T13" fmla="*/ 822 h 985"/>
                  <a:gd name="T14" fmla="*/ 59 w 723"/>
                  <a:gd name="T15" fmla="*/ 723 h 985"/>
                  <a:gd name="T16" fmla="*/ 152 w 723"/>
                  <a:gd name="T17" fmla="*/ 696 h 985"/>
                  <a:gd name="T18" fmla="*/ 224 w 723"/>
                  <a:gd name="T19" fmla="*/ 696 h 985"/>
                  <a:gd name="T20" fmla="*/ 243 w 723"/>
                  <a:gd name="T21" fmla="*/ 620 h 985"/>
                  <a:gd name="T22" fmla="*/ 205 w 723"/>
                  <a:gd name="T23" fmla="*/ 460 h 985"/>
                  <a:gd name="T24" fmla="*/ 170 w 723"/>
                  <a:gd name="T25" fmla="*/ 349 h 985"/>
                  <a:gd name="T26" fmla="*/ 192 w 723"/>
                  <a:gd name="T27" fmla="*/ 237 h 985"/>
                  <a:gd name="T28" fmla="*/ 216 w 723"/>
                  <a:gd name="T29" fmla="*/ 292 h 985"/>
                  <a:gd name="T30" fmla="*/ 269 w 723"/>
                  <a:gd name="T31" fmla="*/ 165 h 985"/>
                  <a:gd name="T32" fmla="*/ 255 w 723"/>
                  <a:gd name="T33" fmla="*/ 47 h 985"/>
                  <a:gd name="T34" fmla="*/ 269 w 723"/>
                  <a:gd name="T35" fmla="*/ 36 h 985"/>
                  <a:gd name="T36" fmla="*/ 279 w 723"/>
                  <a:gd name="T37" fmla="*/ 40 h 985"/>
                  <a:gd name="T38" fmla="*/ 430 w 723"/>
                  <a:gd name="T39" fmla="*/ 77 h 985"/>
                  <a:gd name="T40" fmla="*/ 485 w 723"/>
                  <a:gd name="T41" fmla="*/ 79 h 985"/>
                  <a:gd name="T42" fmla="*/ 634 w 723"/>
                  <a:gd name="T43" fmla="*/ 0 h 985"/>
                  <a:gd name="T44" fmla="*/ 643 w 723"/>
                  <a:gd name="T45" fmla="*/ 4 h 985"/>
                  <a:gd name="T46" fmla="*/ 689 w 723"/>
                  <a:gd name="T47" fmla="*/ 211 h 985"/>
                  <a:gd name="T48" fmla="*/ 664 w 723"/>
                  <a:gd name="T49" fmla="*/ 329 h 985"/>
                  <a:gd name="T50" fmla="*/ 646 w 723"/>
                  <a:gd name="T51" fmla="*/ 418 h 985"/>
                  <a:gd name="T52" fmla="*/ 717 w 723"/>
                  <a:gd name="T53" fmla="*/ 832 h 985"/>
                  <a:gd name="T54" fmla="*/ 686 w 723"/>
                  <a:gd name="T55" fmla="*/ 911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23" h="985">
                    <a:moveTo>
                      <a:pt x="686" y="911"/>
                    </a:moveTo>
                    <a:cubicBezTo>
                      <a:pt x="648" y="929"/>
                      <a:pt x="609" y="945"/>
                      <a:pt x="570" y="960"/>
                    </a:cubicBezTo>
                    <a:cubicBezTo>
                      <a:pt x="501" y="985"/>
                      <a:pt x="349" y="952"/>
                      <a:pt x="330" y="947"/>
                    </a:cubicBezTo>
                    <a:cubicBezTo>
                      <a:pt x="311" y="942"/>
                      <a:pt x="165" y="884"/>
                      <a:pt x="109" y="862"/>
                    </a:cubicBezTo>
                    <a:cubicBezTo>
                      <a:pt x="71" y="847"/>
                      <a:pt x="53" y="850"/>
                      <a:pt x="41" y="853"/>
                    </a:cubicBezTo>
                    <a:cubicBezTo>
                      <a:pt x="34" y="855"/>
                      <a:pt x="30" y="856"/>
                      <a:pt x="26" y="856"/>
                    </a:cubicBezTo>
                    <a:cubicBezTo>
                      <a:pt x="13" y="854"/>
                      <a:pt x="4" y="829"/>
                      <a:pt x="2" y="822"/>
                    </a:cubicBezTo>
                    <a:cubicBezTo>
                      <a:pt x="0" y="815"/>
                      <a:pt x="38" y="754"/>
                      <a:pt x="59" y="723"/>
                    </a:cubicBezTo>
                    <a:cubicBezTo>
                      <a:pt x="80" y="692"/>
                      <a:pt x="143" y="698"/>
                      <a:pt x="152" y="696"/>
                    </a:cubicBezTo>
                    <a:cubicBezTo>
                      <a:pt x="161" y="694"/>
                      <a:pt x="224" y="696"/>
                      <a:pt x="224" y="696"/>
                    </a:cubicBezTo>
                    <a:cubicBezTo>
                      <a:pt x="224" y="696"/>
                      <a:pt x="220" y="676"/>
                      <a:pt x="243" y="620"/>
                    </a:cubicBezTo>
                    <a:cubicBezTo>
                      <a:pt x="266" y="564"/>
                      <a:pt x="205" y="460"/>
                      <a:pt x="205" y="460"/>
                    </a:cubicBezTo>
                    <a:cubicBezTo>
                      <a:pt x="163" y="433"/>
                      <a:pt x="170" y="349"/>
                      <a:pt x="170" y="349"/>
                    </a:cubicBezTo>
                    <a:cubicBezTo>
                      <a:pt x="160" y="312"/>
                      <a:pt x="192" y="227"/>
                      <a:pt x="192" y="237"/>
                    </a:cubicBezTo>
                    <a:cubicBezTo>
                      <a:pt x="192" y="247"/>
                      <a:pt x="216" y="292"/>
                      <a:pt x="216" y="292"/>
                    </a:cubicBezTo>
                    <a:cubicBezTo>
                      <a:pt x="292" y="266"/>
                      <a:pt x="269" y="165"/>
                      <a:pt x="269" y="165"/>
                    </a:cubicBezTo>
                    <a:cubicBezTo>
                      <a:pt x="269" y="165"/>
                      <a:pt x="258" y="60"/>
                      <a:pt x="255" y="47"/>
                    </a:cubicBezTo>
                    <a:cubicBezTo>
                      <a:pt x="252" y="34"/>
                      <a:pt x="269" y="36"/>
                      <a:pt x="269" y="36"/>
                    </a:cubicBezTo>
                    <a:cubicBezTo>
                      <a:pt x="272" y="37"/>
                      <a:pt x="275" y="39"/>
                      <a:pt x="279" y="40"/>
                    </a:cubicBezTo>
                    <a:cubicBezTo>
                      <a:pt x="331" y="65"/>
                      <a:pt x="389" y="74"/>
                      <a:pt x="430" y="77"/>
                    </a:cubicBezTo>
                    <a:cubicBezTo>
                      <a:pt x="448" y="79"/>
                      <a:pt x="466" y="79"/>
                      <a:pt x="485" y="79"/>
                    </a:cubicBezTo>
                    <a:cubicBezTo>
                      <a:pt x="667" y="49"/>
                      <a:pt x="635" y="2"/>
                      <a:pt x="634" y="0"/>
                    </a:cubicBezTo>
                    <a:cubicBezTo>
                      <a:pt x="643" y="4"/>
                      <a:pt x="643" y="4"/>
                      <a:pt x="643" y="4"/>
                    </a:cubicBezTo>
                    <a:cubicBezTo>
                      <a:pt x="709" y="52"/>
                      <a:pt x="689" y="211"/>
                      <a:pt x="689" y="211"/>
                    </a:cubicBezTo>
                    <a:cubicBezTo>
                      <a:pt x="664" y="329"/>
                      <a:pt x="664" y="329"/>
                      <a:pt x="664" y="329"/>
                    </a:cubicBezTo>
                    <a:cubicBezTo>
                      <a:pt x="646" y="418"/>
                      <a:pt x="646" y="418"/>
                      <a:pt x="646" y="418"/>
                    </a:cubicBezTo>
                    <a:cubicBezTo>
                      <a:pt x="646" y="418"/>
                      <a:pt x="711" y="812"/>
                      <a:pt x="717" y="832"/>
                    </a:cubicBezTo>
                    <a:cubicBezTo>
                      <a:pt x="723" y="852"/>
                      <a:pt x="686" y="911"/>
                      <a:pt x="686" y="911"/>
                    </a:cubicBezTo>
                  </a:path>
                </a:pathLst>
              </a:custGeom>
              <a:solidFill>
                <a:srgbClr val="6C6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ïšḻiďê">
                <a:extLst>
                  <a:ext uri="{FF2B5EF4-FFF2-40B4-BE49-F238E27FC236}">
                    <a16:creationId xmlns:a16="http://schemas.microsoft.com/office/drawing/2014/main" xmlns="" id="{A9491B2B-4C5C-4CB9-AD45-E76C6CCDAFC2}"/>
                  </a:ext>
                </a:extLst>
              </p:cNvPr>
              <p:cNvSpPr/>
              <p:nvPr/>
            </p:nvSpPr>
            <p:spPr bwMode="auto">
              <a:xfrm>
                <a:off x="7056438" y="4586288"/>
                <a:ext cx="85725" cy="98425"/>
              </a:xfrm>
              <a:custGeom>
                <a:avLst/>
                <a:gdLst>
                  <a:gd name="T0" fmla="*/ 0 w 60"/>
                  <a:gd name="T1" fmla="*/ 0 h 67"/>
                  <a:gd name="T2" fmla="*/ 9 w 60"/>
                  <a:gd name="T3" fmla="*/ 30 h 67"/>
                  <a:gd name="T4" fmla="*/ 60 w 60"/>
                  <a:gd name="T5" fmla="*/ 67 h 67"/>
                  <a:gd name="T6" fmla="*/ 0 w 60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67">
                    <a:moveTo>
                      <a:pt x="0" y="0"/>
                    </a:moveTo>
                    <a:cubicBezTo>
                      <a:pt x="3" y="10"/>
                      <a:pt x="6" y="20"/>
                      <a:pt x="9" y="30"/>
                    </a:cubicBezTo>
                    <a:cubicBezTo>
                      <a:pt x="27" y="49"/>
                      <a:pt x="45" y="63"/>
                      <a:pt x="60" y="6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îşlïďê">
                <a:extLst>
                  <a:ext uri="{FF2B5EF4-FFF2-40B4-BE49-F238E27FC236}">
                    <a16:creationId xmlns:a16="http://schemas.microsoft.com/office/drawing/2014/main" xmlns="" id="{2AB605AF-2698-4307-98E4-D1AB24E67CD5}"/>
                  </a:ext>
                </a:extLst>
              </p:cNvPr>
              <p:cNvSpPr/>
              <p:nvPr/>
            </p:nvSpPr>
            <p:spPr bwMode="auto">
              <a:xfrm>
                <a:off x="6959600" y="2932113"/>
                <a:ext cx="79375" cy="23813"/>
              </a:xfrm>
              <a:custGeom>
                <a:avLst/>
                <a:gdLst>
                  <a:gd name="T0" fmla="*/ 3 w 55"/>
                  <a:gd name="T1" fmla="*/ 0 h 16"/>
                  <a:gd name="T2" fmla="*/ 0 w 55"/>
                  <a:gd name="T3" fmla="*/ 4 h 16"/>
                  <a:gd name="T4" fmla="*/ 5 w 55"/>
                  <a:gd name="T5" fmla="*/ 6 h 16"/>
                  <a:gd name="T6" fmla="*/ 42 w 55"/>
                  <a:gd name="T7" fmla="*/ 13 h 16"/>
                  <a:gd name="T8" fmla="*/ 52 w 55"/>
                  <a:gd name="T9" fmla="*/ 16 h 16"/>
                  <a:gd name="T10" fmla="*/ 55 w 55"/>
                  <a:gd name="T11" fmla="*/ 12 h 16"/>
                  <a:gd name="T12" fmla="*/ 46 w 55"/>
                  <a:gd name="T13" fmla="*/ 9 h 16"/>
                  <a:gd name="T14" fmla="*/ 9 w 55"/>
                  <a:gd name="T15" fmla="*/ 2 h 16"/>
                  <a:gd name="T16" fmla="*/ 3 w 55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16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2" y="5"/>
                      <a:pt x="3" y="5"/>
                      <a:pt x="5" y="6"/>
                    </a:cubicBezTo>
                    <a:cubicBezTo>
                      <a:pt x="17" y="9"/>
                      <a:pt x="30" y="10"/>
                      <a:pt x="42" y="13"/>
                    </a:cubicBezTo>
                    <a:cubicBezTo>
                      <a:pt x="46" y="14"/>
                      <a:pt x="49" y="15"/>
                      <a:pt x="52" y="16"/>
                    </a:cubicBezTo>
                    <a:cubicBezTo>
                      <a:pt x="53" y="15"/>
                      <a:pt x="54" y="13"/>
                      <a:pt x="55" y="12"/>
                    </a:cubicBezTo>
                    <a:cubicBezTo>
                      <a:pt x="52" y="11"/>
                      <a:pt x="49" y="10"/>
                      <a:pt x="46" y="9"/>
                    </a:cubicBezTo>
                    <a:cubicBezTo>
                      <a:pt x="34" y="6"/>
                      <a:pt x="21" y="5"/>
                      <a:pt x="9" y="2"/>
                    </a:cubicBezTo>
                    <a:cubicBezTo>
                      <a:pt x="7" y="1"/>
                      <a:pt x="5" y="1"/>
                      <a:pt x="3" y="0"/>
                    </a:cubicBezTo>
                  </a:path>
                </a:pathLst>
              </a:custGeom>
              <a:solidFill>
                <a:srgbClr val="D5D5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išḻîḍè">
                <a:extLst>
                  <a:ext uri="{FF2B5EF4-FFF2-40B4-BE49-F238E27FC236}">
                    <a16:creationId xmlns:a16="http://schemas.microsoft.com/office/drawing/2014/main" xmlns="" id="{E295D2E7-11B4-4617-AF09-AAE8C562789D}"/>
                  </a:ext>
                </a:extLst>
              </p:cNvPr>
              <p:cNvSpPr/>
              <p:nvPr/>
            </p:nvSpPr>
            <p:spPr bwMode="auto">
              <a:xfrm>
                <a:off x="7134225" y="3244850"/>
                <a:ext cx="20638" cy="220663"/>
              </a:xfrm>
              <a:custGeom>
                <a:avLst/>
                <a:gdLst>
                  <a:gd name="T0" fmla="*/ 0 w 14"/>
                  <a:gd name="T1" fmla="*/ 0 h 152"/>
                  <a:gd name="T2" fmla="*/ 2 w 14"/>
                  <a:gd name="T3" fmla="*/ 9 h 152"/>
                  <a:gd name="T4" fmla="*/ 3 w 14"/>
                  <a:gd name="T5" fmla="*/ 44 h 152"/>
                  <a:gd name="T6" fmla="*/ 1 w 14"/>
                  <a:gd name="T7" fmla="*/ 114 h 152"/>
                  <a:gd name="T8" fmla="*/ 6 w 14"/>
                  <a:gd name="T9" fmla="*/ 150 h 152"/>
                  <a:gd name="T10" fmla="*/ 14 w 14"/>
                  <a:gd name="T11" fmla="*/ 152 h 152"/>
                  <a:gd name="T12" fmla="*/ 4 w 14"/>
                  <a:gd name="T13" fmla="*/ 110 h 152"/>
                  <a:gd name="T14" fmla="*/ 7 w 14"/>
                  <a:gd name="T15" fmla="*/ 40 h 152"/>
                  <a:gd name="T16" fmla="*/ 5 w 14"/>
                  <a:gd name="T17" fmla="*/ 1 h 152"/>
                  <a:gd name="T18" fmla="*/ 0 w 14"/>
                  <a:gd name="T19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2">
                    <a:moveTo>
                      <a:pt x="0" y="0"/>
                    </a:moveTo>
                    <a:cubicBezTo>
                      <a:pt x="1" y="3"/>
                      <a:pt x="2" y="6"/>
                      <a:pt x="2" y="9"/>
                    </a:cubicBezTo>
                    <a:cubicBezTo>
                      <a:pt x="3" y="21"/>
                      <a:pt x="4" y="32"/>
                      <a:pt x="3" y="44"/>
                    </a:cubicBezTo>
                    <a:cubicBezTo>
                      <a:pt x="2" y="67"/>
                      <a:pt x="1" y="91"/>
                      <a:pt x="1" y="114"/>
                    </a:cubicBezTo>
                    <a:cubicBezTo>
                      <a:pt x="0" y="126"/>
                      <a:pt x="1" y="140"/>
                      <a:pt x="6" y="150"/>
                    </a:cubicBezTo>
                    <a:cubicBezTo>
                      <a:pt x="9" y="151"/>
                      <a:pt x="11" y="151"/>
                      <a:pt x="14" y="152"/>
                    </a:cubicBezTo>
                    <a:cubicBezTo>
                      <a:pt x="5" y="141"/>
                      <a:pt x="4" y="124"/>
                      <a:pt x="4" y="110"/>
                    </a:cubicBezTo>
                    <a:cubicBezTo>
                      <a:pt x="5" y="87"/>
                      <a:pt x="6" y="63"/>
                      <a:pt x="7" y="40"/>
                    </a:cubicBezTo>
                    <a:cubicBezTo>
                      <a:pt x="7" y="27"/>
                      <a:pt x="8" y="14"/>
                      <a:pt x="5" y="1"/>
                    </a:cubicBezTo>
                    <a:cubicBezTo>
                      <a:pt x="4" y="1"/>
                      <a:pt x="2" y="0"/>
                      <a:pt x="0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ïSľiḓé">
                <a:extLst>
                  <a:ext uri="{FF2B5EF4-FFF2-40B4-BE49-F238E27FC236}">
                    <a16:creationId xmlns:a16="http://schemas.microsoft.com/office/drawing/2014/main" xmlns="" id="{6E585D99-0A3E-4B8A-9DE5-D23278982BC1}"/>
                  </a:ext>
                </a:extLst>
              </p:cNvPr>
              <p:cNvSpPr/>
              <p:nvPr/>
            </p:nvSpPr>
            <p:spPr bwMode="auto">
              <a:xfrm>
                <a:off x="7134225" y="3241675"/>
                <a:ext cx="7938" cy="4763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3 h 4"/>
                  <a:gd name="T4" fmla="*/ 5 w 5"/>
                  <a:gd name="T5" fmla="*/ 4 h 4"/>
                  <a:gd name="T6" fmla="*/ 5 w 5"/>
                  <a:gd name="T7" fmla="*/ 2 h 4"/>
                  <a:gd name="T8" fmla="*/ 0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2" y="3"/>
                      <a:pt x="4" y="4"/>
                      <a:pt x="5" y="4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3" y="2"/>
                      <a:pt x="1" y="1"/>
                      <a:pt x="0" y="0"/>
                    </a:cubicBezTo>
                  </a:path>
                </a:pathLst>
              </a:custGeom>
              <a:solidFill>
                <a:srgbClr val="CC9C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ïṥľiḍé">
                <a:extLst>
                  <a:ext uri="{FF2B5EF4-FFF2-40B4-BE49-F238E27FC236}">
                    <a16:creationId xmlns:a16="http://schemas.microsoft.com/office/drawing/2014/main" xmlns="" id="{94CB722D-D3A4-461C-9F70-572ADF516255}"/>
                  </a:ext>
                </a:extLst>
              </p:cNvPr>
              <p:cNvSpPr/>
              <p:nvPr/>
            </p:nvSpPr>
            <p:spPr bwMode="auto">
              <a:xfrm>
                <a:off x="7035800" y="2949575"/>
                <a:ext cx="106363" cy="293688"/>
              </a:xfrm>
              <a:custGeom>
                <a:avLst/>
                <a:gdLst>
                  <a:gd name="T0" fmla="*/ 3 w 73"/>
                  <a:gd name="T1" fmla="*/ 0 h 203"/>
                  <a:gd name="T2" fmla="*/ 0 w 73"/>
                  <a:gd name="T3" fmla="*/ 4 h 203"/>
                  <a:gd name="T4" fmla="*/ 47 w 73"/>
                  <a:gd name="T5" fmla="*/ 84 h 203"/>
                  <a:gd name="T6" fmla="*/ 34 w 73"/>
                  <a:gd name="T7" fmla="*/ 135 h 203"/>
                  <a:gd name="T8" fmla="*/ 34 w 73"/>
                  <a:gd name="T9" fmla="*/ 138 h 203"/>
                  <a:gd name="T10" fmla="*/ 64 w 73"/>
                  <a:gd name="T11" fmla="*/ 191 h 203"/>
                  <a:gd name="T12" fmla="*/ 68 w 73"/>
                  <a:gd name="T13" fmla="*/ 201 h 203"/>
                  <a:gd name="T14" fmla="*/ 73 w 73"/>
                  <a:gd name="T15" fmla="*/ 203 h 203"/>
                  <a:gd name="T16" fmla="*/ 68 w 73"/>
                  <a:gd name="T17" fmla="*/ 187 h 203"/>
                  <a:gd name="T18" fmla="*/ 37 w 73"/>
                  <a:gd name="T19" fmla="*/ 131 h 203"/>
                  <a:gd name="T20" fmla="*/ 51 w 73"/>
                  <a:gd name="T21" fmla="*/ 80 h 203"/>
                  <a:gd name="T22" fmla="*/ 3 w 73"/>
                  <a:gd name="T23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" h="203">
                    <a:moveTo>
                      <a:pt x="3" y="0"/>
                    </a:moveTo>
                    <a:cubicBezTo>
                      <a:pt x="2" y="1"/>
                      <a:pt x="1" y="3"/>
                      <a:pt x="0" y="4"/>
                    </a:cubicBezTo>
                    <a:cubicBezTo>
                      <a:pt x="33" y="18"/>
                      <a:pt x="54" y="52"/>
                      <a:pt x="47" y="84"/>
                    </a:cubicBezTo>
                    <a:cubicBezTo>
                      <a:pt x="43" y="101"/>
                      <a:pt x="32" y="117"/>
                      <a:pt x="34" y="135"/>
                    </a:cubicBezTo>
                    <a:cubicBezTo>
                      <a:pt x="34" y="136"/>
                      <a:pt x="34" y="137"/>
                      <a:pt x="34" y="138"/>
                    </a:cubicBezTo>
                    <a:cubicBezTo>
                      <a:pt x="37" y="157"/>
                      <a:pt x="55" y="173"/>
                      <a:pt x="64" y="191"/>
                    </a:cubicBezTo>
                    <a:cubicBezTo>
                      <a:pt x="65" y="194"/>
                      <a:pt x="67" y="198"/>
                      <a:pt x="68" y="201"/>
                    </a:cubicBezTo>
                    <a:cubicBezTo>
                      <a:pt x="69" y="202"/>
                      <a:pt x="71" y="203"/>
                      <a:pt x="73" y="203"/>
                    </a:cubicBezTo>
                    <a:cubicBezTo>
                      <a:pt x="72" y="198"/>
                      <a:pt x="70" y="193"/>
                      <a:pt x="68" y="187"/>
                    </a:cubicBezTo>
                    <a:cubicBezTo>
                      <a:pt x="59" y="168"/>
                      <a:pt x="39" y="152"/>
                      <a:pt x="37" y="131"/>
                    </a:cubicBezTo>
                    <a:cubicBezTo>
                      <a:pt x="36" y="113"/>
                      <a:pt x="47" y="97"/>
                      <a:pt x="51" y="80"/>
                    </a:cubicBezTo>
                    <a:cubicBezTo>
                      <a:pt x="58" y="48"/>
                      <a:pt x="36" y="13"/>
                      <a:pt x="3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ïśḷiḍè">
                <a:extLst>
                  <a:ext uri="{FF2B5EF4-FFF2-40B4-BE49-F238E27FC236}">
                    <a16:creationId xmlns:a16="http://schemas.microsoft.com/office/drawing/2014/main" xmlns="" id="{749180F1-1C12-4F4F-83E1-EED9D8E906AE}"/>
                  </a:ext>
                </a:extLst>
              </p:cNvPr>
              <p:cNvSpPr/>
              <p:nvPr/>
            </p:nvSpPr>
            <p:spPr bwMode="auto">
              <a:xfrm>
                <a:off x="7142163" y="3463925"/>
                <a:ext cx="17463" cy="9525"/>
              </a:xfrm>
              <a:custGeom>
                <a:avLst/>
                <a:gdLst>
                  <a:gd name="T0" fmla="*/ 0 w 12"/>
                  <a:gd name="T1" fmla="*/ 0 h 7"/>
                  <a:gd name="T2" fmla="*/ 3 w 12"/>
                  <a:gd name="T3" fmla="*/ 5 h 7"/>
                  <a:gd name="T4" fmla="*/ 12 w 12"/>
                  <a:gd name="T5" fmla="*/ 7 h 7"/>
                  <a:gd name="T6" fmla="*/ 8 w 12"/>
                  <a:gd name="T7" fmla="*/ 2 h 7"/>
                  <a:gd name="T8" fmla="*/ 0 w 12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0" y="0"/>
                    </a:moveTo>
                    <a:cubicBezTo>
                      <a:pt x="1" y="2"/>
                      <a:pt x="2" y="4"/>
                      <a:pt x="3" y="5"/>
                    </a:cubicBezTo>
                    <a:cubicBezTo>
                      <a:pt x="6" y="6"/>
                      <a:pt x="9" y="6"/>
                      <a:pt x="12" y="7"/>
                    </a:cubicBezTo>
                    <a:cubicBezTo>
                      <a:pt x="11" y="5"/>
                      <a:pt x="9" y="3"/>
                      <a:pt x="8" y="2"/>
                    </a:cubicBezTo>
                    <a:cubicBezTo>
                      <a:pt x="5" y="1"/>
                      <a:pt x="3" y="1"/>
                      <a:pt x="0" y="0"/>
                    </a:cubicBezTo>
                  </a:path>
                </a:pathLst>
              </a:custGeom>
              <a:solidFill>
                <a:srgbClr val="CC9C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îšľïde">
                <a:extLst>
                  <a:ext uri="{FF2B5EF4-FFF2-40B4-BE49-F238E27FC236}">
                    <a16:creationId xmlns:a16="http://schemas.microsoft.com/office/drawing/2014/main" xmlns="" id="{79F28337-D14F-4056-B220-6151CEDD6C75}"/>
                  </a:ext>
                </a:extLst>
              </p:cNvPr>
              <p:cNvSpPr/>
              <p:nvPr/>
            </p:nvSpPr>
            <p:spPr bwMode="auto">
              <a:xfrm>
                <a:off x="7146925" y="3470275"/>
                <a:ext cx="396875" cy="374650"/>
              </a:xfrm>
              <a:custGeom>
                <a:avLst/>
                <a:gdLst>
                  <a:gd name="T0" fmla="*/ 0 w 273"/>
                  <a:gd name="T1" fmla="*/ 0 h 258"/>
                  <a:gd name="T2" fmla="*/ 7 w 273"/>
                  <a:gd name="T3" fmla="*/ 6 h 258"/>
                  <a:gd name="T4" fmla="*/ 11 w 273"/>
                  <a:gd name="T5" fmla="*/ 9 h 258"/>
                  <a:gd name="T6" fmla="*/ 43 w 273"/>
                  <a:gd name="T7" fmla="*/ 17 h 258"/>
                  <a:gd name="T8" fmla="*/ 69 w 273"/>
                  <a:gd name="T9" fmla="*/ 67 h 258"/>
                  <a:gd name="T10" fmla="*/ 70 w 273"/>
                  <a:gd name="T11" fmla="*/ 80 h 258"/>
                  <a:gd name="T12" fmla="*/ 70 w 273"/>
                  <a:gd name="T13" fmla="*/ 149 h 258"/>
                  <a:gd name="T14" fmla="*/ 78 w 273"/>
                  <a:gd name="T15" fmla="*/ 183 h 258"/>
                  <a:gd name="T16" fmla="*/ 94 w 273"/>
                  <a:gd name="T17" fmla="*/ 191 h 258"/>
                  <a:gd name="T18" fmla="*/ 155 w 273"/>
                  <a:gd name="T19" fmla="*/ 202 h 258"/>
                  <a:gd name="T20" fmla="*/ 205 w 273"/>
                  <a:gd name="T21" fmla="*/ 208 h 258"/>
                  <a:gd name="T22" fmla="*/ 233 w 273"/>
                  <a:gd name="T23" fmla="*/ 232 h 258"/>
                  <a:gd name="T24" fmla="*/ 272 w 273"/>
                  <a:gd name="T25" fmla="*/ 258 h 258"/>
                  <a:gd name="T26" fmla="*/ 273 w 273"/>
                  <a:gd name="T27" fmla="*/ 253 h 258"/>
                  <a:gd name="T28" fmla="*/ 237 w 273"/>
                  <a:gd name="T29" fmla="*/ 228 h 258"/>
                  <a:gd name="T30" fmla="*/ 209 w 273"/>
                  <a:gd name="T31" fmla="*/ 204 h 258"/>
                  <a:gd name="T32" fmla="*/ 159 w 273"/>
                  <a:gd name="T33" fmla="*/ 198 h 258"/>
                  <a:gd name="T34" fmla="*/ 98 w 273"/>
                  <a:gd name="T35" fmla="*/ 187 h 258"/>
                  <a:gd name="T36" fmla="*/ 82 w 273"/>
                  <a:gd name="T37" fmla="*/ 179 h 258"/>
                  <a:gd name="T38" fmla="*/ 74 w 273"/>
                  <a:gd name="T39" fmla="*/ 145 h 258"/>
                  <a:gd name="T40" fmla="*/ 73 w 273"/>
                  <a:gd name="T41" fmla="*/ 63 h 258"/>
                  <a:gd name="T42" fmla="*/ 47 w 273"/>
                  <a:gd name="T43" fmla="*/ 13 h 258"/>
                  <a:gd name="T44" fmla="*/ 15 w 273"/>
                  <a:gd name="T45" fmla="*/ 5 h 258"/>
                  <a:gd name="T46" fmla="*/ 9 w 273"/>
                  <a:gd name="T47" fmla="*/ 2 h 258"/>
                  <a:gd name="T48" fmla="*/ 0 w 273"/>
                  <a:gd name="T4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73" h="258">
                    <a:moveTo>
                      <a:pt x="0" y="0"/>
                    </a:moveTo>
                    <a:cubicBezTo>
                      <a:pt x="2" y="2"/>
                      <a:pt x="4" y="4"/>
                      <a:pt x="7" y="6"/>
                    </a:cubicBezTo>
                    <a:cubicBezTo>
                      <a:pt x="8" y="7"/>
                      <a:pt x="9" y="8"/>
                      <a:pt x="11" y="9"/>
                    </a:cubicBezTo>
                    <a:cubicBezTo>
                      <a:pt x="20" y="14"/>
                      <a:pt x="33" y="13"/>
                      <a:pt x="43" y="17"/>
                    </a:cubicBezTo>
                    <a:cubicBezTo>
                      <a:pt x="62" y="26"/>
                      <a:pt x="68" y="48"/>
                      <a:pt x="69" y="67"/>
                    </a:cubicBezTo>
                    <a:cubicBezTo>
                      <a:pt x="70" y="72"/>
                      <a:pt x="70" y="76"/>
                      <a:pt x="70" y="80"/>
                    </a:cubicBezTo>
                    <a:cubicBezTo>
                      <a:pt x="72" y="103"/>
                      <a:pt x="71" y="126"/>
                      <a:pt x="70" y="149"/>
                    </a:cubicBezTo>
                    <a:cubicBezTo>
                      <a:pt x="69" y="161"/>
                      <a:pt x="68" y="175"/>
                      <a:pt x="78" y="183"/>
                    </a:cubicBezTo>
                    <a:cubicBezTo>
                      <a:pt x="82" y="187"/>
                      <a:pt x="88" y="190"/>
                      <a:pt x="94" y="191"/>
                    </a:cubicBezTo>
                    <a:cubicBezTo>
                      <a:pt x="114" y="197"/>
                      <a:pt x="134" y="201"/>
                      <a:pt x="155" y="202"/>
                    </a:cubicBezTo>
                    <a:cubicBezTo>
                      <a:pt x="172" y="202"/>
                      <a:pt x="190" y="201"/>
                      <a:pt x="205" y="208"/>
                    </a:cubicBezTo>
                    <a:cubicBezTo>
                      <a:pt x="216" y="214"/>
                      <a:pt x="224" y="224"/>
                      <a:pt x="233" y="232"/>
                    </a:cubicBezTo>
                    <a:cubicBezTo>
                      <a:pt x="244" y="243"/>
                      <a:pt x="258" y="252"/>
                      <a:pt x="272" y="258"/>
                    </a:cubicBezTo>
                    <a:cubicBezTo>
                      <a:pt x="273" y="253"/>
                      <a:pt x="273" y="253"/>
                      <a:pt x="273" y="253"/>
                    </a:cubicBezTo>
                    <a:cubicBezTo>
                      <a:pt x="260" y="246"/>
                      <a:pt x="248" y="238"/>
                      <a:pt x="237" y="228"/>
                    </a:cubicBezTo>
                    <a:cubicBezTo>
                      <a:pt x="228" y="220"/>
                      <a:pt x="220" y="210"/>
                      <a:pt x="209" y="204"/>
                    </a:cubicBezTo>
                    <a:cubicBezTo>
                      <a:pt x="194" y="197"/>
                      <a:pt x="176" y="198"/>
                      <a:pt x="159" y="198"/>
                    </a:cubicBezTo>
                    <a:cubicBezTo>
                      <a:pt x="138" y="197"/>
                      <a:pt x="118" y="193"/>
                      <a:pt x="98" y="187"/>
                    </a:cubicBezTo>
                    <a:cubicBezTo>
                      <a:pt x="92" y="186"/>
                      <a:pt x="86" y="183"/>
                      <a:pt x="82" y="179"/>
                    </a:cubicBezTo>
                    <a:cubicBezTo>
                      <a:pt x="72" y="171"/>
                      <a:pt x="73" y="157"/>
                      <a:pt x="74" y="145"/>
                    </a:cubicBezTo>
                    <a:cubicBezTo>
                      <a:pt x="76" y="118"/>
                      <a:pt x="76" y="91"/>
                      <a:pt x="73" y="63"/>
                    </a:cubicBezTo>
                    <a:cubicBezTo>
                      <a:pt x="72" y="44"/>
                      <a:pt x="66" y="22"/>
                      <a:pt x="47" y="13"/>
                    </a:cubicBezTo>
                    <a:cubicBezTo>
                      <a:pt x="37" y="9"/>
                      <a:pt x="24" y="10"/>
                      <a:pt x="15" y="5"/>
                    </a:cubicBezTo>
                    <a:cubicBezTo>
                      <a:pt x="13" y="4"/>
                      <a:pt x="11" y="3"/>
                      <a:pt x="9" y="2"/>
                    </a:cubicBezTo>
                    <a:cubicBezTo>
                      <a:pt x="6" y="1"/>
                      <a:pt x="3" y="1"/>
                      <a:pt x="0" y="0"/>
                    </a:cubicBezTo>
                  </a:path>
                </a:pathLst>
              </a:cu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ïślíḋe">
                <a:extLst>
                  <a:ext uri="{FF2B5EF4-FFF2-40B4-BE49-F238E27FC236}">
                    <a16:creationId xmlns:a16="http://schemas.microsoft.com/office/drawing/2014/main" xmlns="" id="{5148F2AB-53F8-4849-9EAA-1385C1041CD6}"/>
                  </a:ext>
                </a:extLst>
              </p:cNvPr>
              <p:cNvSpPr/>
              <p:nvPr/>
            </p:nvSpPr>
            <p:spPr bwMode="auto">
              <a:xfrm>
                <a:off x="6932613" y="2727325"/>
                <a:ext cx="777875" cy="1133475"/>
              </a:xfrm>
              <a:custGeom>
                <a:avLst/>
                <a:gdLst>
                  <a:gd name="T0" fmla="*/ 188 w 535"/>
                  <a:gd name="T1" fmla="*/ 9 h 781"/>
                  <a:gd name="T2" fmla="*/ 111 w 535"/>
                  <a:gd name="T3" fmla="*/ 1 h 781"/>
                  <a:gd name="T4" fmla="*/ 87 w 535"/>
                  <a:gd name="T5" fmla="*/ 6 h 781"/>
                  <a:gd name="T6" fmla="*/ 75 w 535"/>
                  <a:gd name="T7" fmla="*/ 33 h 781"/>
                  <a:gd name="T8" fmla="*/ 46 w 535"/>
                  <a:gd name="T9" fmla="*/ 73 h 781"/>
                  <a:gd name="T10" fmla="*/ 16 w 535"/>
                  <a:gd name="T11" fmla="*/ 92 h 781"/>
                  <a:gd name="T12" fmla="*/ 3 w 535"/>
                  <a:gd name="T13" fmla="*/ 121 h 781"/>
                  <a:gd name="T14" fmla="*/ 29 w 535"/>
                  <a:gd name="T15" fmla="*/ 143 h 781"/>
                  <a:gd name="T16" fmla="*/ 66 w 535"/>
                  <a:gd name="T17" fmla="*/ 150 h 781"/>
                  <a:gd name="T18" fmla="*/ 122 w 535"/>
                  <a:gd name="T19" fmla="*/ 233 h 781"/>
                  <a:gd name="T20" fmla="*/ 109 w 535"/>
                  <a:gd name="T21" fmla="*/ 284 h 781"/>
                  <a:gd name="T22" fmla="*/ 140 w 535"/>
                  <a:gd name="T23" fmla="*/ 340 h 781"/>
                  <a:gd name="T24" fmla="*/ 147 w 535"/>
                  <a:gd name="T25" fmla="*/ 397 h 781"/>
                  <a:gd name="T26" fmla="*/ 144 w 535"/>
                  <a:gd name="T27" fmla="*/ 467 h 781"/>
                  <a:gd name="T28" fmla="*/ 163 w 535"/>
                  <a:gd name="T29" fmla="*/ 517 h 781"/>
                  <a:gd name="T30" fmla="*/ 195 w 535"/>
                  <a:gd name="T31" fmla="*/ 525 h 781"/>
                  <a:gd name="T32" fmla="*/ 222 w 535"/>
                  <a:gd name="T33" fmla="*/ 575 h 781"/>
                  <a:gd name="T34" fmla="*/ 222 w 535"/>
                  <a:gd name="T35" fmla="*/ 657 h 781"/>
                  <a:gd name="T36" fmla="*/ 230 w 535"/>
                  <a:gd name="T37" fmla="*/ 691 h 781"/>
                  <a:gd name="T38" fmla="*/ 246 w 535"/>
                  <a:gd name="T39" fmla="*/ 699 h 781"/>
                  <a:gd name="T40" fmla="*/ 308 w 535"/>
                  <a:gd name="T41" fmla="*/ 710 h 781"/>
                  <a:gd name="T42" fmla="*/ 357 w 535"/>
                  <a:gd name="T43" fmla="*/ 716 h 781"/>
                  <a:gd name="T44" fmla="*/ 386 w 535"/>
                  <a:gd name="T45" fmla="*/ 740 h 781"/>
                  <a:gd name="T46" fmla="*/ 478 w 535"/>
                  <a:gd name="T47" fmla="*/ 781 h 781"/>
                  <a:gd name="T48" fmla="*/ 499 w 535"/>
                  <a:gd name="T49" fmla="*/ 776 h 781"/>
                  <a:gd name="T50" fmla="*/ 494 w 535"/>
                  <a:gd name="T51" fmla="*/ 762 h 781"/>
                  <a:gd name="T52" fmla="*/ 528 w 535"/>
                  <a:gd name="T53" fmla="*/ 749 h 781"/>
                  <a:gd name="T54" fmla="*/ 528 w 535"/>
                  <a:gd name="T55" fmla="*/ 716 h 781"/>
                  <a:gd name="T56" fmla="*/ 501 w 535"/>
                  <a:gd name="T57" fmla="*/ 682 h 781"/>
                  <a:gd name="T58" fmla="*/ 510 w 535"/>
                  <a:gd name="T59" fmla="*/ 660 h 781"/>
                  <a:gd name="T60" fmla="*/ 495 w 535"/>
                  <a:gd name="T61" fmla="*/ 548 h 781"/>
                  <a:gd name="T62" fmla="*/ 442 w 535"/>
                  <a:gd name="T63" fmla="*/ 489 h 781"/>
                  <a:gd name="T64" fmla="*/ 441 w 535"/>
                  <a:gd name="T65" fmla="*/ 438 h 781"/>
                  <a:gd name="T66" fmla="*/ 394 w 535"/>
                  <a:gd name="T67" fmla="*/ 365 h 781"/>
                  <a:gd name="T68" fmla="*/ 380 w 535"/>
                  <a:gd name="T69" fmla="*/ 281 h 781"/>
                  <a:gd name="T70" fmla="*/ 402 w 535"/>
                  <a:gd name="T71" fmla="*/ 198 h 781"/>
                  <a:gd name="T72" fmla="*/ 406 w 535"/>
                  <a:gd name="T73" fmla="*/ 135 h 781"/>
                  <a:gd name="T74" fmla="*/ 381 w 535"/>
                  <a:gd name="T75" fmla="*/ 96 h 781"/>
                  <a:gd name="T76" fmla="*/ 290 w 535"/>
                  <a:gd name="T77" fmla="*/ 24 h 781"/>
                  <a:gd name="T78" fmla="*/ 171 w 535"/>
                  <a:gd name="T79" fmla="*/ 13 h 781"/>
                  <a:gd name="T80" fmla="*/ 188 w 535"/>
                  <a:gd name="T81" fmla="*/ 9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35" h="781">
                    <a:moveTo>
                      <a:pt x="188" y="9"/>
                    </a:moveTo>
                    <a:cubicBezTo>
                      <a:pt x="163" y="4"/>
                      <a:pt x="137" y="1"/>
                      <a:pt x="111" y="1"/>
                    </a:cubicBezTo>
                    <a:cubicBezTo>
                      <a:pt x="103" y="1"/>
                      <a:pt x="94" y="1"/>
                      <a:pt x="87" y="6"/>
                    </a:cubicBezTo>
                    <a:cubicBezTo>
                      <a:pt x="79" y="12"/>
                      <a:pt x="77" y="23"/>
                      <a:pt x="75" y="33"/>
                    </a:cubicBezTo>
                    <a:cubicBezTo>
                      <a:pt x="70" y="49"/>
                      <a:pt x="60" y="63"/>
                      <a:pt x="46" y="73"/>
                    </a:cubicBezTo>
                    <a:cubicBezTo>
                      <a:pt x="37" y="80"/>
                      <a:pt x="26" y="85"/>
                      <a:pt x="16" y="92"/>
                    </a:cubicBezTo>
                    <a:cubicBezTo>
                      <a:pt x="7" y="99"/>
                      <a:pt x="0" y="110"/>
                      <a:pt x="3" y="121"/>
                    </a:cubicBezTo>
                    <a:cubicBezTo>
                      <a:pt x="5" y="131"/>
                      <a:pt x="17" y="140"/>
                      <a:pt x="29" y="143"/>
                    </a:cubicBezTo>
                    <a:cubicBezTo>
                      <a:pt x="41" y="146"/>
                      <a:pt x="54" y="147"/>
                      <a:pt x="66" y="150"/>
                    </a:cubicBezTo>
                    <a:cubicBezTo>
                      <a:pt x="104" y="160"/>
                      <a:pt x="130" y="198"/>
                      <a:pt x="122" y="233"/>
                    </a:cubicBezTo>
                    <a:cubicBezTo>
                      <a:pt x="118" y="250"/>
                      <a:pt x="108" y="266"/>
                      <a:pt x="109" y="284"/>
                    </a:cubicBezTo>
                    <a:cubicBezTo>
                      <a:pt x="111" y="305"/>
                      <a:pt x="131" y="321"/>
                      <a:pt x="140" y="340"/>
                    </a:cubicBezTo>
                    <a:cubicBezTo>
                      <a:pt x="148" y="358"/>
                      <a:pt x="147" y="378"/>
                      <a:pt x="147" y="397"/>
                    </a:cubicBezTo>
                    <a:cubicBezTo>
                      <a:pt x="144" y="467"/>
                      <a:pt x="144" y="467"/>
                      <a:pt x="144" y="467"/>
                    </a:cubicBezTo>
                    <a:cubicBezTo>
                      <a:pt x="144" y="486"/>
                      <a:pt x="145" y="508"/>
                      <a:pt x="163" y="517"/>
                    </a:cubicBezTo>
                    <a:cubicBezTo>
                      <a:pt x="173" y="522"/>
                      <a:pt x="185" y="521"/>
                      <a:pt x="195" y="525"/>
                    </a:cubicBezTo>
                    <a:cubicBezTo>
                      <a:pt x="215" y="534"/>
                      <a:pt x="220" y="556"/>
                      <a:pt x="222" y="575"/>
                    </a:cubicBezTo>
                    <a:cubicBezTo>
                      <a:pt x="224" y="603"/>
                      <a:pt x="224" y="630"/>
                      <a:pt x="222" y="657"/>
                    </a:cubicBezTo>
                    <a:cubicBezTo>
                      <a:pt x="221" y="669"/>
                      <a:pt x="221" y="683"/>
                      <a:pt x="230" y="691"/>
                    </a:cubicBezTo>
                    <a:cubicBezTo>
                      <a:pt x="235" y="695"/>
                      <a:pt x="241" y="698"/>
                      <a:pt x="246" y="699"/>
                    </a:cubicBezTo>
                    <a:cubicBezTo>
                      <a:pt x="266" y="705"/>
                      <a:pt x="287" y="709"/>
                      <a:pt x="308" y="710"/>
                    </a:cubicBezTo>
                    <a:cubicBezTo>
                      <a:pt x="325" y="710"/>
                      <a:pt x="343" y="709"/>
                      <a:pt x="357" y="716"/>
                    </a:cubicBezTo>
                    <a:cubicBezTo>
                      <a:pt x="369" y="722"/>
                      <a:pt x="377" y="732"/>
                      <a:pt x="386" y="740"/>
                    </a:cubicBezTo>
                    <a:cubicBezTo>
                      <a:pt x="411" y="764"/>
                      <a:pt x="444" y="778"/>
                      <a:pt x="478" y="781"/>
                    </a:cubicBezTo>
                    <a:cubicBezTo>
                      <a:pt x="486" y="781"/>
                      <a:pt x="494" y="781"/>
                      <a:pt x="499" y="776"/>
                    </a:cubicBezTo>
                    <a:cubicBezTo>
                      <a:pt x="505" y="772"/>
                      <a:pt x="502" y="761"/>
                      <a:pt x="494" y="762"/>
                    </a:cubicBezTo>
                    <a:cubicBezTo>
                      <a:pt x="507" y="764"/>
                      <a:pt x="520" y="759"/>
                      <a:pt x="528" y="749"/>
                    </a:cubicBezTo>
                    <a:cubicBezTo>
                      <a:pt x="535" y="739"/>
                      <a:pt x="535" y="726"/>
                      <a:pt x="528" y="716"/>
                    </a:cubicBezTo>
                    <a:cubicBezTo>
                      <a:pt x="519" y="704"/>
                      <a:pt x="502" y="696"/>
                      <a:pt x="501" y="682"/>
                    </a:cubicBezTo>
                    <a:cubicBezTo>
                      <a:pt x="500" y="674"/>
                      <a:pt x="506" y="667"/>
                      <a:pt x="510" y="660"/>
                    </a:cubicBezTo>
                    <a:cubicBezTo>
                      <a:pt x="530" y="623"/>
                      <a:pt x="524" y="578"/>
                      <a:pt x="495" y="548"/>
                    </a:cubicBezTo>
                    <a:cubicBezTo>
                      <a:pt x="476" y="528"/>
                      <a:pt x="448" y="514"/>
                      <a:pt x="442" y="489"/>
                    </a:cubicBezTo>
                    <a:cubicBezTo>
                      <a:pt x="437" y="472"/>
                      <a:pt x="444" y="455"/>
                      <a:pt x="441" y="438"/>
                    </a:cubicBezTo>
                    <a:cubicBezTo>
                      <a:pt x="437" y="410"/>
                      <a:pt x="410" y="390"/>
                      <a:pt x="394" y="365"/>
                    </a:cubicBezTo>
                    <a:cubicBezTo>
                      <a:pt x="379" y="340"/>
                      <a:pt x="377" y="310"/>
                      <a:pt x="380" y="281"/>
                    </a:cubicBezTo>
                    <a:cubicBezTo>
                      <a:pt x="384" y="253"/>
                      <a:pt x="394" y="225"/>
                      <a:pt x="402" y="198"/>
                    </a:cubicBezTo>
                    <a:cubicBezTo>
                      <a:pt x="408" y="177"/>
                      <a:pt x="413" y="155"/>
                      <a:pt x="406" y="135"/>
                    </a:cubicBezTo>
                    <a:cubicBezTo>
                      <a:pt x="402" y="120"/>
                      <a:pt x="391" y="108"/>
                      <a:pt x="381" y="96"/>
                    </a:cubicBezTo>
                    <a:cubicBezTo>
                      <a:pt x="355" y="67"/>
                      <a:pt x="326" y="41"/>
                      <a:pt x="290" y="24"/>
                    </a:cubicBezTo>
                    <a:cubicBezTo>
                      <a:pt x="253" y="7"/>
                      <a:pt x="209" y="0"/>
                      <a:pt x="171" y="13"/>
                    </a:cubicBezTo>
                    <a:cubicBezTo>
                      <a:pt x="188" y="9"/>
                      <a:pt x="188" y="9"/>
                      <a:pt x="188" y="9"/>
                    </a:cubicBezTo>
                  </a:path>
                </a:pathLst>
              </a:custGeom>
              <a:solidFill>
                <a:srgbClr val="47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îṩḻíḍe">
                <a:extLst>
                  <a:ext uri="{FF2B5EF4-FFF2-40B4-BE49-F238E27FC236}">
                    <a16:creationId xmlns:a16="http://schemas.microsoft.com/office/drawing/2014/main" xmlns="" id="{6F3293D3-780F-4C0C-ABCB-D1284C91C5B1}"/>
                  </a:ext>
                </a:extLst>
              </p:cNvPr>
              <p:cNvSpPr/>
              <p:nvPr/>
            </p:nvSpPr>
            <p:spPr bwMode="auto">
              <a:xfrm>
                <a:off x="6958013" y="2728913"/>
                <a:ext cx="749300" cy="1131888"/>
              </a:xfrm>
              <a:custGeom>
                <a:avLst/>
                <a:gdLst>
                  <a:gd name="T0" fmla="*/ 93 w 515"/>
                  <a:gd name="T1" fmla="*/ 0 h 780"/>
                  <a:gd name="T2" fmla="*/ 74 w 515"/>
                  <a:gd name="T3" fmla="*/ 2 h 780"/>
                  <a:gd name="T4" fmla="*/ 93 w 515"/>
                  <a:gd name="T5" fmla="*/ 0 h 780"/>
                  <a:gd name="T6" fmla="*/ 103 w 515"/>
                  <a:gd name="T7" fmla="*/ 0 h 780"/>
                  <a:gd name="T8" fmla="*/ 87 w 515"/>
                  <a:gd name="T9" fmla="*/ 5 h 780"/>
                  <a:gd name="T10" fmla="*/ 74 w 515"/>
                  <a:gd name="T11" fmla="*/ 32 h 780"/>
                  <a:gd name="T12" fmla="*/ 46 w 515"/>
                  <a:gd name="T13" fmla="*/ 72 h 780"/>
                  <a:gd name="T14" fmla="*/ 16 w 515"/>
                  <a:gd name="T15" fmla="*/ 91 h 780"/>
                  <a:gd name="T16" fmla="*/ 2 w 515"/>
                  <a:gd name="T17" fmla="*/ 120 h 780"/>
                  <a:gd name="T18" fmla="*/ 28 w 515"/>
                  <a:gd name="T19" fmla="*/ 142 h 780"/>
                  <a:gd name="T20" fmla="*/ 65 w 515"/>
                  <a:gd name="T21" fmla="*/ 149 h 780"/>
                  <a:gd name="T22" fmla="*/ 122 w 515"/>
                  <a:gd name="T23" fmla="*/ 232 h 780"/>
                  <a:gd name="T24" fmla="*/ 109 w 515"/>
                  <a:gd name="T25" fmla="*/ 283 h 780"/>
                  <a:gd name="T26" fmla="*/ 139 w 515"/>
                  <a:gd name="T27" fmla="*/ 339 h 780"/>
                  <a:gd name="T28" fmla="*/ 146 w 515"/>
                  <a:gd name="T29" fmla="*/ 396 h 780"/>
                  <a:gd name="T30" fmla="*/ 144 w 515"/>
                  <a:gd name="T31" fmla="*/ 466 h 780"/>
                  <a:gd name="T32" fmla="*/ 163 w 515"/>
                  <a:gd name="T33" fmla="*/ 516 h 780"/>
                  <a:gd name="T34" fmla="*/ 195 w 515"/>
                  <a:gd name="T35" fmla="*/ 524 h 780"/>
                  <a:gd name="T36" fmla="*/ 222 w 515"/>
                  <a:gd name="T37" fmla="*/ 574 h 780"/>
                  <a:gd name="T38" fmla="*/ 222 w 515"/>
                  <a:gd name="T39" fmla="*/ 656 h 780"/>
                  <a:gd name="T40" fmla="*/ 230 w 515"/>
                  <a:gd name="T41" fmla="*/ 690 h 780"/>
                  <a:gd name="T42" fmla="*/ 246 w 515"/>
                  <a:gd name="T43" fmla="*/ 698 h 780"/>
                  <a:gd name="T44" fmla="*/ 308 w 515"/>
                  <a:gd name="T45" fmla="*/ 709 h 780"/>
                  <a:gd name="T46" fmla="*/ 357 w 515"/>
                  <a:gd name="T47" fmla="*/ 715 h 780"/>
                  <a:gd name="T48" fmla="*/ 385 w 515"/>
                  <a:gd name="T49" fmla="*/ 739 h 780"/>
                  <a:gd name="T50" fmla="*/ 473 w 515"/>
                  <a:gd name="T51" fmla="*/ 779 h 780"/>
                  <a:gd name="T52" fmla="*/ 466 w 515"/>
                  <a:gd name="T53" fmla="*/ 780 h 780"/>
                  <a:gd name="T54" fmla="*/ 481 w 515"/>
                  <a:gd name="T55" fmla="*/ 775 h 780"/>
                  <a:gd name="T56" fmla="*/ 484 w 515"/>
                  <a:gd name="T57" fmla="*/ 769 h 780"/>
                  <a:gd name="T58" fmla="*/ 479 w 515"/>
                  <a:gd name="T59" fmla="*/ 761 h 780"/>
                  <a:gd name="T60" fmla="*/ 479 w 515"/>
                  <a:gd name="T61" fmla="*/ 761 h 780"/>
                  <a:gd name="T62" fmla="*/ 479 w 515"/>
                  <a:gd name="T63" fmla="*/ 761 h 780"/>
                  <a:gd name="T64" fmla="*/ 482 w 515"/>
                  <a:gd name="T65" fmla="*/ 762 h 780"/>
                  <a:gd name="T66" fmla="*/ 510 w 515"/>
                  <a:gd name="T67" fmla="*/ 748 h 780"/>
                  <a:gd name="T68" fmla="*/ 515 w 515"/>
                  <a:gd name="T69" fmla="*/ 732 h 780"/>
                  <a:gd name="T70" fmla="*/ 515 w 515"/>
                  <a:gd name="T71" fmla="*/ 727 h 780"/>
                  <a:gd name="T72" fmla="*/ 510 w 515"/>
                  <a:gd name="T73" fmla="*/ 715 h 780"/>
                  <a:gd name="T74" fmla="*/ 483 w 515"/>
                  <a:gd name="T75" fmla="*/ 681 h 780"/>
                  <a:gd name="T76" fmla="*/ 483 w 515"/>
                  <a:gd name="T77" fmla="*/ 680 h 780"/>
                  <a:gd name="T78" fmla="*/ 492 w 515"/>
                  <a:gd name="T79" fmla="*/ 659 h 780"/>
                  <a:gd name="T80" fmla="*/ 504 w 515"/>
                  <a:gd name="T81" fmla="*/ 613 h 780"/>
                  <a:gd name="T82" fmla="*/ 477 w 515"/>
                  <a:gd name="T83" fmla="*/ 547 h 780"/>
                  <a:gd name="T84" fmla="*/ 424 w 515"/>
                  <a:gd name="T85" fmla="*/ 488 h 780"/>
                  <a:gd name="T86" fmla="*/ 422 w 515"/>
                  <a:gd name="T87" fmla="*/ 475 h 780"/>
                  <a:gd name="T88" fmla="*/ 424 w 515"/>
                  <a:gd name="T89" fmla="*/ 446 h 780"/>
                  <a:gd name="T90" fmla="*/ 423 w 515"/>
                  <a:gd name="T91" fmla="*/ 437 h 780"/>
                  <a:gd name="T92" fmla="*/ 376 w 515"/>
                  <a:gd name="T93" fmla="*/ 364 h 780"/>
                  <a:gd name="T94" fmla="*/ 361 w 515"/>
                  <a:gd name="T95" fmla="*/ 303 h 780"/>
                  <a:gd name="T96" fmla="*/ 362 w 515"/>
                  <a:gd name="T97" fmla="*/ 280 h 780"/>
                  <a:gd name="T98" fmla="*/ 384 w 515"/>
                  <a:gd name="T99" fmla="*/ 197 h 780"/>
                  <a:gd name="T100" fmla="*/ 392 w 515"/>
                  <a:gd name="T101" fmla="*/ 155 h 780"/>
                  <a:gd name="T102" fmla="*/ 388 w 515"/>
                  <a:gd name="T103" fmla="*/ 134 h 780"/>
                  <a:gd name="T104" fmla="*/ 363 w 515"/>
                  <a:gd name="T105" fmla="*/ 95 h 780"/>
                  <a:gd name="T106" fmla="*/ 272 w 515"/>
                  <a:gd name="T107" fmla="*/ 23 h 780"/>
                  <a:gd name="T108" fmla="*/ 203 w 515"/>
                  <a:gd name="T109" fmla="*/ 5 h 780"/>
                  <a:gd name="T110" fmla="*/ 185 w 515"/>
                  <a:gd name="T111" fmla="*/ 8 h 780"/>
                  <a:gd name="T112" fmla="*/ 178 w 515"/>
                  <a:gd name="T113" fmla="*/ 6 h 780"/>
                  <a:gd name="T114" fmla="*/ 168 w 515"/>
                  <a:gd name="T115" fmla="*/ 8 h 780"/>
                  <a:gd name="T116" fmla="*/ 93 w 515"/>
                  <a:gd name="T117" fmla="*/ 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15" h="780">
                    <a:moveTo>
                      <a:pt x="93" y="0"/>
                    </a:moveTo>
                    <a:cubicBezTo>
                      <a:pt x="87" y="0"/>
                      <a:pt x="80" y="0"/>
                      <a:pt x="74" y="2"/>
                    </a:cubicBezTo>
                    <a:cubicBezTo>
                      <a:pt x="80" y="0"/>
                      <a:pt x="87" y="0"/>
                      <a:pt x="93" y="0"/>
                    </a:cubicBezTo>
                    <a:cubicBezTo>
                      <a:pt x="96" y="0"/>
                      <a:pt x="100" y="0"/>
                      <a:pt x="103" y="0"/>
                    </a:cubicBezTo>
                    <a:cubicBezTo>
                      <a:pt x="98" y="0"/>
                      <a:pt x="92" y="2"/>
                      <a:pt x="87" y="5"/>
                    </a:cubicBezTo>
                    <a:cubicBezTo>
                      <a:pt x="78" y="11"/>
                      <a:pt x="77" y="22"/>
                      <a:pt x="74" y="32"/>
                    </a:cubicBezTo>
                    <a:cubicBezTo>
                      <a:pt x="70" y="48"/>
                      <a:pt x="60" y="62"/>
                      <a:pt x="46" y="72"/>
                    </a:cubicBezTo>
                    <a:cubicBezTo>
                      <a:pt x="36" y="79"/>
                      <a:pt x="25" y="84"/>
                      <a:pt x="16" y="91"/>
                    </a:cubicBezTo>
                    <a:cubicBezTo>
                      <a:pt x="7" y="98"/>
                      <a:pt x="0" y="109"/>
                      <a:pt x="2" y="120"/>
                    </a:cubicBezTo>
                    <a:cubicBezTo>
                      <a:pt x="5" y="131"/>
                      <a:pt x="17" y="138"/>
                      <a:pt x="28" y="142"/>
                    </a:cubicBezTo>
                    <a:cubicBezTo>
                      <a:pt x="40" y="145"/>
                      <a:pt x="53" y="146"/>
                      <a:pt x="65" y="149"/>
                    </a:cubicBezTo>
                    <a:cubicBezTo>
                      <a:pt x="104" y="159"/>
                      <a:pt x="130" y="197"/>
                      <a:pt x="122" y="232"/>
                    </a:cubicBezTo>
                    <a:cubicBezTo>
                      <a:pt x="118" y="249"/>
                      <a:pt x="107" y="265"/>
                      <a:pt x="109" y="283"/>
                    </a:cubicBezTo>
                    <a:cubicBezTo>
                      <a:pt x="111" y="304"/>
                      <a:pt x="130" y="320"/>
                      <a:pt x="139" y="339"/>
                    </a:cubicBezTo>
                    <a:cubicBezTo>
                      <a:pt x="147" y="357"/>
                      <a:pt x="147" y="377"/>
                      <a:pt x="146" y="396"/>
                    </a:cubicBezTo>
                    <a:cubicBezTo>
                      <a:pt x="145" y="419"/>
                      <a:pt x="145" y="443"/>
                      <a:pt x="144" y="466"/>
                    </a:cubicBezTo>
                    <a:cubicBezTo>
                      <a:pt x="143" y="485"/>
                      <a:pt x="145" y="507"/>
                      <a:pt x="163" y="516"/>
                    </a:cubicBezTo>
                    <a:cubicBezTo>
                      <a:pt x="173" y="521"/>
                      <a:pt x="185" y="520"/>
                      <a:pt x="195" y="524"/>
                    </a:cubicBezTo>
                    <a:cubicBezTo>
                      <a:pt x="215" y="533"/>
                      <a:pt x="220" y="555"/>
                      <a:pt x="222" y="574"/>
                    </a:cubicBezTo>
                    <a:cubicBezTo>
                      <a:pt x="224" y="602"/>
                      <a:pt x="224" y="629"/>
                      <a:pt x="222" y="656"/>
                    </a:cubicBezTo>
                    <a:cubicBezTo>
                      <a:pt x="221" y="668"/>
                      <a:pt x="220" y="682"/>
                      <a:pt x="230" y="690"/>
                    </a:cubicBezTo>
                    <a:cubicBezTo>
                      <a:pt x="235" y="694"/>
                      <a:pt x="240" y="697"/>
                      <a:pt x="246" y="698"/>
                    </a:cubicBezTo>
                    <a:cubicBezTo>
                      <a:pt x="266" y="704"/>
                      <a:pt x="287" y="708"/>
                      <a:pt x="308" y="709"/>
                    </a:cubicBezTo>
                    <a:cubicBezTo>
                      <a:pt x="324" y="709"/>
                      <a:pt x="342" y="708"/>
                      <a:pt x="357" y="715"/>
                    </a:cubicBezTo>
                    <a:cubicBezTo>
                      <a:pt x="368" y="721"/>
                      <a:pt x="376" y="731"/>
                      <a:pt x="385" y="739"/>
                    </a:cubicBezTo>
                    <a:cubicBezTo>
                      <a:pt x="410" y="761"/>
                      <a:pt x="440" y="775"/>
                      <a:pt x="473" y="779"/>
                    </a:cubicBezTo>
                    <a:cubicBezTo>
                      <a:pt x="471" y="780"/>
                      <a:pt x="469" y="780"/>
                      <a:pt x="466" y="780"/>
                    </a:cubicBezTo>
                    <a:cubicBezTo>
                      <a:pt x="472" y="780"/>
                      <a:pt x="478" y="779"/>
                      <a:pt x="481" y="775"/>
                    </a:cubicBezTo>
                    <a:cubicBezTo>
                      <a:pt x="483" y="774"/>
                      <a:pt x="484" y="772"/>
                      <a:pt x="484" y="769"/>
                    </a:cubicBezTo>
                    <a:cubicBezTo>
                      <a:pt x="484" y="766"/>
                      <a:pt x="482" y="763"/>
                      <a:pt x="479" y="761"/>
                    </a:cubicBezTo>
                    <a:cubicBezTo>
                      <a:pt x="479" y="761"/>
                      <a:pt x="479" y="761"/>
                      <a:pt x="479" y="761"/>
                    </a:cubicBezTo>
                    <a:cubicBezTo>
                      <a:pt x="479" y="761"/>
                      <a:pt x="479" y="761"/>
                      <a:pt x="479" y="761"/>
                    </a:cubicBezTo>
                    <a:cubicBezTo>
                      <a:pt x="480" y="761"/>
                      <a:pt x="481" y="762"/>
                      <a:pt x="482" y="762"/>
                    </a:cubicBezTo>
                    <a:cubicBezTo>
                      <a:pt x="493" y="762"/>
                      <a:pt x="503" y="757"/>
                      <a:pt x="510" y="748"/>
                    </a:cubicBezTo>
                    <a:cubicBezTo>
                      <a:pt x="513" y="743"/>
                      <a:pt x="515" y="738"/>
                      <a:pt x="515" y="732"/>
                    </a:cubicBezTo>
                    <a:cubicBezTo>
                      <a:pt x="515" y="730"/>
                      <a:pt x="515" y="728"/>
                      <a:pt x="515" y="727"/>
                    </a:cubicBezTo>
                    <a:cubicBezTo>
                      <a:pt x="514" y="723"/>
                      <a:pt x="512" y="719"/>
                      <a:pt x="510" y="715"/>
                    </a:cubicBezTo>
                    <a:cubicBezTo>
                      <a:pt x="501" y="703"/>
                      <a:pt x="484" y="695"/>
                      <a:pt x="483" y="681"/>
                    </a:cubicBezTo>
                    <a:cubicBezTo>
                      <a:pt x="483" y="681"/>
                      <a:pt x="483" y="680"/>
                      <a:pt x="483" y="680"/>
                    </a:cubicBezTo>
                    <a:cubicBezTo>
                      <a:pt x="483" y="673"/>
                      <a:pt x="488" y="666"/>
                      <a:pt x="492" y="659"/>
                    </a:cubicBezTo>
                    <a:cubicBezTo>
                      <a:pt x="500" y="644"/>
                      <a:pt x="504" y="628"/>
                      <a:pt x="504" y="613"/>
                    </a:cubicBezTo>
                    <a:cubicBezTo>
                      <a:pt x="504" y="589"/>
                      <a:pt x="495" y="565"/>
                      <a:pt x="477" y="547"/>
                    </a:cubicBezTo>
                    <a:cubicBezTo>
                      <a:pt x="458" y="527"/>
                      <a:pt x="430" y="513"/>
                      <a:pt x="424" y="488"/>
                    </a:cubicBezTo>
                    <a:cubicBezTo>
                      <a:pt x="423" y="484"/>
                      <a:pt x="422" y="479"/>
                      <a:pt x="422" y="475"/>
                    </a:cubicBezTo>
                    <a:cubicBezTo>
                      <a:pt x="422" y="465"/>
                      <a:pt x="424" y="455"/>
                      <a:pt x="424" y="446"/>
                    </a:cubicBezTo>
                    <a:cubicBezTo>
                      <a:pt x="424" y="443"/>
                      <a:pt x="424" y="440"/>
                      <a:pt x="423" y="437"/>
                    </a:cubicBezTo>
                    <a:cubicBezTo>
                      <a:pt x="419" y="409"/>
                      <a:pt x="392" y="389"/>
                      <a:pt x="376" y="364"/>
                    </a:cubicBezTo>
                    <a:cubicBezTo>
                      <a:pt x="365" y="346"/>
                      <a:pt x="361" y="324"/>
                      <a:pt x="361" y="303"/>
                    </a:cubicBezTo>
                    <a:cubicBezTo>
                      <a:pt x="361" y="295"/>
                      <a:pt x="361" y="288"/>
                      <a:pt x="362" y="280"/>
                    </a:cubicBezTo>
                    <a:cubicBezTo>
                      <a:pt x="366" y="252"/>
                      <a:pt x="376" y="224"/>
                      <a:pt x="384" y="197"/>
                    </a:cubicBezTo>
                    <a:cubicBezTo>
                      <a:pt x="388" y="183"/>
                      <a:pt x="392" y="169"/>
                      <a:pt x="392" y="155"/>
                    </a:cubicBezTo>
                    <a:cubicBezTo>
                      <a:pt x="392" y="148"/>
                      <a:pt x="391" y="141"/>
                      <a:pt x="388" y="134"/>
                    </a:cubicBezTo>
                    <a:cubicBezTo>
                      <a:pt x="384" y="119"/>
                      <a:pt x="373" y="107"/>
                      <a:pt x="363" y="95"/>
                    </a:cubicBezTo>
                    <a:cubicBezTo>
                      <a:pt x="337" y="66"/>
                      <a:pt x="308" y="40"/>
                      <a:pt x="272" y="23"/>
                    </a:cubicBezTo>
                    <a:cubicBezTo>
                      <a:pt x="251" y="13"/>
                      <a:pt x="227" y="7"/>
                      <a:pt x="203" y="5"/>
                    </a:cubicBezTo>
                    <a:cubicBezTo>
                      <a:pt x="197" y="6"/>
                      <a:pt x="191" y="7"/>
                      <a:pt x="185" y="8"/>
                    </a:cubicBezTo>
                    <a:cubicBezTo>
                      <a:pt x="178" y="6"/>
                      <a:pt x="178" y="6"/>
                      <a:pt x="178" y="6"/>
                    </a:cubicBezTo>
                    <a:cubicBezTo>
                      <a:pt x="174" y="7"/>
                      <a:pt x="171" y="7"/>
                      <a:pt x="168" y="8"/>
                    </a:cubicBezTo>
                    <a:cubicBezTo>
                      <a:pt x="143" y="3"/>
                      <a:pt x="118" y="0"/>
                      <a:pt x="93" y="0"/>
                    </a:cubicBezTo>
                  </a:path>
                </a:pathLst>
              </a:custGeom>
              <a:solidFill>
                <a:srgbClr val="403A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ïṣ1íḍè">
                <a:extLst>
                  <a:ext uri="{FF2B5EF4-FFF2-40B4-BE49-F238E27FC236}">
                    <a16:creationId xmlns:a16="http://schemas.microsoft.com/office/drawing/2014/main" xmlns="" id="{6039A719-FD58-4BDD-9D42-33E441CED049}"/>
                  </a:ext>
                </a:extLst>
              </p:cNvPr>
              <p:cNvSpPr/>
              <p:nvPr/>
            </p:nvSpPr>
            <p:spPr bwMode="auto">
              <a:xfrm>
                <a:off x="6894513" y="40354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îṥļîďé">
                <a:extLst>
                  <a:ext uri="{FF2B5EF4-FFF2-40B4-BE49-F238E27FC236}">
                    <a16:creationId xmlns:a16="http://schemas.microsoft.com/office/drawing/2014/main" xmlns="" id="{B8FECF6E-E420-4A21-A5B5-B4FDF6383238}"/>
                  </a:ext>
                </a:extLst>
              </p:cNvPr>
              <p:cNvSpPr/>
              <p:nvPr/>
            </p:nvSpPr>
            <p:spPr bwMode="auto">
              <a:xfrm>
                <a:off x="6894513" y="3984625"/>
                <a:ext cx="114300" cy="53975"/>
              </a:xfrm>
              <a:custGeom>
                <a:avLst/>
                <a:gdLst>
                  <a:gd name="T0" fmla="*/ 75 w 79"/>
                  <a:gd name="T1" fmla="*/ 0 h 37"/>
                  <a:gd name="T2" fmla="*/ 0 w 79"/>
                  <a:gd name="T3" fmla="*/ 35 h 37"/>
                  <a:gd name="T4" fmla="*/ 0 w 79"/>
                  <a:gd name="T5" fmla="*/ 35 h 37"/>
                  <a:gd name="T6" fmla="*/ 15 w 79"/>
                  <a:gd name="T7" fmla="*/ 37 h 37"/>
                  <a:gd name="T8" fmla="*/ 70 w 79"/>
                  <a:gd name="T9" fmla="*/ 12 h 37"/>
                  <a:gd name="T10" fmla="*/ 75 w 79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7">
                    <a:moveTo>
                      <a:pt x="75" y="0"/>
                    </a:moveTo>
                    <a:cubicBezTo>
                      <a:pt x="62" y="0"/>
                      <a:pt x="1" y="34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6" y="37"/>
                      <a:pt x="15" y="37"/>
                    </a:cubicBezTo>
                    <a:cubicBezTo>
                      <a:pt x="29" y="37"/>
                      <a:pt x="49" y="33"/>
                      <a:pt x="70" y="12"/>
                    </a:cubicBezTo>
                    <a:cubicBezTo>
                      <a:pt x="78" y="3"/>
                      <a:pt x="79" y="0"/>
                      <a:pt x="75" y="0"/>
                    </a:cubicBezTo>
                  </a:path>
                </a:pathLst>
              </a:cu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işľîdé">
                <a:extLst>
                  <a:ext uri="{FF2B5EF4-FFF2-40B4-BE49-F238E27FC236}">
                    <a16:creationId xmlns:a16="http://schemas.microsoft.com/office/drawing/2014/main" xmlns="" id="{9B7221E6-BCC5-47B3-A683-5CEA9ECEFEF9}"/>
                  </a:ext>
                </a:extLst>
              </p:cNvPr>
              <p:cNvSpPr/>
              <p:nvPr/>
            </p:nvSpPr>
            <p:spPr bwMode="auto">
              <a:xfrm>
                <a:off x="7215188" y="2735263"/>
                <a:ext cx="41275" cy="1588"/>
              </a:xfrm>
              <a:custGeom>
                <a:avLst/>
                <a:gdLst>
                  <a:gd name="T0" fmla="*/ 19 w 28"/>
                  <a:gd name="T1" fmla="*/ 0 h 1"/>
                  <a:gd name="T2" fmla="*/ 0 w 28"/>
                  <a:gd name="T3" fmla="*/ 1 h 1"/>
                  <a:gd name="T4" fmla="*/ 1 w 28"/>
                  <a:gd name="T5" fmla="*/ 1 h 1"/>
                  <a:gd name="T6" fmla="*/ 19 w 28"/>
                  <a:gd name="T7" fmla="*/ 0 h 1"/>
                  <a:gd name="T8" fmla="*/ 26 w 28"/>
                  <a:gd name="T9" fmla="*/ 0 h 1"/>
                  <a:gd name="T10" fmla="*/ 28 w 28"/>
                  <a:gd name="T11" fmla="*/ 0 h 1"/>
                  <a:gd name="T12" fmla="*/ 19 w 28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">
                    <a:moveTo>
                      <a:pt x="19" y="0"/>
                    </a:moveTo>
                    <a:cubicBezTo>
                      <a:pt x="12" y="0"/>
                      <a:pt x="6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7" y="1"/>
                      <a:pt x="13" y="0"/>
                      <a:pt x="19" y="0"/>
                    </a:cubicBezTo>
                    <a:cubicBezTo>
                      <a:pt x="21" y="0"/>
                      <a:pt x="23" y="0"/>
                      <a:pt x="26" y="0"/>
                    </a:cubicBezTo>
                    <a:cubicBezTo>
                      <a:pt x="26" y="0"/>
                      <a:pt x="27" y="0"/>
                      <a:pt x="28" y="0"/>
                    </a:cubicBezTo>
                    <a:cubicBezTo>
                      <a:pt x="25" y="0"/>
                      <a:pt x="22" y="0"/>
                      <a:pt x="19" y="0"/>
                    </a:cubicBezTo>
                  </a:path>
                </a:pathLst>
              </a:custGeom>
              <a:solidFill>
                <a:srgbClr val="403A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3" name="ïšḻídè">
                <a:extLst>
                  <a:ext uri="{FF2B5EF4-FFF2-40B4-BE49-F238E27FC236}">
                    <a16:creationId xmlns:a16="http://schemas.microsoft.com/office/drawing/2014/main" xmlns="" id="{B2282DE8-8BBD-4522-84F4-9955070BBE5A}"/>
                  </a:ext>
                </a:extLst>
              </p:cNvPr>
              <p:cNvSpPr/>
              <p:nvPr/>
            </p:nvSpPr>
            <p:spPr bwMode="auto">
              <a:xfrm>
                <a:off x="7216775" y="2735263"/>
                <a:ext cx="36513" cy="4763"/>
              </a:xfrm>
              <a:custGeom>
                <a:avLst/>
                <a:gdLst>
                  <a:gd name="T0" fmla="*/ 18 w 25"/>
                  <a:gd name="T1" fmla="*/ 0 h 3"/>
                  <a:gd name="T2" fmla="*/ 0 w 25"/>
                  <a:gd name="T3" fmla="*/ 1 h 3"/>
                  <a:gd name="T4" fmla="*/ 7 w 25"/>
                  <a:gd name="T5" fmla="*/ 3 h 3"/>
                  <a:gd name="T6" fmla="*/ 25 w 25"/>
                  <a:gd name="T7" fmla="*/ 0 h 3"/>
                  <a:gd name="T8" fmla="*/ 18 w 2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">
                    <a:moveTo>
                      <a:pt x="18" y="0"/>
                    </a:moveTo>
                    <a:cubicBezTo>
                      <a:pt x="12" y="0"/>
                      <a:pt x="6" y="1"/>
                      <a:pt x="0" y="1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13" y="2"/>
                      <a:pt x="19" y="1"/>
                      <a:pt x="25" y="0"/>
                    </a:cubicBezTo>
                    <a:cubicBezTo>
                      <a:pt x="22" y="0"/>
                      <a:pt x="20" y="0"/>
                      <a:pt x="18" y="0"/>
                    </a:cubicBezTo>
                  </a:path>
                </a:pathLst>
              </a:custGeom>
              <a:solidFill>
                <a:srgbClr val="393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íṡlíḍê">
                <a:extLst>
                  <a:ext uri="{FF2B5EF4-FFF2-40B4-BE49-F238E27FC236}">
                    <a16:creationId xmlns:a16="http://schemas.microsoft.com/office/drawing/2014/main" xmlns="" id="{11A41CA0-A3A1-4C0C-A0B7-01137B916526}"/>
                  </a:ext>
                </a:extLst>
              </p:cNvPr>
              <p:cNvSpPr/>
              <p:nvPr/>
            </p:nvSpPr>
            <p:spPr bwMode="auto">
              <a:xfrm>
                <a:off x="7616825" y="3859213"/>
                <a:ext cx="19050" cy="1588"/>
              </a:xfrm>
              <a:custGeom>
                <a:avLst/>
                <a:gdLst>
                  <a:gd name="T0" fmla="*/ 0 w 13"/>
                  <a:gd name="T1" fmla="*/ 0 h 1"/>
                  <a:gd name="T2" fmla="*/ 0 w 13"/>
                  <a:gd name="T3" fmla="*/ 0 h 1"/>
                  <a:gd name="T4" fmla="*/ 7 w 13"/>
                  <a:gd name="T5" fmla="*/ 1 h 1"/>
                  <a:gd name="T6" fmla="*/ 12 w 13"/>
                  <a:gd name="T7" fmla="*/ 1 h 1"/>
                  <a:gd name="T8" fmla="*/ 13 w 13"/>
                  <a:gd name="T9" fmla="*/ 1 h 1"/>
                  <a:gd name="T10" fmla="*/ 13 w 13"/>
                  <a:gd name="T11" fmla="*/ 1 h 1"/>
                  <a:gd name="T12" fmla="*/ 7 w 13"/>
                  <a:gd name="T13" fmla="*/ 1 h 1"/>
                  <a:gd name="T14" fmla="*/ 0 w 13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5" y="1"/>
                      <a:pt x="7" y="1"/>
                    </a:cubicBezTo>
                    <a:cubicBezTo>
                      <a:pt x="8" y="1"/>
                      <a:pt x="10" y="1"/>
                      <a:pt x="12" y="1"/>
                    </a:cubicBezTo>
                    <a:cubicBezTo>
                      <a:pt x="12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1" y="1"/>
                      <a:pt x="9" y="1"/>
                      <a:pt x="7" y="1"/>
                    </a:cubicBezTo>
                    <a:cubicBezTo>
                      <a:pt x="5" y="1"/>
                      <a:pt x="3" y="0"/>
                      <a:pt x="0" y="0"/>
                    </a:cubicBezTo>
                  </a:path>
                </a:pathLst>
              </a:custGeom>
              <a:solidFill>
                <a:srgbClr val="5554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îṩḻîḍé">
                <a:extLst>
                  <a:ext uri="{FF2B5EF4-FFF2-40B4-BE49-F238E27FC236}">
                    <a16:creationId xmlns:a16="http://schemas.microsoft.com/office/drawing/2014/main" xmlns="" id="{FB6AC3D2-1285-4008-A3F4-48BF38A83535}"/>
                  </a:ext>
                </a:extLst>
              </p:cNvPr>
              <p:cNvSpPr/>
              <p:nvPr/>
            </p:nvSpPr>
            <p:spPr bwMode="auto">
              <a:xfrm>
                <a:off x="6932613" y="2732088"/>
                <a:ext cx="133350" cy="200025"/>
              </a:xfrm>
              <a:custGeom>
                <a:avLst/>
                <a:gdLst>
                  <a:gd name="T0" fmla="*/ 92 w 92"/>
                  <a:gd name="T1" fmla="*/ 0 h 138"/>
                  <a:gd name="T2" fmla="*/ 87 w 92"/>
                  <a:gd name="T3" fmla="*/ 3 h 138"/>
                  <a:gd name="T4" fmla="*/ 74 w 92"/>
                  <a:gd name="T5" fmla="*/ 30 h 138"/>
                  <a:gd name="T6" fmla="*/ 46 w 92"/>
                  <a:gd name="T7" fmla="*/ 70 h 138"/>
                  <a:gd name="T8" fmla="*/ 16 w 92"/>
                  <a:gd name="T9" fmla="*/ 89 h 138"/>
                  <a:gd name="T10" fmla="*/ 2 w 92"/>
                  <a:gd name="T11" fmla="*/ 118 h 138"/>
                  <a:gd name="T12" fmla="*/ 22 w 92"/>
                  <a:gd name="T13" fmla="*/ 138 h 138"/>
                  <a:gd name="T14" fmla="*/ 22 w 92"/>
                  <a:gd name="T15" fmla="*/ 137 h 138"/>
                  <a:gd name="T16" fmla="*/ 3 w 92"/>
                  <a:gd name="T17" fmla="*/ 118 h 138"/>
                  <a:gd name="T18" fmla="*/ 2 w 92"/>
                  <a:gd name="T19" fmla="*/ 114 h 138"/>
                  <a:gd name="T20" fmla="*/ 16 w 92"/>
                  <a:gd name="T21" fmla="*/ 89 h 138"/>
                  <a:gd name="T22" fmla="*/ 46 w 92"/>
                  <a:gd name="T23" fmla="*/ 70 h 138"/>
                  <a:gd name="T24" fmla="*/ 75 w 92"/>
                  <a:gd name="T25" fmla="*/ 30 h 138"/>
                  <a:gd name="T26" fmla="*/ 87 w 92"/>
                  <a:gd name="T27" fmla="*/ 3 h 138"/>
                  <a:gd name="T28" fmla="*/ 92 w 92"/>
                  <a:gd name="T2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" h="138">
                    <a:moveTo>
                      <a:pt x="92" y="0"/>
                    </a:moveTo>
                    <a:cubicBezTo>
                      <a:pt x="90" y="1"/>
                      <a:pt x="88" y="2"/>
                      <a:pt x="87" y="3"/>
                    </a:cubicBezTo>
                    <a:cubicBezTo>
                      <a:pt x="78" y="9"/>
                      <a:pt x="77" y="20"/>
                      <a:pt x="74" y="30"/>
                    </a:cubicBezTo>
                    <a:cubicBezTo>
                      <a:pt x="69" y="46"/>
                      <a:pt x="59" y="60"/>
                      <a:pt x="46" y="70"/>
                    </a:cubicBezTo>
                    <a:cubicBezTo>
                      <a:pt x="36" y="77"/>
                      <a:pt x="25" y="82"/>
                      <a:pt x="16" y="89"/>
                    </a:cubicBezTo>
                    <a:cubicBezTo>
                      <a:pt x="7" y="96"/>
                      <a:pt x="0" y="107"/>
                      <a:pt x="2" y="118"/>
                    </a:cubicBezTo>
                    <a:cubicBezTo>
                      <a:pt x="4" y="127"/>
                      <a:pt x="12" y="134"/>
                      <a:pt x="22" y="138"/>
                    </a:cubicBezTo>
                    <a:cubicBezTo>
                      <a:pt x="22" y="138"/>
                      <a:pt x="22" y="137"/>
                      <a:pt x="22" y="137"/>
                    </a:cubicBezTo>
                    <a:cubicBezTo>
                      <a:pt x="13" y="133"/>
                      <a:pt x="5" y="126"/>
                      <a:pt x="3" y="118"/>
                    </a:cubicBezTo>
                    <a:cubicBezTo>
                      <a:pt x="2" y="116"/>
                      <a:pt x="2" y="115"/>
                      <a:pt x="2" y="114"/>
                    </a:cubicBezTo>
                    <a:cubicBezTo>
                      <a:pt x="2" y="104"/>
                      <a:pt x="9" y="95"/>
                      <a:pt x="16" y="89"/>
                    </a:cubicBezTo>
                    <a:cubicBezTo>
                      <a:pt x="26" y="82"/>
                      <a:pt x="37" y="77"/>
                      <a:pt x="46" y="70"/>
                    </a:cubicBezTo>
                    <a:cubicBezTo>
                      <a:pt x="60" y="60"/>
                      <a:pt x="70" y="46"/>
                      <a:pt x="75" y="30"/>
                    </a:cubicBezTo>
                    <a:cubicBezTo>
                      <a:pt x="77" y="20"/>
                      <a:pt x="79" y="9"/>
                      <a:pt x="87" y="3"/>
                    </a:cubicBezTo>
                    <a:cubicBezTo>
                      <a:pt x="89" y="2"/>
                      <a:pt x="91" y="1"/>
                      <a:pt x="92" y="0"/>
                    </a:cubicBezTo>
                  </a:path>
                </a:pathLst>
              </a:custGeom>
              <a:solidFill>
                <a:srgbClr val="D5D5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6" name="ísļïḍé">
                <a:extLst>
                  <a:ext uri="{FF2B5EF4-FFF2-40B4-BE49-F238E27FC236}">
                    <a16:creationId xmlns:a16="http://schemas.microsoft.com/office/drawing/2014/main" xmlns="" id="{CFD50B11-2021-4436-9F6D-1B83C06A8E6F}"/>
                  </a:ext>
                </a:extLst>
              </p:cNvPr>
              <p:cNvSpPr/>
              <p:nvPr/>
            </p:nvSpPr>
            <p:spPr bwMode="auto">
              <a:xfrm>
                <a:off x="7561263" y="3844925"/>
                <a:ext cx="55563" cy="14288"/>
              </a:xfrm>
              <a:custGeom>
                <a:avLst/>
                <a:gdLst>
                  <a:gd name="T0" fmla="*/ 0 w 38"/>
                  <a:gd name="T1" fmla="*/ 0 h 10"/>
                  <a:gd name="T2" fmla="*/ 0 w 38"/>
                  <a:gd name="T3" fmla="*/ 0 h 10"/>
                  <a:gd name="T4" fmla="*/ 0 w 38"/>
                  <a:gd name="T5" fmla="*/ 0 h 10"/>
                  <a:gd name="T6" fmla="*/ 38 w 38"/>
                  <a:gd name="T7" fmla="*/ 10 h 10"/>
                  <a:gd name="T8" fmla="*/ 38 w 38"/>
                  <a:gd name="T9" fmla="*/ 10 h 10"/>
                  <a:gd name="T10" fmla="*/ 0 w 38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5"/>
                      <a:pt x="25" y="8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25" y="8"/>
                      <a:pt x="12" y="5"/>
                      <a:pt x="0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íśľîḍè">
                <a:extLst>
                  <a:ext uri="{FF2B5EF4-FFF2-40B4-BE49-F238E27FC236}">
                    <a16:creationId xmlns:a16="http://schemas.microsoft.com/office/drawing/2014/main" xmlns="" id="{53B8AD3D-B430-4AD2-91CC-BCE104D37065}"/>
                  </a:ext>
                </a:extLst>
              </p:cNvPr>
              <p:cNvSpPr/>
              <p:nvPr/>
            </p:nvSpPr>
            <p:spPr bwMode="auto">
              <a:xfrm>
                <a:off x="7543800" y="3836988"/>
                <a:ext cx="17463" cy="7938"/>
              </a:xfrm>
              <a:custGeom>
                <a:avLst/>
                <a:gdLst>
                  <a:gd name="T0" fmla="*/ 0 w 12"/>
                  <a:gd name="T1" fmla="*/ 0 h 5"/>
                  <a:gd name="T2" fmla="*/ 0 w 12"/>
                  <a:gd name="T3" fmla="*/ 0 h 5"/>
                  <a:gd name="T4" fmla="*/ 12 w 12"/>
                  <a:gd name="T5" fmla="*/ 5 h 5"/>
                  <a:gd name="T6" fmla="*/ 12 w 12"/>
                  <a:gd name="T7" fmla="*/ 5 h 5"/>
                  <a:gd name="T8" fmla="*/ 12 w 12"/>
                  <a:gd name="T9" fmla="*/ 5 h 5"/>
                  <a:gd name="T10" fmla="*/ 0 w 1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4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8" y="3"/>
                      <a:pt x="4" y="2"/>
                      <a:pt x="0" y="0"/>
                    </a:cubicBezTo>
                  </a:path>
                </a:pathLst>
              </a:cu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î$ľíḑè">
                <a:extLst>
                  <a:ext uri="{FF2B5EF4-FFF2-40B4-BE49-F238E27FC236}">
                    <a16:creationId xmlns:a16="http://schemas.microsoft.com/office/drawing/2014/main" xmlns="" id="{D04F6209-F71D-4FB0-90E1-9A4CEDF9B1A8}"/>
                  </a:ext>
                </a:extLst>
              </p:cNvPr>
              <p:cNvSpPr/>
              <p:nvPr/>
            </p:nvSpPr>
            <p:spPr bwMode="auto">
              <a:xfrm>
                <a:off x="6964363" y="2930525"/>
                <a:ext cx="74613" cy="19050"/>
              </a:xfrm>
              <a:custGeom>
                <a:avLst/>
                <a:gdLst>
                  <a:gd name="T0" fmla="*/ 0 w 52"/>
                  <a:gd name="T1" fmla="*/ 0 h 13"/>
                  <a:gd name="T2" fmla="*/ 0 w 52"/>
                  <a:gd name="T3" fmla="*/ 1 h 13"/>
                  <a:gd name="T4" fmla="*/ 6 w 52"/>
                  <a:gd name="T5" fmla="*/ 3 h 13"/>
                  <a:gd name="T6" fmla="*/ 43 w 52"/>
                  <a:gd name="T7" fmla="*/ 10 h 13"/>
                  <a:gd name="T8" fmla="*/ 52 w 52"/>
                  <a:gd name="T9" fmla="*/ 13 h 13"/>
                  <a:gd name="T10" fmla="*/ 52 w 52"/>
                  <a:gd name="T11" fmla="*/ 13 h 13"/>
                  <a:gd name="T12" fmla="*/ 44 w 52"/>
                  <a:gd name="T13" fmla="*/ 10 h 13"/>
                  <a:gd name="T14" fmla="*/ 7 w 52"/>
                  <a:gd name="T15" fmla="*/ 3 h 13"/>
                  <a:gd name="T16" fmla="*/ 0 w 52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13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2" y="2"/>
                      <a:pt x="4" y="2"/>
                      <a:pt x="6" y="3"/>
                    </a:cubicBezTo>
                    <a:cubicBezTo>
                      <a:pt x="18" y="6"/>
                      <a:pt x="31" y="7"/>
                      <a:pt x="43" y="10"/>
                    </a:cubicBezTo>
                    <a:cubicBezTo>
                      <a:pt x="46" y="11"/>
                      <a:pt x="49" y="12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49" y="12"/>
                      <a:pt x="47" y="11"/>
                      <a:pt x="44" y="10"/>
                    </a:cubicBezTo>
                    <a:cubicBezTo>
                      <a:pt x="32" y="7"/>
                      <a:pt x="19" y="6"/>
                      <a:pt x="7" y="3"/>
                    </a:cubicBezTo>
                    <a:cubicBezTo>
                      <a:pt x="5" y="2"/>
                      <a:pt x="2" y="1"/>
                      <a:pt x="0" y="0"/>
                    </a:cubicBezTo>
                  </a:path>
                </a:pathLst>
              </a:custGeom>
              <a:solidFill>
                <a:srgbClr val="BFBF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iṩľîdê">
                <a:extLst>
                  <a:ext uri="{FF2B5EF4-FFF2-40B4-BE49-F238E27FC236}">
                    <a16:creationId xmlns:a16="http://schemas.microsoft.com/office/drawing/2014/main" xmlns="" id="{BBF8A4F2-0376-43C7-98F6-9D980F814F27}"/>
                  </a:ext>
                </a:extLst>
              </p:cNvPr>
              <p:cNvSpPr/>
              <p:nvPr/>
            </p:nvSpPr>
            <p:spPr bwMode="auto">
              <a:xfrm>
                <a:off x="7140575" y="3246438"/>
                <a:ext cx="14288" cy="219075"/>
              </a:xfrm>
              <a:custGeom>
                <a:avLst/>
                <a:gdLst>
                  <a:gd name="T0" fmla="*/ 1 w 10"/>
                  <a:gd name="T1" fmla="*/ 0 h 151"/>
                  <a:gd name="T2" fmla="*/ 3 w 10"/>
                  <a:gd name="T3" fmla="*/ 39 h 151"/>
                  <a:gd name="T4" fmla="*/ 0 w 10"/>
                  <a:gd name="T5" fmla="*/ 109 h 151"/>
                  <a:gd name="T6" fmla="*/ 10 w 10"/>
                  <a:gd name="T7" fmla="*/ 151 h 151"/>
                  <a:gd name="T8" fmla="*/ 10 w 10"/>
                  <a:gd name="T9" fmla="*/ 151 h 151"/>
                  <a:gd name="T10" fmla="*/ 1 w 10"/>
                  <a:gd name="T11" fmla="*/ 115 h 151"/>
                  <a:gd name="T12" fmla="*/ 1 w 10"/>
                  <a:gd name="T13" fmla="*/ 109 h 151"/>
                  <a:gd name="T14" fmla="*/ 4 w 10"/>
                  <a:gd name="T15" fmla="*/ 39 h 151"/>
                  <a:gd name="T16" fmla="*/ 4 w 10"/>
                  <a:gd name="T17" fmla="*/ 24 h 151"/>
                  <a:gd name="T18" fmla="*/ 2 w 10"/>
                  <a:gd name="T19" fmla="*/ 0 h 151"/>
                  <a:gd name="T20" fmla="*/ 1 w 10"/>
                  <a:gd name="T21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51">
                    <a:moveTo>
                      <a:pt x="1" y="0"/>
                    </a:moveTo>
                    <a:cubicBezTo>
                      <a:pt x="4" y="13"/>
                      <a:pt x="3" y="26"/>
                      <a:pt x="3" y="39"/>
                    </a:cubicBezTo>
                    <a:cubicBezTo>
                      <a:pt x="2" y="62"/>
                      <a:pt x="1" y="86"/>
                      <a:pt x="0" y="109"/>
                    </a:cubicBezTo>
                    <a:cubicBezTo>
                      <a:pt x="0" y="123"/>
                      <a:pt x="1" y="140"/>
                      <a:pt x="10" y="151"/>
                    </a:cubicBezTo>
                    <a:cubicBezTo>
                      <a:pt x="10" y="151"/>
                      <a:pt x="10" y="151"/>
                      <a:pt x="10" y="151"/>
                    </a:cubicBezTo>
                    <a:cubicBezTo>
                      <a:pt x="3" y="141"/>
                      <a:pt x="1" y="128"/>
                      <a:pt x="1" y="115"/>
                    </a:cubicBezTo>
                    <a:cubicBezTo>
                      <a:pt x="1" y="113"/>
                      <a:pt x="1" y="111"/>
                      <a:pt x="1" y="10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34"/>
                      <a:pt x="4" y="29"/>
                      <a:pt x="4" y="24"/>
                    </a:cubicBezTo>
                    <a:cubicBezTo>
                      <a:pt x="4" y="16"/>
                      <a:pt x="4" y="8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rgbClr val="CC9C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is1îďè">
                <a:extLst>
                  <a:ext uri="{FF2B5EF4-FFF2-40B4-BE49-F238E27FC236}">
                    <a16:creationId xmlns:a16="http://schemas.microsoft.com/office/drawing/2014/main" xmlns="" id="{CC36EE28-E926-4C49-AA5A-B7369F3BC6D8}"/>
                  </a:ext>
                </a:extLst>
              </p:cNvPr>
              <p:cNvSpPr/>
              <p:nvPr/>
            </p:nvSpPr>
            <p:spPr bwMode="auto">
              <a:xfrm>
                <a:off x="7142163" y="3243263"/>
                <a:ext cx="0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B78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1" name="îśļïḋê">
                <a:extLst>
                  <a:ext uri="{FF2B5EF4-FFF2-40B4-BE49-F238E27FC236}">
                    <a16:creationId xmlns:a16="http://schemas.microsoft.com/office/drawing/2014/main" xmlns="" id="{86798F2E-B5B1-44D0-9A05-520BF3AF64C8}"/>
                  </a:ext>
                </a:extLst>
              </p:cNvPr>
              <p:cNvSpPr/>
              <p:nvPr/>
            </p:nvSpPr>
            <p:spPr bwMode="auto">
              <a:xfrm>
                <a:off x="7038975" y="2949575"/>
                <a:ext cx="103188" cy="295275"/>
              </a:xfrm>
              <a:custGeom>
                <a:avLst/>
                <a:gdLst>
                  <a:gd name="T0" fmla="*/ 0 w 71"/>
                  <a:gd name="T1" fmla="*/ 0 h 204"/>
                  <a:gd name="T2" fmla="*/ 0 w 71"/>
                  <a:gd name="T3" fmla="*/ 0 h 204"/>
                  <a:gd name="T4" fmla="*/ 48 w 71"/>
                  <a:gd name="T5" fmla="*/ 80 h 204"/>
                  <a:gd name="T6" fmla="*/ 34 w 71"/>
                  <a:gd name="T7" fmla="*/ 131 h 204"/>
                  <a:gd name="T8" fmla="*/ 65 w 71"/>
                  <a:gd name="T9" fmla="*/ 187 h 204"/>
                  <a:gd name="T10" fmla="*/ 70 w 71"/>
                  <a:gd name="T11" fmla="*/ 203 h 204"/>
                  <a:gd name="T12" fmla="*/ 71 w 71"/>
                  <a:gd name="T13" fmla="*/ 204 h 204"/>
                  <a:gd name="T14" fmla="*/ 66 w 71"/>
                  <a:gd name="T15" fmla="*/ 187 h 204"/>
                  <a:gd name="T16" fmla="*/ 35 w 71"/>
                  <a:gd name="T17" fmla="*/ 131 h 204"/>
                  <a:gd name="T18" fmla="*/ 35 w 71"/>
                  <a:gd name="T19" fmla="*/ 127 h 204"/>
                  <a:gd name="T20" fmla="*/ 48 w 71"/>
                  <a:gd name="T21" fmla="*/ 80 h 204"/>
                  <a:gd name="T22" fmla="*/ 50 w 71"/>
                  <a:gd name="T23" fmla="*/ 67 h 204"/>
                  <a:gd name="T24" fmla="*/ 0 w 71"/>
                  <a:gd name="T2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" h="20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3" y="13"/>
                      <a:pt x="55" y="48"/>
                      <a:pt x="48" y="80"/>
                    </a:cubicBezTo>
                    <a:cubicBezTo>
                      <a:pt x="44" y="97"/>
                      <a:pt x="33" y="113"/>
                      <a:pt x="34" y="131"/>
                    </a:cubicBezTo>
                    <a:cubicBezTo>
                      <a:pt x="36" y="152"/>
                      <a:pt x="56" y="168"/>
                      <a:pt x="65" y="187"/>
                    </a:cubicBezTo>
                    <a:cubicBezTo>
                      <a:pt x="67" y="193"/>
                      <a:pt x="69" y="198"/>
                      <a:pt x="70" y="203"/>
                    </a:cubicBezTo>
                    <a:cubicBezTo>
                      <a:pt x="70" y="203"/>
                      <a:pt x="71" y="204"/>
                      <a:pt x="71" y="204"/>
                    </a:cubicBezTo>
                    <a:cubicBezTo>
                      <a:pt x="70" y="198"/>
                      <a:pt x="68" y="193"/>
                      <a:pt x="66" y="187"/>
                    </a:cubicBezTo>
                    <a:cubicBezTo>
                      <a:pt x="57" y="168"/>
                      <a:pt x="37" y="152"/>
                      <a:pt x="35" y="131"/>
                    </a:cubicBezTo>
                    <a:cubicBezTo>
                      <a:pt x="35" y="130"/>
                      <a:pt x="35" y="128"/>
                      <a:pt x="35" y="127"/>
                    </a:cubicBezTo>
                    <a:cubicBezTo>
                      <a:pt x="35" y="111"/>
                      <a:pt x="45" y="96"/>
                      <a:pt x="48" y="80"/>
                    </a:cubicBezTo>
                    <a:cubicBezTo>
                      <a:pt x="49" y="76"/>
                      <a:pt x="50" y="72"/>
                      <a:pt x="50" y="67"/>
                    </a:cubicBezTo>
                    <a:cubicBezTo>
                      <a:pt x="50" y="39"/>
                      <a:pt x="29" y="11"/>
                      <a:pt x="0" y="0"/>
                    </a:cubicBezTo>
                  </a:path>
                </a:pathLst>
              </a:custGeom>
              <a:solidFill>
                <a:srgbClr val="CC9C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2" name="ïšļíďê">
                <a:extLst>
                  <a:ext uri="{FF2B5EF4-FFF2-40B4-BE49-F238E27FC236}">
                    <a16:creationId xmlns:a16="http://schemas.microsoft.com/office/drawing/2014/main" xmlns="" id="{D1D8BE4E-8C18-4197-87B7-9685C0EB8994}"/>
                  </a:ext>
                </a:extLst>
              </p:cNvPr>
              <p:cNvSpPr/>
              <p:nvPr/>
            </p:nvSpPr>
            <p:spPr bwMode="auto">
              <a:xfrm>
                <a:off x="7154863" y="3465513"/>
                <a:ext cx="6350" cy="7938"/>
              </a:xfrm>
              <a:custGeom>
                <a:avLst/>
                <a:gdLst>
                  <a:gd name="T0" fmla="*/ 0 w 5"/>
                  <a:gd name="T1" fmla="*/ 0 h 5"/>
                  <a:gd name="T2" fmla="*/ 4 w 5"/>
                  <a:gd name="T3" fmla="*/ 5 h 5"/>
                  <a:gd name="T4" fmla="*/ 5 w 5"/>
                  <a:gd name="T5" fmla="*/ 5 h 5"/>
                  <a:gd name="T6" fmla="*/ 0 w 5"/>
                  <a:gd name="T7" fmla="*/ 0 h 5"/>
                  <a:gd name="T8" fmla="*/ 0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1" y="1"/>
                      <a:pt x="3" y="3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" y="3"/>
                      <a:pt x="2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78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ïṧḻïḓè">
                <a:extLst>
                  <a:ext uri="{FF2B5EF4-FFF2-40B4-BE49-F238E27FC236}">
                    <a16:creationId xmlns:a16="http://schemas.microsoft.com/office/drawing/2014/main" xmlns="" id="{CCB32E0F-56BC-4146-B15F-50668F347F1D}"/>
                  </a:ext>
                </a:extLst>
              </p:cNvPr>
              <p:cNvSpPr/>
              <p:nvPr/>
            </p:nvSpPr>
            <p:spPr bwMode="auto">
              <a:xfrm>
                <a:off x="7159625" y="3473450"/>
                <a:ext cx="384175" cy="363538"/>
              </a:xfrm>
              <a:custGeom>
                <a:avLst/>
                <a:gdLst>
                  <a:gd name="T0" fmla="*/ 0 w 264"/>
                  <a:gd name="T1" fmla="*/ 0 h 251"/>
                  <a:gd name="T2" fmla="*/ 6 w 264"/>
                  <a:gd name="T3" fmla="*/ 3 h 251"/>
                  <a:gd name="T4" fmla="*/ 38 w 264"/>
                  <a:gd name="T5" fmla="*/ 11 h 251"/>
                  <a:gd name="T6" fmla="*/ 64 w 264"/>
                  <a:gd name="T7" fmla="*/ 61 h 251"/>
                  <a:gd name="T8" fmla="*/ 65 w 264"/>
                  <a:gd name="T9" fmla="*/ 143 h 251"/>
                  <a:gd name="T10" fmla="*/ 73 w 264"/>
                  <a:gd name="T11" fmla="*/ 177 h 251"/>
                  <a:gd name="T12" fmla="*/ 89 w 264"/>
                  <a:gd name="T13" fmla="*/ 185 h 251"/>
                  <a:gd name="T14" fmla="*/ 150 w 264"/>
                  <a:gd name="T15" fmla="*/ 196 h 251"/>
                  <a:gd name="T16" fmla="*/ 200 w 264"/>
                  <a:gd name="T17" fmla="*/ 202 h 251"/>
                  <a:gd name="T18" fmla="*/ 228 w 264"/>
                  <a:gd name="T19" fmla="*/ 226 h 251"/>
                  <a:gd name="T20" fmla="*/ 264 w 264"/>
                  <a:gd name="T21" fmla="*/ 251 h 251"/>
                  <a:gd name="T22" fmla="*/ 264 w 264"/>
                  <a:gd name="T23" fmla="*/ 251 h 251"/>
                  <a:gd name="T24" fmla="*/ 229 w 264"/>
                  <a:gd name="T25" fmla="*/ 226 h 251"/>
                  <a:gd name="T26" fmla="*/ 200 w 264"/>
                  <a:gd name="T27" fmla="*/ 202 h 251"/>
                  <a:gd name="T28" fmla="*/ 151 w 264"/>
                  <a:gd name="T29" fmla="*/ 196 h 251"/>
                  <a:gd name="T30" fmla="*/ 89 w 264"/>
                  <a:gd name="T31" fmla="*/ 185 h 251"/>
                  <a:gd name="T32" fmla="*/ 73 w 264"/>
                  <a:gd name="T33" fmla="*/ 177 h 251"/>
                  <a:gd name="T34" fmla="*/ 65 w 264"/>
                  <a:gd name="T35" fmla="*/ 154 h 251"/>
                  <a:gd name="T36" fmla="*/ 65 w 264"/>
                  <a:gd name="T37" fmla="*/ 143 h 251"/>
                  <a:gd name="T38" fmla="*/ 67 w 264"/>
                  <a:gd name="T39" fmla="*/ 104 h 251"/>
                  <a:gd name="T40" fmla="*/ 65 w 264"/>
                  <a:gd name="T41" fmla="*/ 61 h 251"/>
                  <a:gd name="T42" fmla="*/ 38 w 264"/>
                  <a:gd name="T43" fmla="*/ 11 h 251"/>
                  <a:gd name="T44" fmla="*/ 6 w 264"/>
                  <a:gd name="T45" fmla="*/ 3 h 251"/>
                  <a:gd name="T46" fmla="*/ 1 w 264"/>
                  <a:gd name="T47" fmla="*/ 0 h 251"/>
                  <a:gd name="T48" fmla="*/ 0 w 264"/>
                  <a:gd name="T49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4" h="251">
                    <a:moveTo>
                      <a:pt x="0" y="0"/>
                    </a:moveTo>
                    <a:cubicBezTo>
                      <a:pt x="2" y="1"/>
                      <a:pt x="4" y="2"/>
                      <a:pt x="6" y="3"/>
                    </a:cubicBezTo>
                    <a:cubicBezTo>
                      <a:pt x="15" y="8"/>
                      <a:pt x="28" y="7"/>
                      <a:pt x="38" y="11"/>
                    </a:cubicBezTo>
                    <a:cubicBezTo>
                      <a:pt x="57" y="20"/>
                      <a:pt x="63" y="42"/>
                      <a:pt x="64" y="61"/>
                    </a:cubicBezTo>
                    <a:cubicBezTo>
                      <a:pt x="67" y="89"/>
                      <a:pt x="67" y="116"/>
                      <a:pt x="65" y="143"/>
                    </a:cubicBezTo>
                    <a:cubicBezTo>
                      <a:pt x="64" y="155"/>
                      <a:pt x="63" y="169"/>
                      <a:pt x="73" y="177"/>
                    </a:cubicBezTo>
                    <a:cubicBezTo>
                      <a:pt x="77" y="181"/>
                      <a:pt x="83" y="184"/>
                      <a:pt x="89" y="185"/>
                    </a:cubicBezTo>
                    <a:cubicBezTo>
                      <a:pt x="109" y="191"/>
                      <a:pt x="129" y="195"/>
                      <a:pt x="150" y="196"/>
                    </a:cubicBezTo>
                    <a:cubicBezTo>
                      <a:pt x="167" y="196"/>
                      <a:pt x="185" y="195"/>
                      <a:pt x="200" y="202"/>
                    </a:cubicBezTo>
                    <a:cubicBezTo>
                      <a:pt x="211" y="208"/>
                      <a:pt x="219" y="218"/>
                      <a:pt x="228" y="226"/>
                    </a:cubicBezTo>
                    <a:cubicBezTo>
                      <a:pt x="239" y="236"/>
                      <a:pt x="251" y="244"/>
                      <a:pt x="264" y="251"/>
                    </a:cubicBezTo>
                    <a:cubicBezTo>
                      <a:pt x="264" y="251"/>
                      <a:pt x="264" y="251"/>
                      <a:pt x="264" y="251"/>
                    </a:cubicBezTo>
                    <a:cubicBezTo>
                      <a:pt x="251" y="244"/>
                      <a:pt x="239" y="236"/>
                      <a:pt x="229" y="226"/>
                    </a:cubicBezTo>
                    <a:cubicBezTo>
                      <a:pt x="220" y="218"/>
                      <a:pt x="212" y="208"/>
                      <a:pt x="200" y="202"/>
                    </a:cubicBezTo>
                    <a:cubicBezTo>
                      <a:pt x="186" y="195"/>
                      <a:pt x="168" y="196"/>
                      <a:pt x="151" y="196"/>
                    </a:cubicBezTo>
                    <a:cubicBezTo>
                      <a:pt x="130" y="195"/>
                      <a:pt x="109" y="191"/>
                      <a:pt x="89" y="185"/>
                    </a:cubicBezTo>
                    <a:cubicBezTo>
                      <a:pt x="84" y="184"/>
                      <a:pt x="78" y="181"/>
                      <a:pt x="73" y="177"/>
                    </a:cubicBezTo>
                    <a:cubicBezTo>
                      <a:pt x="66" y="171"/>
                      <a:pt x="65" y="163"/>
                      <a:pt x="65" y="154"/>
                    </a:cubicBezTo>
                    <a:cubicBezTo>
                      <a:pt x="65" y="150"/>
                      <a:pt x="65" y="147"/>
                      <a:pt x="65" y="143"/>
                    </a:cubicBezTo>
                    <a:cubicBezTo>
                      <a:pt x="66" y="130"/>
                      <a:pt x="67" y="117"/>
                      <a:pt x="67" y="104"/>
                    </a:cubicBezTo>
                    <a:cubicBezTo>
                      <a:pt x="67" y="90"/>
                      <a:pt x="66" y="76"/>
                      <a:pt x="65" y="61"/>
                    </a:cubicBezTo>
                    <a:cubicBezTo>
                      <a:pt x="63" y="42"/>
                      <a:pt x="58" y="20"/>
                      <a:pt x="38" y="11"/>
                    </a:cubicBezTo>
                    <a:cubicBezTo>
                      <a:pt x="28" y="7"/>
                      <a:pt x="16" y="8"/>
                      <a:pt x="6" y="3"/>
                    </a:cubicBezTo>
                    <a:cubicBezTo>
                      <a:pt x="5" y="2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5750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íṡḻíḑê">
                <a:extLst>
                  <a:ext uri="{FF2B5EF4-FFF2-40B4-BE49-F238E27FC236}">
                    <a16:creationId xmlns:a16="http://schemas.microsoft.com/office/drawing/2014/main" xmlns="" id="{3D494BE7-2935-464E-9FF9-2513B5171058}"/>
                  </a:ext>
                </a:extLst>
              </p:cNvPr>
              <p:cNvSpPr/>
              <p:nvPr/>
            </p:nvSpPr>
            <p:spPr bwMode="auto">
              <a:xfrm>
                <a:off x="6934200" y="2728913"/>
                <a:ext cx="711200" cy="1131888"/>
              </a:xfrm>
              <a:custGeom>
                <a:avLst/>
                <a:gdLst>
                  <a:gd name="T0" fmla="*/ 109 w 489"/>
                  <a:gd name="T1" fmla="*/ 0 h 780"/>
                  <a:gd name="T2" fmla="*/ 90 w 489"/>
                  <a:gd name="T3" fmla="*/ 2 h 780"/>
                  <a:gd name="T4" fmla="*/ 85 w 489"/>
                  <a:gd name="T5" fmla="*/ 5 h 780"/>
                  <a:gd name="T6" fmla="*/ 73 w 489"/>
                  <a:gd name="T7" fmla="*/ 32 h 780"/>
                  <a:gd name="T8" fmla="*/ 44 w 489"/>
                  <a:gd name="T9" fmla="*/ 72 h 780"/>
                  <a:gd name="T10" fmla="*/ 14 w 489"/>
                  <a:gd name="T11" fmla="*/ 91 h 780"/>
                  <a:gd name="T12" fmla="*/ 0 w 489"/>
                  <a:gd name="T13" fmla="*/ 116 h 780"/>
                  <a:gd name="T14" fmla="*/ 1 w 489"/>
                  <a:gd name="T15" fmla="*/ 120 h 780"/>
                  <a:gd name="T16" fmla="*/ 27 w 489"/>
                  <a:gd name="T17" fmla="*/ 142 h 780"/>
                  <a:gd name="T18" fmla="*/ 64 w 489"/>
                  <a:gd name="T19" fmla="*/ 149 h 780"/>
                  <a:gd name="T20" fmla="*/ 122 w 489"/>
                  <a:gd name="T21" fmla="*/ 219 h 780"/>
                  <a:gd name="T22" fmla="*/ 120 w 489"/>
                  <a:gd name="T23" fmla="*/ 232 h 780"/>
                  <a:gd name="T24" fmla="*/ 107 w 489"/>
                  <a:gd name="T25" fmla="*/ 279 h 780"/>
                  <a:gd name="T26" fmla="*/ 107 w 489"/>
                  <a:gd name="T27" fmla="*/ 283 h 780"/>
                  <a:gd name="T28" fmla="*/ 138 w 489"/>
                  <a:gd name="T29" fmla="*/ 339 h 780"/>
                  <a:gd name="T30" fmla="*/ 145 w 489"/>
                  <a:gd name="T31" fmla="*/ 381 h 780"/>
                  <a:gd name="T32" fmla="*/ 145 w 489"/>
                  <a:gd name="T33" fmla="*/ 396 h 780"/>
                  <a:gd name="T34" fmla="*/ 142 w 489"/>
                  <a:gd name="T35" fmla="*/ 466 h 780"/>
                  <a:gd name="T36" fmla="*/ 142 w 489"/>
                  <a:gd name="T37" fmla="*/ 472 h 780"/>
                  <a:gd name="T38" fmla="*/ 161 w 489"/>
                  <a:gd name="T39" fmla="*/ 516 h 780"/>
                  <a:gd name="T40" fmla="*/ 193 w 489"/>
                  <a:gd name="T41" fmla="*/ 524 h 780"/>
                  <a:gd name="T42" fmla="*/ 220 w 489"/>
                  <a:gd name="T43" fmla="*/ 574 h 780"/>
                  <a:gd name="T44" fmla="*/ 222 w 489"/>
                  <a:gd name="T45" fmla="*/ 617 h 780"/>
                  <a:gd name="T46" fmla="*/ 220 w 489"/>
                  <a:gd name="T47" fmla="*/ 656 h 780"/>
                  <a:gd name="T48" fmla="*/ 220 w 489"/>
                  <a:gd name="T49" fmla="*/ 667 h 780"/>
                  <a:gd name="T50" fmla="*/ 228 w 489"/>
                  <a:gd name="T51" fmla="*/ 690 h 780"/>
                  <a:gd name="T52" fmla="*/ 244 w 489"/>
                  <a:gd name="T53" fmla="*/ 698 h 780"/>
                  <a:gd name="T54" fmla="*/ 306 w 489"/>
                  <a:gd name="T55" fmla="*/ 709 h 780"/>
                  <a:gd name="T56" fmla="*/ 355 w 489"/>
                  <a:gd name="T57" fmla="*/ 715 h 780"/>
                  <a:gd name="T58" fmla="*/ 384 w 489"/>
                  <a:gd name="T59" fmla="*/ 739 h 780"/>
                  <a:gd name="T60" fmla="*/ 476 w 489"/>
                  <a:gd name="T61" fmla="*/ 780 h 780"/>
                  <a:gd name="T62" fmla="*/ 482 w 489"/>
                  <a:gd name="T63" fmla="*/ 780 h 780"/>
                  <a:gd name="T64" fmla="*/ 482 w 489"/>
                  <a:gd name="T65" fmla="*/ 780 h 780"/>
                  <a:gd name="T66" fmla="*/ 489 w 489"/>
                  <a:gd name="T67" fmla="*/ 779 h 780"/>
                  <a:gd name="T68" fmla="*/ 401 w 489"/>
                  <a:gd name="T69" fmla="*/ 739 h 780"/>
                  <a:gd name="T70" fmla="*/ 373 w 489"/>
                  <a:gd name="T71" fmla="*/ 715 h 780"/>
                  <a:gd name="T72" fmla="*/ 324 w 489"/>
                  <a:gd name="T73" fmla="*/ 709 h 780"/>
                  <a:gd name="T74" fmla="*/ 262 w 489"/>
                  <a:gd name="T75" fmla="*/ 698 h 780"/>
                  <a:gd name="T76" fmla="*/ 246 w 489"/>
                  <a:gd name="T77" fmla="*/ 690 h 780"/>
                  <a:gd name="T78" fmla="*/ 238 w 489"/>
                  <a:gd name="T79" fmla="*/ 656 h 780"/>
                  <a:gd name="T80" fmla="*/ 238 w 489"/>
                  <a:gd name="T81" fmla="*/ 574 h 780"/>
                  <a:gd name="T82" fmla="*/ 211 w 489"/>
                  <a:gd name="T83" fmla="*/ 524 h 780"/>
                  <a:gd name="T84" fmla="*/ 179 w 489"/>
                  <a:gd name="T85" fmla="*/ 516 h 780"/>
                  <a:gd name="T86" fmla="*/ 160 w 489"/>
                  <a:gd name="T87" fmla="*/ 466 h 780"/>
                  <a:gd name="T88" fmla="*/ 162 w 489"/>
                  <a:gd name="T89" fmla="*/ 396 h 780"/>
                  <a:gd name="T90" fmla="*/ 155 w 489"/>
                  <a:gd name="T91" fmla="*/ 339 h 780"/>
                  <a:gd name="T92" fmla="*/ 125 w 489"/>
                  <a:gd name="T93" fmla="*/ 283 h 780"/>
                  <a:gd name="T94" fmla="*/ 138 w 489"/>
                  <a:gd name="T95" fmla="*/ 232 h 780"/>
                  <a:gd name="T96" fmla="*/ 81 w 489"/>
                  <a:gd name="T97" fmla="*/ 149 h 780"/>
                  <a:gd name="T98" fmla="*/ 44 w 489"/>
                  <a:gd name="T99" fmla="*/ 142 h 780"/>
                  <a:gd name="T100" fmla="*/ 18 w 489"/>
                  <a:gd name="T101" fmla="*/ 120 h 780"/>
                  <a:gd name="T102" fmla="*/ 32 w 489"/>
                  <a:gd name="T103" fmla="*/ 91 h 780"/>
                  <a:gd name="T104" fmla="*/ 62 w 489"/>
                  <a:gd name="T105" fmla="*/ 72 h 780"/>
                  <a:gd name="T106" fmla="*/ 90 w 489"/>
                  <a:gd name="T107" fmla="*/ 32 h 780"/>
                  <a:gd name="T108" fmla="*/ 103 w 489"/>
                  <a:gd name="T109" fmla="*/ 5 h 780"/>
                  <a:gd name="T110" fmla="*/ 119 w 489"/>
                  <a:gd name="T111" fmla="*/ 0 h 780"/>
                  <a:gd name="T112" fmla="*/ 109 w 489"/>
                  <a:gd name="T113" fmla="*/ 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89" h="780">
                    <a:moveTo>
                      <a:pt x="109" y="0"/>
                    </a:moveTo>
                    <a:cubicBezTo>
                      <a:pt x="103" y="0"/>
                      <a:pt x="96" y="0"/>
                      <a:pt x="90" y="2"/>
                    </a:cubicBezTo>
                    <a:cubicBezTo>
                      <a:pt x="89" y="3"/>
                      <a:pt x="87" y="4"/>
                      <a:pt x="85" y="5"/>
                    </a:cubicBezTo>
                    <a:cubicBezTo>
                      <a:pt x="77" y="11"/>
                      <a:pt x="75" y="22"/>
                      <a:pt x="73" y="32"/>
                    </a:cubicBezTo>
                    <a:cubicBezTo>
                      <a:pt x="68" y="48"/>
                      <a:pt x="58" y="62"/>
                      <a:pt x="44" y="72"/>
                    </a:cubicBezTo>
                    <a:cubicBezTo>
                      <a:pt x="35" y="79"/>
                      <a:pt x="24" y="84"/>
                      <a:pt x="14" y="91"/>
                    </a:cubicBezTo>
                    <a:cubicBezTo>
                      <a:pt x="7" y="97"/>
                      <a:pt x="0" y="106"/>
                      <a:pt x="0" y="116"/>
                    </a:cubicBezTo>
                    <a:cubicBezTo>
                      <a:pt x="0" y="117"/>
                      <a:pt x="0" y="118"/>
                      <a:pt x="1" y="120"/>
                    </a:cubicBezTo>
                    <a:cubicBezTo>
                      <a:pt x="3" y="130"/>
                      <a:pt x="15" y="139"/>
                      <a:pt x="27" y="142"/>
                    </a:cubicBezTo>
                    <a:cubicBezTo>
                      <a:pt x="39" y="145"/>
                      <a:pt x="52" y="146"/>
                      <a:pt x="64" y="149"/>
                    </a:cubicBezTo>
                    <a:cubicBezTo>
                      <a:pt x="98" y="158"/>
                      <a:pt x="122" y="189"/>
                      <a:pt x="122" y="219"/>
                    </a:cubicBezTo>
                    <a:cubicBezTo>
                      <a:pt x="122" y="224"/>
                      <a:pt x="121" y="228"/>
                      <a:pt x="120" y="232"/>
                    </a:cubicBezTo>
                    <a:cubicBezTo>
                      <a:pt x="117" y="248"/>
                      <a:pt x="107" y="263"/>
                      <a:pt x="107" y="279"/>
                    </a:cubicBezTo>
                    <a:cubicBezTo>
                      <a:pt x="107" y="280"/>
                      <a:pt x="107" y="282"/>
                      <a:pt x="107" y="283"/>
                    </a:cubicBezTo>
                    <a:cubicBezTo>
                      <a:pt x="109" y="304"/>
                      <a:pt x="129" y="320"/>
                      <a:pt x="138" y="339"/>
                    </a:cubicBezTo>
                    <a:cubicBezTo>
                      <a:pt x="144" y="352"/>
                      <a:pt x="145" y="367"/>
                      <a:pt x="145" y="381"/>
                    </a:cubicBezTo>
                    <a:cubicBezTo>
                      <a:pt x="145" y="386"/>
                      <a:pt x="145" y="391"/>
                      <a:pt x="145" y="396"/>
                    </a:cubicBezTo>
                    <a:cubicBezTo>
                      <a:pt x="142" y="466"/>
                      <a:pt x="142" y="466"/>
                      <a:pt x="142" y="466"/>
                    </a:cubicBezTo>
                    <a:cubicBezTo>
                      <a:pt x="142" y="468"/>
                      <a:pt x="142" y="470"/>
                      <a:pt x="142" y="472"/>
                    </a:cubicBezTo>
                    <a:cubicBezTo>
                      <a:pt x="142" y="489"/>
                      <a:pt x="145" y="508"/>
                      <a:pt x="161" y="516"/>
                    </a:cubicBezTo>
                    <a:cubicBezTo>
                      <a:pt x="171" y="521"/>
                      <a:pt x="183" y="520"/>
                      <a:pt x="193" y="524"/>
                    </a:cubicBezTo>
                    <a:cubicBezTo>
                      <a:pt x="213" y="533"/>
                      <a:pt x="218" y="555"/>
                      <a:pt x="220" y="574"/>
                    </a:cubicBezTo>
                    <a:cubicBezTo>
                      <a:pt x="221" y="589"/>
                      <a:pt x="222" y="603"/>
                      <a:pt x="222" y="617"/>
                    </a:cubicBezTo>
                    <a:cubicBezTo>
                      <a:pt x="222" y="630"/>
                      <a:pt x="221" y="643"/>
                      <a:pt x="220" y="656"/>
                    </a:cubicBezTo>
                    <a:cubicBezTo>
                      <a:pt x="220" y="660"/>
                      <a:pt x="220" y="663"/>
                      <a:pt x="220" y="667"/>
                    </a:cubicBezTo>
                    <a:cubicBezTo>
                      <a:pt x="220" y="676"/>
                      <a:pt x="221" y="684"/>
                      <a:pt x="228" y="690"/>
                    </a:cubicBezTo>
                    <a:cubicBezTo>
                      <a:pt x="233" y="694"/>
                      <a:pt x="239" y="697"/>
                      <a:pt x="244" y="698"/>
                    </a:cubicBezTo>
                    <a:cubicBezTo>
                      <a:pt x="264" y="704"/>
                      <a:pt x="285" y="708"/>
                      <a:pt x="306" y="709"/>
                    </a:cubicBezTo>
                    <a:cubicBezTo>
                      <a:pt x="323" y="709"/>
                      <a:pt x="341" y="708"/>
                      <a:pt x="355" y="715"/>
                    </a:cubicBezTo>
                    <a:cubicBezTo>
                      <a:pt x="367" y="721"/>
                      <a:pt x="375" y="731"/>
                      <a:pt x="384" y="739"/>
                    </a:cubicBezTo>
                    <a:cubicBezTo>
                      <a:pt x="409" y="763"/>
                      <a:pt x="442" y="777"/>
                      <a:pt x="476" y="780"/>
                    </a:cubicBezTo>
                    <a:cubicBezTo>
                      <a:pt x="478" y="780"/>
                      <a:pt x="480" y="780"/>
                      <a:pt x="482" y="780"/>
                    </a:cubicBezTo>
                    <a:cubicBezTo>
                      <a:pt x="482" y="780"/>
                      <a:pt x="482" y="780"/>
                      <a:pt x="482" y="780"/>
                    </a:cubicBezTo>
                    <a:cubicBezTo>
                      <a:pt x="485" y="780"/>
                      <a:pt x="487" y="780"/>
                      <a:pt x="489" y="779"/>
                    </a:cubicBezTo>
                    <a:cubicBezTo>
                      <a:pt x="456" y="775"/>
                      <a:pt x="426" y="761"/>
                      <a:pt x="401" y="739"/>
                    </a:cubicBezTo>
                    <a:cubicBezTo>
                      <a:pt x="392" y="731"/>
                      <a:pt x="384" y="721"/>
                      <a:pt x="373" y="715"/>
                    </a:cubicBezTo>
                    <a:cubicBezTo>
                      <a:pt x="358" y="708"/>
                      <a:pt x="340" y="709"/>
                      <a:pt x="324" y="709"/>
                    </a:cubicBezTo>
                    <a:cubicBezTo>
                      <a:pt x="303" y="708"/>
                      <a:pt x="282" y="704"/>
                      <a:pt x="262" y="698"/>
                    </a:cubicBezTo>
                    <a:cubicBezTo>
                      <a:pt x="256" y="697"/>
                      <a:pt x="251" y="694"/>
                      <a:pt x="246" y="690"/>
                    </a:cubicBezTo>
                    <a:cubicBezTo>
                      <a:pt x="236" y="682"/>
                      <a:pt x="237" y="668"/>
                      <a:pt x="238" y="656"/>
                    </a:cubicBezTo>
                    <a:cubicBezTo>
                      <a:pt x="240" y="629"/>
                      <a:pt x="240" y="602"/>
                      <a:pt x="238" y="574"/>
                    </a:cubicBezTo>
                    <a:cubicBezTo>
                      <a:pt x="236" y="555"/>
                      <a:pt x="231" y="533"/>
                      <a:pt x="211" y="524"/>
                    </a:cubicBezTo>
                    <a:cubicBezTo>
                      <a:pt x="201" y="520"/>
                      <a:pt x="189" y="521"/>
                      <a:pt x="179" y="516"/>
                    </a:cubicBezTo>
                    <a:cubicBezTo>
                      <a:pt x="161" y="507"/>
                      <a:pt x="159" y="485"/>
                      <a:pt x="160" y="466"/>
                    </a:cubicBezTo>
                    <a:cubicBezTo>
                      <a:pt x="161" y="443"/>
                      <a:pt x="161" y="419"/>
                      <a:pt x="162" y="396"/>
                    </a:cubicBezTo>
                    <a:cubicBezTo>
                      <a:pt x="163" y="377"/>
                      <a:pt x="163" y="357"/>
                      <a:pt x="155" y="339"/>
                    </a:cubicBezTo>
                    <a:cubicBezTo>
                      <a:pt x="146" y="320"/>
                      <a:pt x="127" y="304"/>
                      <a:pt x="125" y="283"/>
                    </a:cubicBezTo>
                    <a:cubicBezTo>
                      <a:pt x="123" y="265"/>
                      <a:pt x="134" y="249"/>
                      <a:pt x="138" y="232"/>
                    </a:cubicBezTo>
                    <a:cubicBezTo>
                      <a:pt x="146" y="197"/>
                      <a:pt x="120" y="159"/>
                      <a:pt x="81" y="149"/>
                    </a:cubicBezTo>
                    <a:cubicBezTo>
                      <a:pt x="69" y="146"/>
                      <a:pt x="56" y="145"/>
                      <a:pt x="44" y="142"/>
                    </a:cubicBezTo>
                    <a:cubicBezTo>
                      <a:pt x="33" y="138"/>
                      <a:pt x="21" y="131"/>
                      <a:pt x="18" y="120"/>
                    </a:cubicBezTo>
                    <a:cubicBezTo>
                      <a:pt x="16" y="109"/>
                      <a:pt x="23" y="98"/>
                      <a:pt x="32" y="91"/>
                    </a:cubicBezTo>
                    <a:cubicBezTo>
                      <a:pt x="41" y="84"/>
                      <a:pt x="52" y="79"/>
                      <a:pt x="62" y="72"/>
                    </a:cubicBezTo>
                    <a:cubicBezTo>
                      <a:pt x="76" y="62"/>
                      <a:pt x="86" y="48"/>
                      <a:pt x="90" y="32"/>
                    </a:cubicBezTo>
                    <a:cubicBezTo>
                      <a:pt x="93" y="22"/>
                      <a:pt x="94" y="11"/>
                      <a:pt x="103" y="5"/>
                    </a:cubicBezTo>
                    <a:cubicBezTo>
                      <a:pt x="108" y="2"/>
                      <a:pt x="114" y="0"/>
                      <a:pt x="119" y="0"/>
                    </a:cubicBezTo>
                    <a:cubicBezTo>
                      <a:pt x="116" y="0"/>
                      <a:pt x="112" y="0"/>
                      <a:pt x="109" y="0"/>
                    </a:cubicBezTo>
                  </a:path>
                </a:pathLst>
              </a:custGeom>
              <a:solidFill>
                <a:srgbClr val="393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iṣ1îḓe">
                <a:extLst>
                  <a:ext uri="{FF2B5EF4-FFF2-40B4-BE49-F238E27FC236}">
                    <a16:creationId xmlns:a16="http://schemas.microsoft.com/office/drawing/2014/main" xmlns="" id="{FE0767FF-4263-435D-954D-0259DC764A63}"/>
                  </a:ext>
                </a:extLst>
              </p:cNvPr>
              <p:cNvSpPr/>
              <p:nvPr/>
            </p:nvSpPr>
            <p:spPr bwMode="auto">
              <a:xfrm>
                <a:off x="6570663" y="3627438"/>
                <a:ext cx="46038" cy="61913"/>
              </a:xfrm>
              <a:custGeom>
                <a:avLst/>
                <a:gdLst>
                  <a:gd name="T0" fmla="*/ 32 w 32"/>
                  <a:gd name="T1" fmla="*/ 0 h 43"/>
                  <a:gd name="T2" fmla="*/ 4 w 32"/>
                  <a:gd name="T3" fmla="*/ 41 h 43"/>
                  <a:gd name="T4" fmla="*/ 6 w 32"/>
                  <a:gd name="T5" fmla="*/ 43 h 43"/>
                  <a:gd name="T6" fmla="*/ 32 w 32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43">
                    <a:moveTo>
                      <a:pt x="32" y="0"/>
                    </a:moveTo>
                    <a:cubicBezTo>
                      <a:pt x="32" y="0"/>
                      <a:pt x="0" y="29"/>
                      <a:pt x="4" y="41"/>
                    </a:cubicBezTo>
                    <a:cubicBezTo>
                      <a:pt x="5" y="42"/>
                      <a:pt x="6" y="43"/>
                      <a:pt x="6" y="43"/>
                    </a:cubicBezTo>
                    <a:cubicBezTo>
                      <a:pt x="13" y="43"/>
                      <a:pt x="32" y="0"/>
                      <a:pt x="32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îṧliḓe">
                <a:extLst>
                  <a:ext uri="{FF2B5EF4-FFF2-40B4-BE49-F238E27FC236}">
                    <a16:creationId xmlns:a16="http://schemas.microsoft.com/office/drawing/2014/main" xmlns="" id="{05038C81-A65E-4F6C-8A42-67BABE76CB46}"/>
                  </a:ext>
                </a:extLst>
              </p:cNvPr>
              <p:cNvSpPr/>
              <p:nvPr/>
            </p:nvSpPr>
            <p:spPr bwMode="auto">
              <a:xfrm>
                <a:off x="6353175" y="4159250"/>
                <a:ext cx="1165225" cy="719138"/>
              </a:xfrm>
              <a:custGeom>
                <a:avLst/>
                <a:gdLst>
                  <a:gd name="T0" fmla="*/ 210 w 801"/>
                  <a:gd name="T1" fmla="*/ 11 h 496"/>
                  <a:gd name="T2" fmla="*/ 93 w 801"/>
                  <a:gd name="T3" fmla="*/ 102 h 496"/>
                  <a:gd name="T4" fmla="*/ 67 w 801"/>
                  <a:gd name="T5" fmla="*/ 170 h 496"/>
                  <a:gd name="T6" fmla="*/ 165 w 801"/>
                  <a:gd name="T7" fmla="*/ 380 h 496"/>
                  <a:gd name="T8" fmla="*/ 561 w 801"/>
                  <a:gd name="T9" fmla="*/ 470 h 496"/>
                  <a:gd name="T10" fmla="*/ 787 w 801"/>
                  <a:gd name="T11" fmla="*/ 486 h 496"/>
                  <a:gd name="T12" fmla="*/ 799 w 801"/>
                  <a:gd name="T13" fmla="*/ 454 h 496"/>
                  <a:gd name="T14" fmla="*/ 519 w 801"/>
                  <a:gd name="T15" fmla="*/ 382 h 496"/>
                  <a:gd name="T16" fmla="*/ 471 w 801"/>
                  <a:gd name="T17" fmla="*/ 212 h 496"/>
                  <a:gd name="T18" fmla="*/ 235 w 801"/>
                  <a:gd name="T19" fmla="*/ 16 h 496"/>
                  <a:gd name="T20" fmla="*/ 210 w 801"/>
                  <a:gd name="T21" fmla="*/ 11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1" h="496">
                    <a:moveTo>
                      <a:pt x="210" y="11"/>
                    </a:moveTo>
                    <a:cubicBezTo>
                      <a:pt x="187" y="5"/>
                      <a:pt x="124" y="0"/>
                      <a:pt x="93" y="102"/>
                    </a:cubicBezTo>
                    <a:cubicBezTo>
                      <a:pt x="86" y="125"/>
                      <a:pt x="77" y="148"/>
                      <a:pt x="67" y="170"/>
                    </a:cubicBezTo>
                    <a:cubicBezTo>
                      <a:pt x="38" y="230"/>
                      <a:pt x="0" y="353"/>
                      <a:pt x="165" y="380"/>
                    </a:cubicBezTo>
                    <a:cubicBezTo>
                      <a:pt x="561" y="470"/>
                      <a:pt x="561" y="470"/>
                      <a:pt x="561" y="470"/>
                    </a:cubicBezTo>
                    <a:cubicBezTo>
                      <a:pt x="561" y="470"/>
                      <a:pt x="773" y="496"/>
                      <a:pt x="787" y="486"/>
                    </a:cubicBezTo>
                    <a:cubicBezTo>
                      <a:pt x="801" y="476"/>
                      <a:pt x="799" y="454"/>
                      <a:pt x="799" y="454"/>
                    </a:cubicBezTo>
                    <a:cubicBezTo>
                      <a:pt x="799" y="454"/>
                      <a:pt x="565" y="454"/>
                      <a:pt x="519" y="382"/>
                    </a:cubicBezTo>
                    <a:cubicBezTo>
                      <a:pt x="473" y="310"/>
                      <a:pt x="471" y="212"/>
                      <a:pt x="471" y="212"/>
                    </a:cubicBezTo>
                    <a:cubicBezTo>
                      <a:pt x="471" y="212"/>
                      <a:pt x="477" y="60"/>
                      <a:pt x="235" y="16"/>
                    </a:cubicBezTo>
                    <a:cubicBezTo>
                      <a:pt x="227" y="15"/>
                      <a:pt x="219" y="13"/>
                      <a:pt x="210" y="11"/>
                    </a:cubicBezTo>
                  </a:path>
                </a:pathLst>
              </a:custGeom>
              <a:solidFill>
                <a:srgbClr val="47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îṧ1îḍé">
                <a:extLst>
                  <a:ext uri="{FF2B5EF4-FFF2-40B4-BE49-F238E27FC236}">
                    <a16:creationId xmlns:a16="http://schemas.microsoft.com/office/drawing/2014/main" xmlns="" id="{7856EDAB-204E-4016-A70C-EA3BE97FC5C3}"/>
                  </a:ext>
                </a:extLst>
              </p:cNvPr>
              <p:cNvSpPr/>
              <p:nvPr/>
            </p:nvSpPr>
            <p:spPr bwMode="auto">
              <a:xfrm>
                <a:off x="7038975" y="4464050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ïŝļîḓè">
                <a:extLst>
                  <a:ext uri="{FF2B5EF4-FFF2-40B4-BE49-F238E27FC236}">
                    <a16:creationId xmlns:a16="http://schemas.microsoft.com/office/drawing/2014/main" xmlns="" id="{C8F9F5D5-801D-494B-854C-427FDE476F48}"/>
                  </a:ext>
                </a:extLst>
              </p:cNvPr>
              <p:cNvSpPr/>
              <p:nvPr/>
            </p:nvSpPr>
            <p:spPr bwMode="auto">
              <a:xfrm>
                <a:off x="6416675" y="4573588"/>
                <a:ext cx="522288" cy="214313"/>
              </a:xfrm>
              <a:custGeom>
                <a:avLst/>
                <a:gdLst>
                  <a:gd name="T0" fmla="*/ 298 w 360"/>
                  <a:gd name="T1" fmla="*/ 134 h 148"/>
                  <a:gd name="T2" fmla="*/ 299 w 360"/>
                  <a:gd name="T3" fmla="*/ 134 h 148"/>
                  <a:gd name="T4" fmla="*/ 360 w 360"/>
                  <a:gd name="T5" fmla="*/ 148 h 148"/>
                  <a:gd name="T6" fmla="*/ 360 w 360"/>
                  <a:gd name="T7" fmla="*/ 148 h 148"/>
                  <a:gd name="T8" fmla="*/ 298 w 360"/>
                  <a:gd name="T9" fmla="*/ 134 h 148"/>
                  <a:gd name="T10" fmla="*/ 0 w 360"/>
                  <a:gd name="T11" fmla="*/ 0 h 148"/>
                  <a:gd name="T12" fmla="*/ 113 w 360"/>
                  <a:gd name="T13" fmla="*/ 93 h 148"/>
                  <a:gd name="T14" fmla="*/ 113 w 360"/>
                  <a:gd name="T15" fmla="*/ 92 h 148"/>
                  <a:gd name="T16" fmla="*/ 0 w 360"/>
                  <a:gd name="T17" fmla="*/ 0 h 148"/>
                  <a:gd name="T18" fmla="*/ 0 w 360"/>
                  <a:gd name="T19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0" h="148">
                    <a:moveTo>
                      <a:pt x="298" y="134"/>
                    </a:moveTo>
                    <a:cubicBezTo>
                      <a:pt x="299" y="134"/>
                      <a:pt x="299" y="134"/>
                      <a:pt x="299" y="134"/>
                    </a:cubicBezTo>
                    <a:cubicBezTo>
                      <a:pt x="360" y="148"/>
                      <a:pt x="360" y="148"/>
                      <a:pt x="360" y="148"/>
                    </a:cubicBezTo>
                    <a:cubicBezTo>
                      <a:pt x="360" y="148"/>
                      <a:pt x="360" y="148"/>
                      <a:pt x="360" y="148"/>
                    </a:cubicBezTo>
                    <a:cubicBezTo>
                      <a:pt x="298" y="134"/>
                      <a:pt x="298" y="134"/>
                      <a:pt x="298" y="134"/>
                    </a:cubicBezTo>
                    <a:moveTo>
                      <a:pt x="0" y="0"/>
                    </a:moveTo>
                    <a:cubicBezTo>
                      <a:pt x="6" y="40"/>
                      <a:pt x="36" y="78"/>
                      <a:pt x="113" y="93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36" y="77"/>
                      <a:pt x="7" y="4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i$ľïḋé">
                <a:extLst>
                  <a:ext uri="{FF2B5EF4-FFF2-40B4-BE49-F238E27FC236}">
                    <a16:creationId xmlns:a16="http://schemas.microsoft.com/office/drawing/2014/main" xmlns="" id="{A87DC44B-EEFD-4C4A-B625-3F574D30E7E9}"/>
                  </a:ext>
                </a:extLst>
              </p:cNvPr>
              <p:cNvSpPr/>
              <p:nvPr/>
            </p:nvSpPr>
            <p:spPr bwMode="auto">
              <a:xfrm>
                <a:off x="6413500" y="4545013"/>
                <a:ext cx="3175" cy="28575"/>
              </a:xfrm>
              <a:custGeom>
                <a:avLst/>
                <a:gdLst>
                  <a:gd name="T0" fmla="*/ 0 w 2"/>
                  <a:gd name="T1" fmla="*/ 0 h 20"/>
                  <a:gd name="T2" fmla="*/ 2 w 2"/>
                  <a:gd name="T3" fmla="*/ 20 h 20"/>
                  <a:gd name="T4" fmla="*/ 2 w 2"/>
                  <a:gd name="T5" fmla="*/ 20 h 20"/>
                  <a:gd name="T6" fmla="*/ 0 w 2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0">
                    <a:moveTo>
                      <a:pt x="0" y="0"/>
                    </a:moveTo>
                    <a:cubicBezTo>
                      <a:pt x="0" y="6"/>
                      <a:pt x="1" y="13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13"/>
                      <a:pt x="0" y="6"/>
                      <a:pt x="0" y="0"/>
                    </a:cubicBezTo>
                  </a:path>
                </a:pathLst>
              </a:cu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îśļîḑé">
                <a:extLst>
                  <a:ext uri="{FF2B5EF4-FFF2-40B4-BE49-F238E27FC236}">
                    <a16:creationId xmlns:a16="http://schemas.microsoft.com/office/drawing/2014/main" xmlns="" id="{CD1BAC00-277F-4DD3-820B-5E02AF37E78A}"/>
                  </a:ext>
                </a:extLst>
              </p:cNvPr>
              <p:cNvSpPr/>
              <p:nvPr/>
            </p:nvSpPr>
            <p:spPr bwMode="auto">
              <a:xfrm>
                <a:off x="6938963" y="4787900"/>
                <a:ext cx="157163" cy="36513"/>
              </a:xfrm>
              <a:custGeom>
                <a:avLst/>
                <a:gdLst>
                  <a:gd name="T0" fmla="*/ 0 w 108"/>
                  <a:gd name="T1" fmla="*/ 0 h 25"/>
                  <a:gd name="T2" fmla="*/ 0 w 108"/>
                  <a:gd name="T3" fmla="*/ 0 h 25"/>
                  <a:gd name="T4" fmla="*/ 108 w 108"/>
                  <a:gd name="T5" fmla="*/ 25 h 25"/>
                  <a:gd name="T6" fmla="*/ 107 w 108"/>
                  <a:gd name="T7" fmla="*/ 24 h 25"/>
                  <a:gd name="T8" fmla="*/ 0 w 108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8" y="25"/>
                      <a:pt x="108" y="25"/>
                      <a:pt x="108" y="25"/>
                    </a:cubicBezTo>
                    <a:cubicBezTo>
                      <a:pt x="108" y="25"/>
                      <a:pt x="108" y="24"/>
                      <a:pt x="107" y="2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ïṡ1íďe">
                <a:extLst>
                  <a:ext uri="{FF2B5EF4-FFF2-40B4-BE49-F238E27FC236}">
                    <a16:creationId xmlns:a16="http://schemas.microsoft.com/office/drawing/2014/main" xmlns="" id="{EF0778FF-983C-4E9F-B096-8BF22B170864}"/>
                  </a:ext>
                </a:extLst>
              </p:cNvPr>
              <p:cNvSpPr/>
              <p:nvPr/>
            </p:nvSpPr>
            <p:spPr bwMode="auto">
              <a:xfrm>
                <a:off x="7094538" y="4822825"/>
                <a:ext cx="419100" cy="46038"/>
              </a:xfrm>
              <a:custGeom>
                <a:avLst/>
                <a:gdLst>
                  <a:gd name="T0" fmla="*/ 0 w 288"/>
                  <a:gd name="T1" fmla="*/ 0 h 31"/>
                  <a:gd name="T2" fmla="*/ 1 w 288"/>
                  <a:gd name="T3" fmla="*/ 1 h 31"/>
                  <a:gd name="T4" fmla="*/ 51 w 288"/>
                  <a:gd name="T5" fmla="*/ 12 h 31"/>
                  <a:gd name="T6" fmla="*/ 256 w 288"/>
                  <a:gd name="T7" fmla="*/ 31 h 31"/>
                  <a:gd name="T8" fmla="*/ 277 w 288"/>
                  <a:gd name="T9" fmla="*/ 28 h 31"/>
                  <a:gd name="T10" fmla="*/ 288 w 288"/>
                  <a:gd name="T11" fmla="*/ 10 h 31"/>
                  <a:gd name="T12" fmla="*/ 288 w 288"/>
                  <a:gd name="T13" fmla="*/ 10 h 31"/>
                  <a:gd name="T14" fmla="*/ 277 w 288"/>
                  <a:gd name="T15" fmla="*/ 28 h 31"/>
                  <a:gd name="T16" fmla="*/ 256 w 288"/>
                  <a:gd name="T17" fmla="*/ 30 h 31"/>
                  <a:gd name="T18" fmla="*/ 51 w 288"/>
                  <a:gd name="T19" fmla="*/ 12 h 31"/>
                  <a:gd name="T20" fmla="*/ 0 w 288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8" h="3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51" y="12"/>
                      <a:pt x="200" y="31"/>
                      <a:pt x="256" y="31"/>
                    </a:cubicBezTo>
                    <a:cubicBezTo>
                      <a:pt x="267" y="31"/>
                      <a:pt x="275" y="30"/>
                      <a:pt x="277" y="28"/>
                    </a:cubicBezTo>
                    <a:cubicBezTo>
                      <a:pt x="284" y="24"/>
                      <a:pt x="287" y="16"/>
                      <a:pt x="288" y="10"/>
                    </a:cubicBezTo>
                    <a:cubicBezTo>
                      <a:pt x="288" y="10"/>
                      <a:pt x="288" y="10"/>
                      <a:pt x="288" y="10"/>
                    </a:cubicBezTo>
                    <a:cubicBezTo>
                      <a:pt x="286" y="16"/>
                      <a:pt x="283" y="23"/>
                      <a:pt x="277" y="28"/>
                    </a:cubicBezTo>
                    <a:cubicBezTo>
                      <a:pt x="275" y="29"/>
                      <a:pt x="267" y="30"/>
                      <a:pt x="256" y="30"/>
                    </a:cubicBezTo>
                    <a:cubicBezTo>
                      <a:pt x="200" y="30"/>
                      <a:pt x="51" y="12"/>
                      <a:pt x="51" y="1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93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îšḻîḋê">
                <a:extLst>
                  <a:ext uri="{FF2B5EF4-FFF2-40B4-BE49-F238E27FC236}">
                    <a16:creationId xmlns:a16="http://schemas.microsoft.com/office/drawing/2014/main" xmlns="" id="{19535656-5D88-4D54-9A38-C9856D31F524}"/>
                  </a:ext>
                </a:extLst>
              </p:cNvPr>
              <p:cNvSpPr/>
              <p:nvPr/>
            </p:nvSpPr>
            <p:spPr bwMode="auto">
              <a:xfrm>
                <a:off x="7513638" y="4821238"/>
                <a:ext cx="1588" cy="15875"/>
              </a:xfrm>
              <a:custGeom>
                <a:avLst/>
                <a:gdLst>
                  <a:gd name="T0" fmla="*/ 1 w 1"/>
                  <a:gd name="T1" fmla="*/ 0 h 11"/>
                  <a:gd name="T2" fmla="*/ 0 w 1"/>
                  <a:gd name="T3" fmla="*/ 11 h 11"/>
                  <a:gd name="T4" fmla="*/ 0 w 1"/>
                  <a:gd name="T5" fmla="*/ 11 h 11"/>
                  <a:gd name="T6" fmla="*/ 1 w 1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1">
                    <a:moveTo>
                      <a:pt x="1" y="0"/>
                    </a:moveTo>
                    <a:cubicBezTo>
                      <a:pt x="1" y="2"/>
                      <a:pt x="1" y="7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6"/>
                      <a:pt x="1" y="2"/>
                      <a:pt x="1" y="0"/>
                    </a:cubicBezTo>
                  </a:path>
                </a:pathLst>
              </a:custGeom>
              <a:solidFill>
                <a:srgbClr val="403A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íṧḻiḑê">
                <a:extLst>
                  <a:ext uri="{FF2B5EF4-FFF2-40B4-BE49-F238E27FC236}">
                    <a16:creationId xmlns:a16="http://schemas.microsoft.com/office/drawing/2014/main" xmlns="" id="{E37C8B61-50FC-4EEA-BAEB-6E19BFE31087}"/>
                  </a:ext>
                </a:extLst>
              </p:cNvPr>
              <p:cNvSpPr/>
              <p:nvPr/>
            </p:nvSpPr>
            <p:spPr bwMode="auto">
              <a:xfrm>
                <a:off x="6580188" y="4706938"/>
                <a:ext cx="269875" cy="61913"/>
              </a:xfrm>
              <a:custGeom>
                <a:avLst/>
                <a:gdLst>
                  <a:gd name="T0" fmla="*/ 0 w 186"/>
                  <a:gd name="T1" fmla="*/ 0 h 42"/>
                  <a:gd name="T2" fmla="*/ 0 w 186"/>
                  <a:gd name="T3" fmla="*/ 1 h 42"/>
                  <a:gd name="T4" fmla="*/ 9 w 186"/>
                  <a:gd name="T5" fmla="*/ 2 h 42"/>
                  <a:gd name="T6" fmla="*/ 186 w 186"/>
                  <a:gd name="T7" fmla="*/ 42 h 42"/>
                  <a:gd name="T8" fmla="*/ 185 w 186"/>
                  <a:gd name="T9" fmla="*/ 42 h 42"/>
                  <a:gd name="T10" fmla="*/ 9 w 186"/>
                  <a:gd name="T11" fmla="*/ 2 h 42"/>
                  <a:gd name="T12" fmla="*/ 0 w 186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42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3" y="1"/>
                      <a:pt x="6" y="2"/>
                      <a:pt x="9" y="2"/>
                    </a:cubicBezTo>
                    <a:cubicBezTo>
                      <a:pt x="186" y="42"/>
                      <a:pt x="186" y="42"/>
                      <a:pt x="186" y="42"/>
                    </a:cubicBezTo>
                    <a:cubicBezTo>
                      <a:pt x="186" y="42"/>
                      <a:pt x="186" y="42"/>
                      <a:pt x="185" y="4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6" y="1"/>
                      <a:pt x="3" y="1"/>
                      <a:pt x="0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íṣḷîḑé">
                <a:extLst>
                  <a:ext uri="{FF2B5EF4-FFF2-40B4-BE49-F238E27FC236}">
                    <a16:creationId xmlns:a16="http://schemas.microsoft.com/office/drawing/2014/main" xmlns="" id="{BDA49FD9-A8EF-470E-A493-2867DA2AEE23}"/>
                  </a:ext>
                </a:extLst>
              </p:cNvPr>
              <p:cNvSpPr/>
              <p:nvPr/>
            </p:nvSpPr>
            <p:spPr bwMode="auto">
              <a:xfrm>
                <a:off x="6413500" y="4171950"/>
                <a:ext cx="1101725" cy="695325"/>
              </a:xfrm>
              <a:custGeom>
                <a:avLst/>
                <a:gdLst>
                  <a:gd name="T0" fmla="*/ 148 w 758"/>
                  <a:gd name="T1" fmla="*/ 0 h 479"/>
                  <a:gd name="T2" fmla="*/ 52 w 758"/>
                  <a:gd name="T3" fmla="*/ 93 h 479"/>
                  <a:gd name="T4" fmla="*/ 26 w 758"/>
                  <a:gd name="T5" fmla="*/ 162 h 479"/>
                  <a:gd name="T6" fmla="*/ 0 w 758"/>
                  <a:gd name="T7" fmla="*/ 257 h 479"/>
                  <a:gd name="T8" fmla="*/ 2 w 758"/>
                  <a:gd name="T9" fmla="*/ 277 h 479"/>
                  <a:gd name="T10" fmla="*/ 115 w 758"/>
                  <a:gd name="T11" fmla="*/ 369 h 479"/>
                  <a:gd name="T12" fmla="*/ 124 w 758"/>
                  <a:gd name="T13" fmla="*/ 371 h 479"/>
                  <a:gd name="T14" fmla="*/ 300 w 758"/>
                  <a:gd name="T15" fmla="*/ 411 h 479"/>
                  <a:gd name="T16" fmla="*/ 362 w 758"/>
                  <a:gd name="T17" fmla="*/ 425 h 479"/>
                  <a:gd name="T18" fmla="*/ 469 w 758"/>
                  <a:gd name="T19" fmla="*/ 449 h 479"/>
                  <a:gd name="T20" fmla="*/ 520 w 758"/>
                  <a:gd name="T21" fmla="*/ 461 h 479"/>
                  <a:gd name="T22" fmla="*/ 725 w 758"/>
                  <a:gd name="T23" fmla="*/ 479 h 479"/>
                  <a:gd name="T24" fmla="*/ 746 w 758"/>
                  <a:gd name="T25" fmla="*/ 477 h 479"/>
                  <a:gd name="T26" fmla="*/ 757 w 758"/>
                  <a:gd name="T27" fmla="*/ 459 h 479"/>
                  <a:gd name="T28" fmla="*/ 758 w 758"/>
                  <a:gd name="T29" fmla="*/ 448 h 479"/>
                  <a:gd name="T30" fmla="*/ 758 w 758"/>
                  <a:gd name="T31" fmla="*/ 445 h 479"/>
                  <a:gd name="T32" fmla="*/ 478 w 758"/>
                  <a:gd name="T33" fmla="*/ 373 h 479"/>
                  <a:gd name="T34" fmla="*/ 430 w 758"/>
                  <a:gd name="T35" fmla="*/ 203 h 479"/>
                  <a:gd name="T36" fmla="*/ 430 w 758"/>
                  <a:gd name="T37" fmla="*/ 203 h 479"/>
                  <a:gd name="T38" fmla="*/ 430 w 758"/>
                  <a:gd name="T39" fmla="*/ 203 h 479"/>
                  <a:gd name="T40" fmla="*/ 430 w 758"/>
                  <a:gd name="T41" fmla="*/ 202 h 479"/>
                  <a:gd name="T42" fmla="*/ 194 w 758"/>
                  <a:gd name="T43" fmla="*/ 8 h 479"/>
                  <a:gd name="T44" fmla="*/ 169 w 758"/>
                  <a:gd name="T45" fmla="*/ 3 h 479"/>
                  <a:gd name="T46" fmla="*/ 148 w 758"/>
                  <a:gd name="T47" fmla="*/ 0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58" h="479">
                    <a:moveTo>
                      <a:pt x="148" y="0"/>
                    </a:moveTo>
                    <a:cubicBezTo>
                      <a:pt x="119" y="0"/>
                      <a:pt x="76" y="15"/>
                      <a:pt x="52" y="93"/>
                    </a:cubicBezTo>
                    <a:cubicBezTo>
                      <a:pt x="45" y="117"/>
                      <a:pt x="36" y="140"/>
                      <a:pt x="26" y="162"/>
                    </a:cubicBezTo>
                    <a:cubicBezTo>
                      <a:pt x="14" y="187"/>
                      <a:pt x="0" y="222"/>
                      <a:pt x="0" y="257"/>
                    </a:cubicBezTo>
                    <a:cubicBezTo>
                      <a:pt x="0" y="263"/>
                      <a:pt x="1" y="270"/>
                      <a:pt x="2" y="277"/>
                    </a:cubicBezTo>
                    <a:cubicBezTo>
                      <a:pt x="9" y="317"/>
                      <a:pt x="38" y="354"/>
                      <a:pt x="115" y="369"/>
                    </a:cubicBezTo>
                    <a:cubicBezTo>
                      <a:pt x="118" y="370"/>
                      <a:pt x="121" y="370"/>
                      <a:pt x="124" y="371"/>
                    </a:cubicBezTo>
                    <a:cubicBezTo>
                      <a:pt x="300" y="411"/>
                      <a:pt x="300" y="411"/>
                      <a:pt x="300" y="411"/>
                    </a:cubicBezTo>
                    <a:cubicBezTo>
                      <a:pt x="362" y="425"/>
                      <a:pt x="362" y="425"/>
                      <a:pt x="362" y="425"/>
                    </a:cubicBezTo>
                    <a:cubicBezTo>
                      <a:pt x="469" y="449"/>
                      <a:pt x="469" y="449"/>
                      <a:pt x="469" y="449"/>
                    </a:cubicBezTo>
                    <a:cubicBezTo>
                      <a:pt x="520" y="461"/>
                      <a:pt x="520" y="461"/>
                      <a:pt x="520" y="461"/>
                    </a:cubicBezTo>
                    <a:cubicBezTo>
                      <a:pt x="520" y="461"/>
                      <a:pt x="669" y="479"/>
                      <a:pt x="725" y="479"/>
                    </a:cubicBezTo>
                    <a:cubicBezTo>
                      <a:pt x="736" y="479"/>
                      <a:pt x="744" y="478"/>
                      <a:pt x="746" y="477"/>
                    </a:cubicBezTo>
                    <a:cubicBezTo>
                      <a:pt x="752" y="472"/>
                      <a:pt x="755" y="465"/>
                      <a:pt x="757" y="459"/>
                    </a:cubicBezTo>
                    <a:cubicBezTo>
                      <a:pt x="758" y="455"/>
                      <a:pt x="758" y="450"/>
                      <a:pt x="758" y="448"/>
                    </a:cubicBezTo>
                    <a:cubicBezTo>
                      <a:pt x="758" y="446"/>
                      <a:pt x="758" y="445"/>
                      <a:pt x="758" y="445"/>
                    </a:cubicBezTo>
                    <a:cubicBezTo>
                      <a:pt x="758" y="445"/>
                      <a:pt x="524" y="445"/>
                      <a:pt x="478" y="373"/>
                    </a:cubicBezTo>
                    <a:cubicBezTo>
                      <a:pt x="432" y="301"/>
                      <a:pt x="430" y="203"/>
                      <a:pt x="430" y="203"/>
                    </a:cubicBezTo>
                    <a:cubicBezTo>
                      <a:pt x="430" y="203"/>
                      <a:pt x="430" y="203"/>
                      <a:pt x="430" y="203"/>
                    </a:cubicBezTo>
                    <a:cubicBezTo>
                      <a:pt x="430" y="203"/>
                      <a:pt x="430" y="203"/>
                      <a:pt x="430" y="203"/>
                    </a:cubicBezTo>
                    <a:cubicBezTo>
                      <a:pt x="430" y="203"/>
                      <a:pt x="430" y="202"/>
                      <a:pt x="430" y="202"/>
                    </a:cubicBezTo>
                    <a:cubicBezTo>
                      <a:pt x="430" y="187"/>
                      <a:pt x="423" y="50"/>
                      <a:pt x="194" y="8"/>
                    </a:cubicBezTo>
                    <a:cubicBezTo>
                      <a:pt x="186" y="6"/>
                      <a:pt x="178" y="5"/>
                      <a:pt x="169" y="3"/>
                    </a:cubicBezTo>
                    <a:cubicBezTo>
                      <a:pt x="164" y="1"/>
                      <a:pt x="157" y="0"/>
                      <a:pt x="148" y="0"/>
                    </a:cubicBezTo>
                  </a:path>
                </a:pathLst>
              </a:custGeom>
              <a:solidFill>
                <a:srgbClr val="403A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ïŝļîḑé">
                <a:extLst>
                  <a:ext uri="{FF2B5EF4-FFF2-40B4-BE49-F238E27FC236}">
                    <a16:creationId xmlns:a16="http://schemas.microsoft.com/office/drawing/2014/main" xmlns="" id="{7506F96B-BA8B-41DA-BBA3-DE26FCC9058D}"/>
                  </a:ext>
                </a:extLst>
              </p:cNvPr>
              <p:cNvSpPr/>
              <p:nvPr/>
            </p:nvSpPr>
            <p:spPr bwMode="auto">
              <a:xfrm>
                <a:off x="6823075" y="3948113"/>
                <a:ext cx="1044575" cy="801688"/>
              </a:xfrm>
              <a:custGeom>
                <a:avLst/>
                <a:gdLst>
                  <a:gd name="T0" fmla="*/ 718 w 718"/>
                  <a:gd name="T1" fmla="*/ 52 h 552"/>
                  <a:gd name="T2" fmla="*/ 656 w 718"/>
                  <a:gd name="T3" fmla="*/ 1 h 552"/>
                  <a:gd name="T4" fmla="*/ 342 w 718"/>
                  <a:gd name="T5" fmla="*/ 63 h 552"/>
                  <a:gd name="T6" fmla="*/ 262 w 718"/>
                  <a:gd name="T7" fmla="*/ 103 h 552"/>
                  <a:gd name="T8" fmla="*/ 362 w 718"/>
                  <a:gd name="T9" fmla="*/ 497 h 552"/>
                  <a:gd name="T10" fmla="*/ 632 w 718"/>
                  <a:gd name="T11" fmla="*/ 422 h 552"/>
                  <a:gd name="T12" fmla="*/ 682 w 718"/>
                  <a:gd name="T13" fmla="*/ 235 h 552"/>
                  <a:gd name="T14" fmla="*/ 718 w 718"/>
                  <a:gd name="T15" fmla="*/ 57 h 552"/>
                  <a:gd name="T16" fmla="*/ 718 w 718"/>
                  <a:gd name="T17" fmla="*/ 52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8" h="552">
                    <a:moveTo>
                      <a:pt x="718" y="52"/>
                    </a:moveTo>
                    <a:cubicBezTo>
                      <a:pt x="713" y="22"/>
                      <a:pt x="686" y="0"/>
                      <a:pt x="656" y="1"/>
                    </a:cubicBezTo>
                    <a:cubicBezTo>
                      <a:pt x="599" y="2"/>
                      <a:pt x="423" y="9"/>
                      <a:pt x="342" y="63"/>
                    </a:cubicBezTo>
                    <a:cubicBezTo>
                      <a:pt x="342" y="63"/>
                      <a:pt x="280" y="103"/>
                      <a:pt x="262" y="103"/>
                    </a:cubicBezTo>
                    <a:cubicBezTo>
                      <a:pt x="244" y="103"/>
                      <a:pt x="0" y="311"/>
                      <a:pt x="362" y="497"/>
                    </a:cubicBezTo>
                    <a:cubicBezTo>
                      <a:pt x="362" y="497"/>
                      <a:pt x="556" y="552"/>
                      <a:pt x="632" y="422"/>
                    </a:cubicBezTo>
                    <a:cubicBezTo>
                      <a:pt x="632" y="422"/>
                      <a:pt x="686" y="283"/>
                      <a:pt x="682" y="235"/>
                    </a:cubicBezTo>
                    <a:cubicBezTo>
                      <a:pt x="678" y="187"/>
                      <a:pt x="718" y="57"/>
                      <a:pt x="718" y="57"/>
                    </a:cubicBezTo>
                    <a:cubicBezTo>
                      <a:pt x="718" y="57"/>
                      <a:pt x="718" y="55"/>
                      <a:pt x="718" y="52"/>
                    </a:cubicBezTo>
                  </a:path>
                </a:pathLst>
              </a:custGeom>
              <a:solidFill>
                <a:srgbClr val="47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îslíḓê">
                <a:extLst>
                  <a:ext uri="{FF2B5EF4-FFF2-40B4-BE49-F238E27FC236}">
                    <a16:creationId xmlns:a16="http://schemas.microsoft.com/office/drawing/2014/main" xmlns="" id="{B7F3E0B5-3CF9-4966-A2B8-37377B115D79}"/>
                  </a:ext>
                </a:extLst>
              </p:cNvPr>
              <p:cNvSpPr/>
              <p:nvPr/>
            </p:nvSpPr>
            <p:spPr bwMode="auto">
              <a:xfrm>
                <a:off x="7815263" y="4268788"/>
                <a:ext cx="1588" cy="25400"/>
              </a:xfrm>
              <a:custGeom>
                <a:avLst/>
                <a:gdLst>
                  <a:gd name="T0" fmla="*/ 2 w 2"/>
                  <a:gd name="T1" fmla="*/ 0 h 17"/>
                  <a:gd name="T2" fmla="*/ 0 w 2"/>
                  <a:gd name="T3" fmla="*/ 1 h 17"/>
                  <a:gd name="T4" fmla="*/ 0 w 2"/>
                  <a:gd name="T5" fmla="*/ 14 h 17"/>
                  <a:gd name="T6" fmla="*/ 0 w 2"/>
                  <a:gd name="T7" fmla="*/ 17 h 17"/>
                  <a:gd name="T8" fmla="*/ 2 w 2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7">
                    <a:moveTo>
                      <a:pt x="2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0" y="6"/>
                      <a:pt x="0" y="10"/>
                      <a:pt x="0" y="14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1" y="12"/>
                      <a:pt x="1" y="6"/>
                      <a:pt x="2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îṥḷîdê">
                <a:extLst>
                  <a:ext uri="{FF2B5EF4-FFF2-40B4-BE49-F238E27FC236}">
                    <a16:creationId xmlns:a16="http://schemas.microsoft.com/office/drawing/2014/main" xmlns="" id="{D0A2FF7D-678D-40F7-A8B3-9B7AD03ED6E3}"/>
                  </a:ext>
                </a:extLst>
              </p:cNvPr>
              <p:cNvSpPr/>
              <p:nvPr/>
            </p:nvSpPr>
            <p:spPr bwMode="auto">
              <a:xfrm>
                <a:off x="7815263" y="4054475"/>
                <a:ext cx="52388" cy="215900"/>
              </a:xfrm>
              <a:custGeom>
                <a:avLst/>
                <a:gdLst>
                  <a:gd name="T0" fmla="*/ 31 w 36"/>
                  <a:gd name="T1" fmla="*/ 0 h 149"/>
                  <a:gd name="T2" fmla="*/ 0 w 36"/>
                  <a:gd name="T3" fmla="*/ 149 h 149"/>
                  <a:gd name="T4" fmla="*/ 2 w 36"/>
                  <a:gd name="T5" fmla="*/ 148 h 149"/>
                  <a:gd name="T6" fmla="*/ 36 w 36"/>
                  <a:gd name="T7" fmla="*/ 18 h 149"/>
                  <a:gd name="T8" fmla="*/ 36 w 36"/>
                  <a:gd name="T9" fmla="*/ 14 h 149"/>
                  <a:gd name="T10" fmla="*/ 31 w 36"/>
                  <a:gd name="T11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49">
                    <a:moveTo>
                      <a:pt x="31" y="0"/>
                    </a:moveTo>
                    <a:cubicBezTo>
                      <a:pt x="22" y="33"/>
                      <a:pt x="2" y="107"/>
                      <a:pt x="0" y="149"/>
                    </a:cubicBezTo>
                    <a:cubicBezTo>
                      <a:pt x="1" y="148"/>
                      <a:pt x="2" y="148"/>
                      <a:pt x="2" y="148"/>
                    </a:cubicBezTo>
                    <a:cubicBezTo>
                      <a:pt x="11" y="94"/>
                      <a:pt x="36" y="18"/>
                      <a:pt x="36" y="18"/>
                    </a:cubicBezTo>
                    <a:cubicBezTo>
                      <a:pt x="36" y="18"/>
                      <a:pt x="36" y="17"/>
                      <a:pt x="36" y="14"/>
                    </a:cubicBezTo>
                    <a:cubicBezTo>
                      <a:pt x="35" y="9"/>
                      <a:pt x="33" y="5"/>
                      <a:pt x="31" y="0"/>
                    </a:cubicBezTo>
                  </a:path>
                </a:pathLst>
              </a:cu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íṡḻíḑè">
                <a:extLst>
                  <a:ext uri="{FF2B5EF4-FFF2-40B4-BE49-F238E27FC236}">
                    <a16:creationId xmlns:a16="http://schemas.microsoft.com/office/drawing/2014/main" xmlns="" id="{E5E5A650-866D-4F1E-98E4-FF470B9E16B7}"/>
                  </a:ext>
                </a:extLst>
              </p:cNvPr>
              <p:cNvSpPr/>
              <p:nvPr/>
            </p:nvSpPr>
            <p:spPr bwMode="auto">
              <a:xfrm>
                <a:off x="7747000" y="4311650"/>
                <a:ext cx="71438" cy="238125"/>
              </a:xfrm>
              <a:custGeom>
                <a:avLst/>
                <a:gdLst>
                  <a:gd name="T0" fmla="*/ 46 w 49"/>
                  <a:gd name="T1" fmla="*/ 0 h 165"/>
                  <a:gd name="T2" fmla="*/ 0 w 49"/>
                  <a:gd name="T3" fmla="*/ 162 h 165"/>
                  <a:gd name="T4" fmla="*/ 2 w 49"/>
                  <a:gd name="T5" fmla="*/ 165 h 165"/>
                  <a:gd name="T6" fmla="*/ 46 w 49"/>
                  <a:gd name="T7" fmla="*/ 6 h 165"/>
                  <a:gd name="T8" fmla="*/ 46 w 49"/>
                  <a:gd name="T9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65">
                    <a:moveTo>
                      <a:pt x="46" y="0"/>
                    </a:moveTo>
                    <a:cubicBezTo>
                      <a:pt x="41" y="47"/>
                      <a:pt x="11" y="133"/>
                      <a:pt x="0" y="162"/>
                    </a:cubicBezTo>
                    <a:cubicBezTo>
                      <a:pt x="0" y="163"/>
                      <a:pt x="1" y="164"/>
                      <a:pt x="2" y="165"/>
                    </a:cubicBezTo>
                    <a:cubicBezTo>
                      <a:pt x="15" y="130"/>
                      <a:pt x="49" y="41"/>
                      <a:pt x="46" y="6"/>
                    </a:cubicBezTo>
                    <a:cubicBezTo>
                      <a:pt x="46" y="4"/>
                      <a:pt x="46" y="2"/>
                      <a:pt x="46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îṩḷîḋê">
                <a:extLst>
                  <a:ext uri="{FF2B5EF4-FFF2-40B4-BE49-F238E27FC236}">
                    <a16:creationId xmlns:a16="http://schemas.microsoft.com/office/drawing/2014/main" xmlns="" id="{8296014D-E924-415D-B49A-1EA3ACA58AE9}"/>
                  </a:ext>
                </a:extLst>
              </p:cNvPr>
              <p:cNvSpPr/>
              <p:nvPr/>
            </p:nvSpPr>
            <p:spPr bwMode="auto">
              <a:xfrm>
                <a:off x="7743825" y="4546600"/>
                <a:ext cx="6350" cy="15875"/>
              </a:xfrm>
              <a:custGeom>
                <a:avLst/>
                <a:gdLst>
                  <a:gd name="T0" fmla="*/ 3 w 5"/>
                  <a:gd name="T1" fmla="*/ 0 h 11"/>
                  <a:gd name="T2" fmla="*/ 0 w 5"/>
                  <a:gd name="T3" fmla="*/ 8 h 11"/>
                  <a:gd name="T4" fmla="*/ 1 w 5"/>
                  <a:gd name="T5" fmla="*/ 11 h 11"/>
                  <a:gd name="T6" fmla="*/ 5 w 5"/>
                  <a:gd name="T7" fmla="*/ 3 h 11"/>
                  <a:gd name="T8" fmla="*/ 3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3" y="0"/>
                    </a:moveTo>
                    <a:cubicBezTo>
                      <a:pt x="2" y="3"/>
                      <a:pt x="1" y="6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2" y="9"/>
                      <a:pt x="3" y="6"/>
                      <a:pt x="5" y="3"/>
                    </a:cubicBezTo>
                    <a:cubicBezTo>
                      <a:pt x="4" y="2"/>
                      <a:pt x="3" y="1"/>
                      <a:pt x="3" y="0"/>
                    </a:cubicBezTo>
                  </a:path>
                </a:pathLst>
              </a:custGeom>
              <a:solidFill>
                <a:srgbClr val="393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ïsḻîḑe">
                <a:extLst>
                  <a:ext uri="{FF2B5EF4-FFF2-40B4-BE49-F238E27FC236}">
                    <a16:creationId xmlns:a16="http://schemas.microsoft.com/office/drawing/2014/main" xmlns="" id="{B822EC86-EC45-4579-9DC3-64C1A509C927}"/>
                  </a:ext>
                </a:extLst>
              </p:cNvPr>
              <p:cNvSpPr/>
              <p:nvPr/>
            </p:nvSpPr>
            <p:spPr bwMode="auto">
              <a:xfrm>
                <a:off x="7605713" y="4557713"/>
                <a:ext cx="139700" cy="111125"/>
              </a:xfrm>
              <a:custGeom>
                <a:avLst/>
                <a:gdLst>
                  <a:gd name="T0" fmla="*/ 95 w 96"/>
                  <a:gd name="T1" fmla="*/ 0 h 77"/>
                  <a:gd name="T2" fmla="*/ 94 w 96"/>
                  <a:gd name="T3" fmla="*/ 2 h 77"/>
                  <a:gd name="T4" fmla="*/ 0 w 96"/>
                  <a:gd name="T5" fmla="*/ 76 h 77"/>
                  <a:gd name="T6" fmla="*/ 0 w 96"/>
                  <a:gd name="T7" fmla="*/ 77 h 77"/>
                  <a:gd name="T8" fmla="*/ 94 w 96"/>
                  <a:gd name="T9" fmla="*/ 9 h 77"/>
                  <a:gd name="T10" fmla="*/ 96 w 96"/>
                  <a:gd name="T11" fmla="*/ 3 h 77"/>
                  <a:gd name="T12" fmla="*/ 95 w 96"/>
                  <a:gd name="T13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77">
                    <a:moveTo>
                      <a:pt x="95" y="0"/>
                    </a:moveTo>
                    <a:cubicBezTo>
                      <a:pt x="94" y="1"/>
                      <a:pt x="94" y="2"/>
                      <a:pt x="94" y="2"/>
                    </a:cubicBezTo>
                    <a:cubicBezTo>
                      <a:pt x="71" y="42"/>
                      <a:pt x="37" y="64"/>
                      <a:pt x="0" y="76"/>
                    </a:cubicBezTo>
                    <a:cubicBezTo>
                      <a:pt x="0" y="76"/>
                      <a:pt x="0" y="77"/>
                      <a:pt x="0" y="77"/>
                    </a:cubicBezTo>
                    <a:cubicBezTo>
                      <a:pt x="36" y="66"/>
                      <a:pt x="71" y="46"/>
                      <a:pt x="94" y="9"/>
                    </a:cubicBezTo>
                    <a:cubicBezTo>
                      <a:pt x="94" y="9"/>
                      <a:pt x="95" y="7"/>
                      <a:pt x="96" y="3"/>
                    </a:cubicBezTo>
                    <a:cubicBezTo>
                      <a:pt x="96" y="2"/>
                      <a:pt x="95" y="1"/>
                      <a:pt x="95" y="0"/>
                    </a:cubicBezTo>
                  </a:path>
                </a:pathLst>
              </a:custGeom>
              <a:solidFill>
                <a:srgbClr val="403A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îşlíḋe">
                <a:extLst>
                  <a:ext uri="{FF2B5EF4-FFF2-40B4-BE49-F238E27FC236}">
                    <a16:creationId xmlns:a16="http://schemas.microsoft.com/office/drawing/2014/main" xmlns="" id="{88214A9E-A9C6-44D4-B5F5-8A13D2F9E96A}"/>
                  </a:ext>
                </a:extLst>
              </p:cNvPr>
              <p:cNvSpPr/>
              <p:nvPr/>
            </p:nvSpPr>
            <p:spPr bwMode="auto">
              <a:xfrm>
                <a:off x="7056438" y="4349750"/>
                <a:ext cx="549275" cy="334963"/>
              </a:xfrm>
              <a:custGeom>
                <a:avLst/>
                <a:gdLst>
                  <a:gd name="T0" fmla="*/ 377 w 377"/>
                  <a:gd name="T1" fmla="*/ 219 h 231"/>
                  <a:gd name="T2" fmla="*/ 306 w 377"/>
                  <a:gd name="T3" fmla="*/ 231 h 231"/>
                  <a:gd name="T4" fmla="*/ 377 w 377"/>
                  <a:gd name="T5" fmla="*/ 220 h 231"/>
                  <a:gd name="T6" fmla="*/ 377 w 377"/>
                  <a:gd name="T7" fmla="*/ 219 h 231"/>
                  <a:gd name="T8" fmla="*/ 4 w 377"/>
                  <a:gd name="T9" fmla="*/ 0 h 231"/>
                  <a:gd name="T10" fmla="*/ 201 w 377"/>
                  <a:gd name="T11" fmla="*/ 220 h 231"/>
                  <a:gd name="T12" fmla="*/ 281 w 377"/>
                  <a:gd name="T13" fmla="*/ 231 h 231"/>
                  <a:gd name="T14" fmla="*/ 201 w 377"/>
                  <a:gd name="T15" fmla="*/ 220 h 231"/>
                  <a:gd name="T16" fmla="*/ 4 w 377"/>
                  <a:gd name="T17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7" h="231">
                    <a:moveTo>
                      <a:pt x="377" y="219"/>
                    </a:moveTo>
                    <a:cubicBezTo>
                      <a:pt x="354" y="227"/>
                      <a:pt x="329" y="230"/>
                      <a:pt x="306" y="231"/>
                    </a:cubicBezTo>
                    <a:cubicBezTo>
                      <a:pt x="329" y="230"/>
                      <a:pt x="353" y="227"/>
                      <a:pt x="377" y="220"/>
                    </a:cubicBezTo>
                    <a:cubicBezTo>
                      <a:pt x="377" y="220"/>
                      <a:pt x="377" y="219"/>
                      <a:pt x="377" y="219"/>
                    </a:cubicBezTo>
                    <a:moveTo>
                      <a:pt x="4" y="0"/>
                    </a:moveTo>
                    <a:cubicBezTo>
                      <a:pt x="0" y="66"/>
                      <a:pt x="42" y="145"/>
                      <a:pt x="201" y="220"/>
                    </a:cubicBezTo>
                    <a:cubicBezTo>
                      <a:pt x="201" y="220"/>
                      <a:pt x="236" y="230"/>
                      <a:pt x="281" y="231"/>
                    </a:cubicBezTo>
                    <a:cubicBezTo>
                      <a:pt x="236" y="229"/>
                      <a:pt x="201" y="220"/>
                      <a:pt x="201" y="220"/>
                    </a:cubicBezTo>
                    <a:cubicBezTo>
                      <a:pt x="56" y="145"/>
                      <a:pt x="8" y="67"/>
                      <a:pt x="4" y="0"/>
                    </a:cubicBezTo>
                  </a:path>
                </a:pathLst>
              </a:cu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îṧḻiḍê">
                <a:extLst>
                  <a:ext uri="{FF2B5EF4-FFF2-40B4-BE49-F238E27FC236}">
                    <a16:creationId xmlns:a16="http://schemas.microsoft.com/office/drawing/2014/main" xmlns="" id="{4B634380-6784-4686-8281-7C443CCA690D}"/>
                  </a:ext>
                </a:extLst>
              </p:cNvPr>
              <p:cNvSpPr/>
              <p:nvPr/>
            </p:nvSpPr>
            <p:spPr bwMode="auto">
              <a:xfrm>
                <a:off x="7062788" y="4006850"/>
                <a:ext cx="796925" cy="677863"/>
              </a:xfrm>
              <a:custGeom>
                <a:avLst/>
                <a:gdLst>
                  <a:gd name="T0" fmla="*/ 492 w 548"/>
                  <a:gd name="T1" fmla="*/ 0 h 468"/>
                  <a:gd name="T2" fmla="*/ 491 w 548"/>
                  <a:gd name="T3" fmla="*/ 0 h 468"/>
                  <a:gd name="T4" fmla="*/ 177 w 548"/>
                  <a:gd name="T5" fmla="*/ 57 h 468"/>
                  <a:gd name="T6" fmla="*/ 97 w 548"/>
                  <a:gd name="T7" fmla="*/ 94 h 468"/>
                  <a:gd name="T8" fmla="*/ 0 w 548"/>
                  <a:gd name="T9" fmla="*/ 237 h 468"/>
                  <a:gd name="T10" fmla="*/ 197 w 548"/>
                  <a:gd name="T11" fmla="*/ 457 h 468"/>
                  <a:gd name="T12" fmla="*/ 277 w 548"/>
                  <a:gd name="T13" fmla="*/ 468 h 468"/>
                  <a:gd name="T14" fmla="*/ 290 w 548"/>
                  <a:gd name="T15" fmla="*/ 468 h 468"/>
                  <a:gd name="T16" fmla="*/ 302 w 548"/>
                  <a:gd name="T17" fmla="*/ 468 h 468"/>
                  <a:gd name="T18" fmla="*/ 373 w 548"/>
                  <a:gd name="T19" fmla="*/ 456 h 468"/>
                  <a:gd name="T20" fmla="*/ 467 w 548"/>
                  <a:gd name="T21" fmla="*/ 382 h 468"/>
                  <a:gd name="T22" fmla="*/ 468 w 548"/>
                  <a:gd name="T23" fmla="*/ 380 h 468"/>
                  <a:gd name="T24" fmla="*/ 471 w 548"/>
                  <a:gd name="T25" fmla="*/ 372 h 468"/>
                  <a:gd name="T26" fmla="*/ 471 w 548"/>
                  <a:gd name="T27" fmla="*/ 372 h 468"/>
                  <a:gd name="T28" fmla="*/ 517 w 548"/>
                  <a:gd name="T29" fmla="*/ 210 h 468"/>
                  <a:gd name="T30" fmla="*/ 517 w 548"/>
                  <a:gd name="T31" fmla="*/ 198 h 468"/>
                  <a:gd name="T32" fmla="*/ 517 w 548"/>
                  <a:gd name="T33" fmla="*/ 195 h 468"/>
                  <a:gd name="T34" fmla="*/ 517 w 548"/>
                  <a:gd name="T35" fmla="*/ 182 h 468"/>
                  <a:gd name="T36" fmla="*/ 548 w 548"/>
                  <a:gd name="T37" fmla="*/ 33 h 468"/>
                  <a:gd name="T38" fmla="*/ 492 w 548"/>
                  <a:gd name="T39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8" h="468">
                    <a:moveTo>
                      <a:pt x="492" y="0"/>
                    </a:moveTo>
                    <a:cubicBezTo>
                      <a:pt x="491" y="0"/>
                      <a:pt x="491" y="0"/>
                      <a:pt x="491" y="0"/>
                    </a:cubicBezTo>
                    <a:cubicBezTo>
                      <a:pt x="434" y="1"/>
                      <a:pt x="258" y="8"/>
                      <a:pt x="177" y="57"/>
                    </a:cubicBezTo>
                    <a:cubicBezTo>
                      <a:pt x="177" y="57"/>
                      <a:pt x="115" y="94"/>
                      <a:pt x="97" y="94"/>
                    </a:cubicBezTo>
                    <a:cubicBezTo>
                      <a:pt x="87" y="94"/>
                      <a:pt x="6" y="154"/>
                      <a:pt x="0" y="237"/>
                    </a:cubicBezTo>
                    <a:cubicBezTo>
                      <a:pt x="4" y="304"/>
                      <a:pt x="52" y="382"/>
                      <a:pt x="197" y="457"/>
                    </a:cubicBezTo>
                    <a:cubicBezTo>
                      <a:pt x="197" y="457"/>
                      <a:pt x="232" y="466"/>
                      <a:pt x="277" y="468"/>
                    </a:cubicBezTo>
                    <a:cubicBezTo>
                      <a:pt x="281" y="468"/>
                      <a:pt x="285" y="468"/>
                      <a:pt x="290" y="468"/>
                    </a:cubicBezTo>
                    <a:cubicBezTo>
                      <a:pt x="294" y="468"/>
                      <a:pt x="298" y="468"/>
                      <a:pt x="302" y="468"/>
                    </a:cubicBezTo>
                    <a:cubicBezTo>
                      <a:pt x="325" y="467"/>
                      <a:pt x="350" y="464"/>
                      <a:pt x="373" y="456"/>
                    </a:cubicBezTo>
                    <a:cubicBezTo>
                      <a:pt x="410" y="444"/>
                      <a:pt x="444" y="422"/>
                      <a:pt x="467" y="382"/>
                    </a:cubicBezTo>
                    <a:cubicBezTo>
                      <a:pt x="467" y="382"/>
                      <a:pt x="467" y="381"/>
                      <a:pt x="468" y="380"/>
                    </a:cubicBezTo>
                    <a:cubicBezTo>
                      <a:pt x="469" y="378"/>
                      <a:pt x="470" y="375"/>
                      <a:pt x="471" y="372"/>
                    </a:cubicBezTo>
                    <a:cubicBezTo>
                      <a:pt x="471" y="372"/>
                      <a:pt x="471" y="372"/>
                      <a:pt x="471" y="372"/>
                    </a:cubicBezTo>
                    <a:cubicBezTo>
                      <a:pt x="482" y="343"/>
                      <a:pt x="512" y="257"/>
                      <a:pt x="517" y="210"/>
                    </a:cubicBezTo>
                    <a:cubicBezTo>
                      <a:pt x="517" y="207"/>
                      <a:pt x="517" y="203"/>
                      <a:pt x="517" y="198"/>
                    </a:cubicBezTo>
                    <a:cubicBezTo>
                      <a:pt x="517" y="197"/>
                      <a:pt x="517" y="196"/>
                      <a:pt x="517" y="195"/>
                    </a:cubicBezTo>
                    <a:cubicBezTo>
                      <a:pt x="517" y="191"/>
                      <a:pt x="517" y="187"/>
                      <a:pt x="517" y="182"/>
                    </a:cubicBezTo>
                    <a:cubicBezTo>
                      <a:pt x="519" y="140"/>
                      <a:pt x="539" y="66"/>
                      <a:pt x="548" y="33"/>
                    </a:cubicBezTo>
                    <a:cubicBezTo>
                      <a:pt x="538" y="13"/>
                      <a:pt x="517" y="0"/>
                      <a:pt x="492" y="0"/>
                    </a:cubicBezTo>
                  </a:path>
                </a:pathLst>
              </a:custGeom>
              <a:solidFill>
                <a:srgbClr val="403A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iṧļïḋe">
                <a:extLst>
                  <a:ext uri="{FF2B5EF4-FFF2-40B4-BE49-F238E27FC236}">
                    <a16:creationId xmlns:a16="http://schemas.microsoft.com/office/drawing/2014/main" xmlns="" id="{ECE714F2-14ED-457F-8B8A-3BFB9A6CD905}"/>
                  </a:ext>
                </a:extLst>
              </p:cNvPr>
              <p:cNvSpPr/>
              <p:nvPr/>
            </p:nvSpPr>
            <p:spPr bwMode="auto">
              <a:xfrm>
                <a:off x="7491413" y="4668838"/>
                <a:ext cx="93663" cy="198438"/>
              </a:xfrm>
              <a:prstGeom prst="rect">
                <a:avLst/>
              </a:prstGeom>
              <a:solidFill>
                <a:srgbClr val="5F5D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îṡliďe">
                <a:extLst>
                  <a:ext uri="{FF2B5EF4-FFF2-40B4-BE49-F238E27FC236}">
                    <a16:creationId xmlns:a16="http://schemas.microsoft.com/office/drawing/2014/main" xmlns="" id="{3EEFF690-335E-4119-A43B-AE95670A8622}"/>
                  </a:ext>
                </a:extLst>
              </p:cNvPr>
              <p:cNvSpPr/>
              <p:nvPr/>
            </p:nvSpPr>
            <p:spPr bwMode="auto">
              <a:xfrm>
                <a:off x="3919538" y="3833813"/>
                <a:ext cx="523875" cy="30163"/>
              </a:xfrm>
              <a:custGeom>
                <a:avLst/>
                <a:gdLst>
                  <a:gd name="T0" fmla="*/ 99 w 360"/>
                  <a:gd name="T1" fmla="*/ 0 h 21"/>
                  <a:gd name="T2" fmla="*/ 0 w 360"/>
                  <a:gd name="T3" fmla="*/ 10 h 21"/>
                  <a:gd name="T4" fmla="*/ 180 w 360"/>
                  <a:gd name="T5" fmla="*/ 21 h 21"/>
                  <a:gd name="T6" fmla="*/ 360 w 360"/>
                  <a:gd name="T7" fmla="*/ 10 h 21"/>
                  <a:gd name="T8" fmla="*/ 287 w 360"/>
                  <a:gd name="T9" fmla="*/ 1 h 21"/>
                  <a:gd name="T10" fmla="*/ 287 w 360"/>
                  <a:gd name="T11" fmla="*/ 7 h 21"/>
                  <a:gd name="T12" fmla="*/ 275 w 360"/>
                  <a:gd name="T13" fmla="*/ 7 h 21"/>
                  <a:gd name="T14" fmla="*/ 100 w 360"/>
                  <a:gd name="T15" fmla="*/ 7 h 21"/>
                  <a:gd name="T16" fmla="*/ 99 w 360"/>
                  <a:gd name="T17" fmla="*/ 7 h 21"/>
                  <a:gd name="T18" fmla="*/ 99 w 360"/>
                  <a:gd name="T1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0" h="21">
                    <a:moveTo>
                      <a:pt x="99" y="0"/>
                    </a:moveTo>
                    <a:cubicBezTo>
                      <a:pt x="40" y="1"/>
                      <a:pt x="0" y="5"/>
                      <a:pt x="0" y="10"/>
                    </a:cubicBezTo>
                    <a:cubicBezTo>
                      <a:pt x="0" y="16"/>
                      <a:pt x="80" y="21"/>
                      <a:pt x="180" y="21"/>
                    </a:cubicBezTo>
                    <a:cubicBezTo>
                      <a:pt x="279" y="21"/>
                      <a:pt x="360" y="16"/>
                      <a:pt x="360" y="10"/>
                    </a:cubicBezTo>
                    <a:cubicBezTo>
                      <a:pt x="360" y="6"/>
                      <a:pt x="331" y="3"/>
                      <a:pt x="287" y="1"/>
                    </a:cubicBezTo>
                    <a:cubicBezTo>
                      <a:pt x="287" y="7"/>
                      <a:pt x="287" y="7"/>
                      <a:pt x="287" y="7"/>
                    </a:cubicBezTo>
                    <a:cubicBezTo>
                      <a:pt x="275" y="7"/>
                      <a:pt x="275" y="7"/>
                      <a:pt x="275" y="7"/>
                    </a:cubicBezTo>
                    <a:cubicBezTo>
                      <a:pt x="100" y="7"/>
                      <a:pt x="100" y="7"/>
                      <a:pt x="100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9" y="0"/>
                      <a:pt x="99" y="0"/>
                      <a:pt x="99" y="0"/>
                    </a:cubicBezTo>
                  </a:path>
                </a:pathLst>
              </a:custGeom>
              <a:solidFill>
                <a:srgbClr val="5554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îšḻíḓé">
                <a:extLst>
                  <a:ext uri="{FF2B5EF4-FFF2-40B4-BE49-F238E27FC236}">
                    <a16:creationId xmlns:a16="http://schemas.microsoft.com/office/drawing/2014/main" xmlns="" id="{1FCF07F9-CA75-4F87-9D5B-0C871A889DED}"/>
                  </a:ext>
                </a:extLst>
              </p:cNvPr>
              <p:cNvSpPr/>
              <p:nvPr/>
            </p:nvSpPr>
            <p:spPr bwMode="auto">
              <a:xfrm>
                <a:off x="4029075" y="3146425"/>
                <a:ext cx="450850" cy="450850"/>
              </a:xfrm>
              <a:custGeom>
                <a:avLst/>
                <a:gdLst>
                  <a:gd name="T0" fmla="*/ 255 w 310"/>
                  <a:gd name="T1" fmla="*/ 37 h 310"/>
                  <a:gd name="T2" fmla="*/ 246 w 310"/>
                  <a:gd name="T3" fmla="*/ 54 h 310"/>
                  <a:gd name="T4" fmla="*/ 244 w 310"/>
                  <a:gd name="T5" fmla="*/ 59 h 310"/>
                  <a:gd name="T6" fmla="*/ 241 w 310"/>
                  <a:gd name="T7" fmla="*/ 58 h 310"/>
                  <a:gd name="T8" fmla="*/ 227 w 310"/>
                  <a:gd name="T9" fmla="*/ 57 h 310"/>
                  <a:gd name="T10" fmla="*/ 227 w 310"/>
                  <a:gd name="T11" fmla="*/ 51 h 310"/>
                  <a:gd name="T12" fmla="*/ 205 w 310"/>
                  <a:gd name="T13" fmla="*/ 13 h 310"/>
                  <a:gd name="T14" fmla="*/ 212 w 310"/>
                  <a:gd name="T15" fmla="*/ 58 h 310"/>
                  <a:gd name="T16" fmla="*/ 215 w 310"/>
                  <a:gd name="T17" fmla="*/ 61 h 310"/>
                  <a:gd name="T18" fmla="*/ 200 w 310"/>
                  <a:gd name="T19" fmla="*/ 107 h 310"/>
                  <a:gd name="T20" fmla="*/ 170 w 310"/>
                  <a:gd name="T21" fmla="*/ 161 h 310"/>
                  <a:gd name="T22" fmla="*/ 167 w 310"/>
                  <a:gd name="T23" fmla="*/ 164 h 310"/>
                  <a:gd name="T24" fmla="*/ 135 w 310"/>
                  <a:gd name="T25" fmla="*/ 156 h 310"/>
                  <a:gd name="T26" fmla="*/ 133 w 310"/>
                  <a:gd name="T27" fmla="*/ 150 h 310"/>
                  <a:gd name="T28" fmla="*/ 82 w 310"/>
                  <a:gd name="T29" fmla="*/ 50 h 310"/>
                  <a:gd name="T30" fmla="*/ 85 w 310"/>
                  <a:gd name="T31" fmla="*/ 46 h 310"/>
                  <a:gd name="T32" fmla="*/ 90 w 310"/>
                  <a:gd name="T33" fmla="*/ 8 h 310"/>
                  <a:gd name="T34" fmla="*/ 73 w 310"/>
                  <a:gd name="T35" fmla="*/ 41 h 310"/>
                  <a:gd name="T36" fmla="*/ 73 w 310"/>
                  <a:gd name="T37" fmla="*/ 47 h 310"/>
                  <a:gd name="T38" fmla="*/ 56 w 310"/>
                  <a:gd name="T39" fmla="*/ 56 h 310"/>
                  <a:gd name="T40" fmla="*/ 53 w 310"/>
                  <a:gd name="T41" fmla="*/ 53 h 310"/>
                  <a:gd name="T42" fmla="*/ 7 w 310"/>
                  <a:gd name="T43" fmla="*/ 31 h 310"/>
                  <a:gd name="T44" fmla="*/ 37 w 310"/>
                  <a:gd name="T45" fmla="*/ 85 h 310"/>
                  <a:gd name="T46" fmla="*/ 38 w 310"/>
                  <a:gd name="T47" fmla="*/ 86 h 310"/>
                  <a:gd name="T48" fmla="*/ 97 w 310"/>
                  <a:gd name="T49" fmla="*/ 177 h 310"/>
                  <a:gd name="T50" fmla="*/ 101 w 310"/>
                  <a:gd name="T51" fmla="*/ 179 h 310"/>
                  <a:gd name="T52" fmla="*/ 46 w 310"/>
                  <a:gd name="T53" fmla="*/ 293 h 310"/>
                  <a:gd name="T54" fmla="*/ 140 w 310"/>
                  <a:gd name="T55" fmla="*/ 310 h 310"/>
                  <a:gd name="T56" fmla="*/ 195 w 310"/>
                  <a:gd name="T57" fmla="*/ 206 h 310"/>
                  <a:gd name="T58" fmla="*/ 195 w 310"/>
                  <a:gd name="T59" fmla="*/ 206 h 310"/>
                  <a:gd name="T60" fmla="*/ 262 w 310"/>
                  <a:gd name="T61" fmla="*/ 87 h 310"/>
                  <a:gd name="T62" fmla="*/ 263 w 310"/>
                  <a:gd name="T63" fmla="*/ 87 h 310"/>
                  <a:gd name="T64" fmla="*/ 292 w 310"/>
                  <a:gd name="T65" fmla="*/ 65 h 310"/>
                  <a:gd name="T66" fmla="*/ 255 w 310"/>
                  <a:gd name="T67" fmla="*/ 37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0" h="310">
                    <a:moveTo>
                      <a:pt x="255" y="37"/>
                    </a:moveTo>
                    <a:cubicBezTo>
                      <a:pt x="251" y="42"/>
                      <a:pt x="248" y="48"/>
                      <a:pt x="246" y="54"/>
                    </a:cubicBezTo>
                    <a:cubicBezTo>
                      <a:pt x="245" y="56"/>
                      <a:pt x="245" y="57"/>
                      <a:pt x="244" y="59"/>
                    </a:cubicBezTo>
                    <a:cubicBezTo>
                      <a:pt x="243" y="59"/>
                      <a:pt x="242" y="58"/>
                      <a:pt x="241" y="58"/>
                    </a:cubicBezTo>
                    <a:cubicBezTo>
                      <a:pt x="237" y="57"/>
                      <a:pt x="232" y="56"/>
                      <a:pt x="227" y="57"/>
                    </a:cubicBezTo>
                    <a:cubicBezTo>
                      <a:pt x="227" y="55"/>
                      <a:pt x="227" y="53"/>
                      <a:pt x="227" y="51"/>
                    </a:cubicBezTo>
                    <a:cubicBezTo>
                      <a:pt x="228" y="30"/>
                      <a:pt x="225" y="0"/>
                      <a:pt x="205" y="13"/>
                    </a:cubicBezTo>
                    <a:cubicBezTo>
                      <a:pt x="186" y="25"/>
                      <a:pt x="200" y="45"/>
                      <a:pt x="212" y="58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04" y="69"/>
                      <a:pt x="202" y="88"/>
                      <a:pt x="200" y="107"/>
                    </a:cubicBezTo>
                    <a:cubicBezTo>
                      <a:pt x="198" y="127"/>
                      <a:pt x="181" y="148"/>
                      <a:pt x="170" y="161"/>
                    </a:cubicBezTo>
                    <a:cubicBezTo>
                      <a:pt x="169" y="162"/>
                      <a:pt x="168" y="163"/>
                      <a:pt x="167" y="164"/>
                    </a:cubicBezTo>
                    <a:cubicBezTo>
                      <a:pt x="158" y="157"/>
                      <a:pt x="146" y="154"/>
                      <a:pt x="135" y="156"/>
                    </a:cubicBezTo>
                    <a:cubicBezTo>
                      <a:pt x="135" y="154"/>
                      <a:pt x="134" y="152"/>
                      <a:pt x="133" y="150"/>
                    </a:cubicBezTo>
                    <a:cubicBezTo>
                      <a:pt x="125" y="118"/>
                      <a:pt x="106" y="62"/>
                      <a:pt x="82" y="50"/>
                    </a:cubicBezTo>
                    <a:cubicBezTo>
                      <a:pt x="85" y="46"/>
                      <a:pt x="85" y="46"/>
                      <a:pt x="85" y="46"/>
                    </a:cubicBezTo>
                    <a:cubicBezTo>
                      <a:pt x="95" y="33"/>
                      <a:pt x="107" y="13"/>
                      <a:pt x="90" y="8"/>
                    </a:cubicBezTo>
                    <a:cubicBezTo>
                      <a:pt x="73" y="3"/>
                      <a:pt x="72" y="25"/>
                      <a:pt x="73" y="41"/>
                    </a:cubicBezTo>
                    <a:cubicBezTo>
                      <a:pt x="73" y="43"/>
                      <a:pt x="73" y="45"/>
                      <a:pt x="73" y="47"/>
                    </a:cubicBezTo>
                    <a:cubicBezTo>
                      <a:pt x="66" y="48"/>
                      <a:pt x="60" y="51"/>
                      <a:pt x="56" y="56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39" y="37"/>
                      <a:pt x="14" y="11"/>
                      <a:pt x="7" y="31"/>
                    </a:cubicBezTo>
                    <a:cubicBezTo>
                      <a:pt x="0" y="48"/>
                      <a:pt x="22" y="72"/>
                      <a:pt x="37" y="85"/>
                    </a:cubicBezTo>
                    <a:cubicBezTo>
                      <a:pt x="38" y="86"/>
                      <a:pt x="38" y="86"/>
                      <a:pt x="38" y="86"/>
                    </a:cubicBezTo>
                    <a:cubicBezTo>
                      <a:pt x="28" y="128"/>
                      <a:pt x="73" y="163"/>
                      <a:pt x="97" y="177"/>
                    </a:cubicBezTo>
                    <a:cubicBezTo>
                      <a:pt x="101" y="179"/>
                      <a:pt x="101" y="179"/>
                      <a:pt x="101" y="179"/>
                    </a:cubicBezTo>
                    <a:cubicBezTo>
                      <a:pt x="67" y="219"/>
                      <a:pt x="46" y="293"/>
                      <a:pt x="46" y="293"/>
                    </a:cubicBezTo>
                    <a:cubicBezTo>
                      <a:pt x="140" y="310"/>
                      <a:pt x="140" y="310"/>
                      <a:pt x="140" y="310"/>
                    </a:cubicBezTo>
                    <a:cubicBezTo>
                      <a:pt x="140" y="310"/>
                      <a:pt x="203" y="256"/>
                      <a:pt x="195" y="206"/>
                    </a:cubicBezTo>
                    <a:cubicBezTo>
                      <a:pt x="195" y="206"/>
                      <a:pt x="195" y="206"/>
                      <a:pt x="195" y="206"/>
                    </a:cubicBezTo>
                    <a:cubicBezTo>
                      <a:pt x="258" y="193"/>
                      <a:pt x="272" y="127"/>
                      <a:pt x="262" y="87"/>
                    </a:cubicBezTo>
                    <a:cubicBezTo>
                      <a:pt x="263" y="87"/>
                      <a:pt x="263" y="87"/>
                      <a:pt x="263" y="87"/>
                    </a:cubicBezTo>
                    <a:cubicBezTo>
                      <a:pt x="275" y="82"/>
                      <a:pt x="285" y="74"/>
                      <a:pt x="292" y="65"/>
                    </a:cubicBezTo>
                    <a:cubicBezTo>
                      <a:pt x="310" y="41"/>
                      <a:pt x="273" y="13"/>
                      <a:pt x="255" y="37"/>
                    </a:cubicBezTo>
                  </a:path>
                </a:pathLst>
              </a:custGeom>
              <a:solidFill>
                <a:srgbClr val="6C6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iSḻîďe">
                <a:extLst>
                  <a:ext uri="{FF2B5EF4-FFF2-40B4-BE49-F238E27FC236}">
                    <a16:creationId xmlns:a16="http://schemas.microsoft.com/office/drawing/2014/main" xmlns="" id="{BE0F910F-DBF8-469A-91E8-954E807C6FFD}"/>
                  </a:ext>
                </a:extLst>
              </p:cNvPr>
              <p:cNvSpPr/>
              <p:nvPr/>
            </p:nvSpPr>
            <p:spPr bwMode="auto">
              <a:xfrm>
                <a:off x="4038600" y="3157538"/>
                <a:ext cx="390525" cy="401638"/>
              </a:xfrm>
              <a:custGeom>
                <a:avLst/>
                <a:gdLst>
                  <a:gd name="T0" fmla="*/ 135 w 269"/>
                  <a:gd name="T1" fmla="*/ 148 h 277"/>
                  <a:gd name="T2" fmla="*/ 138 w 269"/>
                  <a:gd name="T3" fmla="*/ 148 h 277"/>
                  <a:gd name="T4" fmla="*/ 266 w 269"/>
                  <a:gd name="T5" fmla="*/ 21 h 277"/>
                  <a:gd name="T6" fmla="*/ 240 w 269"/>
                  <a:gd name="T7" fmla="*/ 47 h 277"/>
                  <a:gd name="T8" fmla="*/ 241 w 269"/>
                  <a:gd name="T9" fmla="*/ 51 h 277"/>
                  <a:gd name="T10" fmla="*/ 246 w 269"/>
                  <a:gd name="T11" fmla="*/ 47 h 277"/>
                  <a:gd name="T12" fmla="*/ 255 w 269"/>
                  <a:gd name="T13" fmla="*/ 30 h 277"/>
                  <a:gd name="T14" fmla="*/ 266 w 269"/>
                  <a:gd name="T15" fmla="*/ 21 h 277"/>
                  <a:gd name="T16" fmla="*/ 1 w 269"/>
                  <a:gd name="T17" fmla="*/ 24 h 277"/>
                  <a:gd name="T18" fmla="*/ 31 w 269"/>
                  <a:gd name="T19" fmla="*/ 78 h 277"/>
                  <a:gd name="T20" fmla="*/ 32 w 269"/>
                  <a:gd name="T21" fmla="*/ 79 h 277"/>
                  <a:gd name="T22" fmla="*/ 91 w 269"/>
                  <a:gd name="T23" fmla="*/ 170 h 277"/>
                  <a:gd name="T24" fmla="*/ 95 w 269"/>
                  <a:gd name="T25" fmla="*/ 172 h 277"/>
                  <a:gd name="T26" fmla="*/ 49 w 269"/>
                  <a:gd name="T27" fmla="*/ 277 h 277"/>
                  <a:gd name="T28" fmla="*/ 97 w 269"/>
                  <a:gd name="T29" fmla="*/ 171 h 277"/>
                  <a:gd name="T30" fmla="*/ 97 w 269"/>
                  <a:gd name="T31" fmla="*/ 170 h 277"/>
                  <a:gd name="T32" fmla="*/ 37 w 269"/>
                  <a:gd name="T33" fmla="*/ 78 h 277"/>
                  <a:gd name="T34" fmla="*/ 13 w 269"/>
                  <a:gd name="T35" fmla="*/ 17 h 277"/>
                  <a:gd name="T36" fmla="*/ 208 w 269"/>
                  <a:gd name="T37" fmla="*/ 3 h 277"/>
                  <a:gd name="T38" fmla="*/ 190 w 269"/>
                  <a:gd name="T39" fmla="*/ 21 h 277"/>
                  <a:gd name="T40" fmla="*/ 209 w 269"/>
                  <a:gd name="T41" fmla="*/ 54 h 277"/>
                  <a:gd name="T42" fmla="*/ 194 w 269"/>
                  <a:gd name="T43" fmla="*/ 100 h 277"/>
                  <a:gd name="T44" fmla="*/ 163 w 269"/>
                  <a:gd name="T45" fmla="*/ 155 h 277"/>
                  <a:gd name="T46" fmla="*/ 170 w 269"/>
                  <a:gd name="T47" fmla="*/ 154 h 277"/>
                  <a:gd name="T48" fmla="*/ 200 w 269"/>
                  <a:gd name="T49" fmla="*/ 100 h 277"/>
                  <a:gd name="T50" fmla="*/ 212 w 269"/>
                  <a:gd name="T51" fmla="*/ 51 h 277"/>
                  <a:gd name="T52" fmla="*/ 205 w 269"/>
                  <a:gd name="T53" fmla="*/ 6 h 277"/>
                  <a:gd name="T54" fmla="*/ 208 w 269"/>
                  <a:gd name="T55" fmla="*/ 3 h 277"/>
                  <a:gd name="T56" fmla="*/ 66 w 269"/>
                  <a:gd name="T57" fmla="*/ 27 h 277"/>
                  <a:gd name="T58" fmla="*/ 67 w 269"/>
                  <a:gd name="T59" fmla="*/ 40 h 277"/>
                  <a:gd name="T60" fmla="*/ 67 w 269"/>
                  <a:gd name="T61" fmla="*/ 40 h 277"/>
                  <a:gd name="T62" fmla="*/ 53 w 269"/>
                  <a:gd name="T63" fmla="*/ 46 h 277"/>
                  <a:gd name="T64" fmla="*/ 72 w 269"/>
                  <a:gd name="T65" fmla="*/ 40 h 277"/>
                  <a:gd name="T66" fmla="*/ 72 w 269"/>
                  <a:gd name="T67" fmla="*/ 34 h 277"/>
                  <a:gd name="T68" fmla="*/ 79 w 269"/>
                  <a:gd name="T69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9" h="277">
                    <a:moveTo>
                      <a:pt x="136" y="148"/>
                    </a:moveTo>
                    <a:cubicBezTo>
                      <a:pt x="135" y="148"/>
                      <a:pt x="135" y="148"/>
                      <a:pt x="135" y="148"/>
                    </a:cubicBezTo>
                    <a:cubicBezTo>
                      <a:pt x="135" y="148"/>
                      <a:pt x="135" y="149"/>
                      <a:pt x="135" y="149"/>
                    </a:cubicBezTo>
                    <a:cubicBezTo>
                      <a:pt x="136" y="149"/>
                      <a:pt x="137" y="148"/>
                      <a:pt x="138" y="148"/>
                    </a:cubicBezTo>
                    <a:cubicBezTo>
                      <a:pt x="137" y="148"/>
                      <a:pt x="137" y="148"/>
                      <a:pt x="136" y="148"/>
                    </a:cubicBezTo>
                    <a:moveTo>
                      <a:pt x="266" y="21"/>
                    </a:moveTo>
                    <a:cubicBezTo>
                      <a:pt x="260" y="21"/>
                      <a:pt x="254" y="24"/>
                      <a:pt x="249" y="30"/>
                    </a:cubicBezTo>
                    <a:cubicBezTo>
                      <a:pt x="245" y="35"/>
                      <a:pt x="242" y="41"/>
                      <a:pt x="240" y="47"/>
                    </a:cubicBezTo>
                    <a:cubicBezTo>
                      <a:pt x="240" y="48"/>
                      <a:pt x="239" y="49"/>
                      <a:pt x="239" y="50"/>
                    </a:cubicBezTo>
                    <a:cubicBezTo>
                      <a:pt x="240" y="51"/>
                      <a:pt x="240" y="51"/>
                      <a:pt x="241" y="51"/>
                    </a:cubicBezTo>
                    <a:cubicBezTo>
                      <a:pt x="242" y="51"/>
                      <a:pt x="243" y="52"/>
                      <a:pt x="244" y="52"/>
                    </a:cubicBezTo>
                    <a:cubicBezTo>
                      <a:pt x="245" y="50"/>
                      <a:pt x="245" y="49"/>
                      <a:pt x="246" y="47"/>
                    </a:cubicBezTo>
                    <a:cubicBezTo>
                      <a:pt x="246" y="47"/>
                      <a:pt x="246" y="47"/>
                      <a:pt x="246" y="47"/>
                    </a:cubicBezTo>
                    <a:cubicBezTo>
                      <a:pt x="248" y="41"/>
                      <a:pt x="251" y="35"/>
                      <a:pt x="255" y="30"/>
                    </a:cubicBezTo>
                    <a:cubicBezTo>
                      <a:pt x="259" y="25"/>
                      <a:pt x="264" y="22"/>
                      <a:pt x="269" y="21"/>
                    </a:cubicBezTo>
                    <a:cubicBezTo>
                      <a:pt x="268" y="21"/>
                      <a:pt x="267" y="21"/>
                      <a:pt x="266" y="21"/>
                    </a:cubicBezTo>
                    <a:moveTo>
                      <a:pt x="10" y="17"/>
                    </a:moveTo>
                    <a:cubicBezTo>
                      <a:pt x="6" y="17"/>
                      <a:pt x="3" y="19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47"/>
                      <a:pt x="18" y="66"/>
                      <a:pt x="31" y="78"/>
                    </a:cubicBezTo>
                    <a:cubicBezTo>
                      <a:pt x="32" y="79"/>
                      <a:pt x="32" y="79"/>
                      <a:pt x="32" y="79"/>
                    </a:cubicBezTo>
                    <a:cubicBezTo>
                      <a:pt x="32" y="79"/>
                      <a:pt x="32" y="79"/>
                      <a:pt x="32" y="79"/>
                    </a:cubicBezTo>
                    <a:cubicBezTo>
                      <a:pt x="31" y="83"/>
                      <a:pt x="31" y="87"/>
                      <a:pt x="31" y="91"/>
                    </a:cubicBezTo>
                    <a:cubicBezTo>
                      <a:pt x="31" y="128"/>
                      <a:pt x="69" y="157"/>
                      <a:pt x="91" y="170"/>
                    </a:cubicBezTo>
                    <a:cubicBezTo>
                      <a:pt x="95" y="172"/>
                      <a:pt x="95" y="172"/>
                      <a:pt x="95" y="172"/>
                    </a:cubicBezTo>
                    <a:cubicBezTo>
                      <a:pt x="95" y="172"/>
                      <a:pt x="95" y="172"/>
                      <a:pt x="95" y="172"/>
                    </a:cubicBezTo>
                    <a:cubicBezTo>
                      <a:pt x="68" y="203"/>
                      <a:pt x="50" y="256"/>
                      <a:pt x="43" y="277"/>
                    </a:cubicBezTo>
                    <a:cubicBezTo>
                      <a:pt x="49" y="277"/>
                      <a:pt x="49" y="277"/>
                      <a:pt x="49" y="277"/>
                    </a:cubicBezTo>
                    <a:cubicBezTo>
                      <a:pt x="55" y="256"/>
                      <a:pt x="74" y="204"/>
                      <a:pt x="100" y="172"/>
                    </a:cubicBezTo>
                    <a:cubicBezTo>
                      <a:pt x="99" y="172"/>
                      <a:pt x="98" y="171"/>
                      <a:pt x="97" y="171"/>
                    </a:cubicBezTo>
                    <a:cubicBezTo>
                      <a:pt x="97" y="171"/>
                      <a:pt x="97" y="170"/>
                      <a:pt x="97" y="170"/>
                    </a:cubicBezTo>
                    <a:cubicBezTo>
                      <a:pt x="97" y="170"/>
                      <a:pt x="97" y="170"/>
                      <a:pt x="97" y="170"/>
                    </a:cubicBezTo>
                    <a:cubicBezTo>
                      <a:pt x="73" y="155"/>
                      <a:pt x="27" y="121"/>
                      <a:pt x="38" y="79"/>
                    </a:cubicBezTo>
                    <a:cubicBezTo>
                      <a:pt x="38" y="79"/>
                      <a:pt x="37" y="78"/>
                      <a:pt x="37" y="78"/>
                    </a:cubicBezTo>
                    <a:cubicBezTo>
                      <a:pt x="22" y="65"/>
                      <a:pt x="0" y="41"/>
                      <a:pt x="7" y="24"/>
                    </a:cubicBezTo>
                    <a:cubicBezTo>
                      <a:pt x="8" y="20"/>
                      <a:pt x="10" y="18"/>
                      <a:pt x="13" y="17"/>
                    </a:cubicBezTo>
                    <a:cubicBezTo>
                      <a:pt x="12" y="17"/>
                      <a:pt x="11" y="17"/>
                      <a:pt x="10" y="17"/>
                    </a:cubicBezTo>
                    <a:moveTo>
                      <a:pt x="208" y="3"/>
                    </a:moveTo>
                    <a:cubicBezTo>
                      <a:pt x="205" y="3"/>
                      <a:pt x="203" y="4"/>
                      <a:pt x="199" y="6"/>
                    </a:cubicBezTo>
                    <a:cubicBezTo>
                      <a:pt x="192" y="10"/>
                      <a:pt x="190" y="15"/>
                      <a:pt x="190" y="21"/>
                    </a:cubicBezTo>
                    <a:cubicBezTo>
                      <a:pt x="190" y="31"/>
                      <a:pt x="198" y="42"/>
                      <a:pt x="206" y="51"/>
                    </a:cubicBezTo>
                    <a:cubicBezTo>
                      <a:pt x="209" y="54"/>
                      <a:pt x="209" y="54"/>
                      <a:pt x="209" y="54"/>
                    </a:cubicBezTo>
                    <a:cubicBezTo>
                      <a:pt x="209" y="54"/>
                      <a:pt x="209" y="54"/>
                      <a:pt x="209" y="54"/>
                    </a:cubicBezTo>
                    <a:cubicBezTo>
                      <a:pt x="198" y="62"/>
                      <a:pt x="196" y="81"/>
                      <a:pt x="194" y="100"/>
                    </a:cubicBezTo>
                    <a:cubicBezTo>
                      <a:pt x="192" y="120"/>
                      <a:pt x="175" y="141"/>
                      <a:pt x="164" y="154"/>
                    </a:cubicBezTo>
                    <a:cubicBezTo>
                      <a:pt x="164" y="154"/>
                      <a:pt x="164" y="154"/>
                      <a:pt x="163" y="155"/>
                    </a:cubicBezTo>
                    <a:cubicBezTo>
                      <a:pt x="165" y="155"/>
                      <a:pt x="166" y="156"/>
                      <a:pt x="167" y="157"/>
                    </a:cubicBezTo>
                    <a:cubicBezTo>
                      <a:pt x="168" y="156"/>
                      <a:pt x="169" y="155"/>
                      <a:pt x="170" y="154"/>
                    </a:cubicBez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81" y="141"/>
                      <a:pt x="198" y="120"/>
                      <a:pt x="200" y="100"/>
                    </a:cubicBezTo>
                    <a:cubicBezTo>
                      <a:pt x="201" y="81"/>
                      <a:pt x="204" y="62"/>
                      <a:pt x="215" y="54"/>
                    </a:cubicBezTo>
                    <a:cubicBezTo>
                      <a:pt x="214" y="53"/>
                      <a:pt x="213" y="52"/>
                      <a:pt x="212" y="51"/>
                    </a:cubicBezTo>
                    <a:cubicBezTo>
                      <a:pt x="212" y="51"/>
                      <a:pt x="212" y="51"/>
                      <a:pt x="212" y="51"/>
                    </a:cubicBezTo>
                    <a:cubicBezTo>
                      <a:pt x="199" y="38"/>
                      <a:pt x="186" y="18"/>
                      <a:pt x="205" y="6"/>
                    </a:cubicBezTo>
                    <a:cubicBezTo>
                      <a:pt x="207" y="5"/>
                      <a:pt x="209" y="4"/>
                      <a:pt x="211" y="3"/>
                    </a:cubicBezTo>
                    <a:cubicBezTo>
                      <a:pt x="210" y="3"/>
                      <a:pt x="209" y="3"/>
                      <a:pt x="208" y="3"/>
                    </a:cubicBezTo>
                    <a:moveTo>
                      <a:pt x="79" y="0"/>
                    </a:moveTo>
                    <a:cubicBezTo>
                      <a:pt x="69" y="0"/>
                      <a:pt x="66" y="14"/>
                      <a:pt x="66" y="27"/>
                    </a:cubicBezTo>
                    <a:cubicBezTo>
                      <a:pt x="66" y="30"/>
                      <a:pt x="67" y="32"/>
                      <a:pt x="67" y="34"/>
                    </a:cubicBezTo>
                    <a:cubicBezTo>
                      <a:pt x="67" y="36"/>
                      <a:pt x="67" y="38"/>
                      <a:pt x="67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2" y="40"/>
                      <a:pt x="57" y="42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4" y="47"/>
                      <a:pt x="55" y="48"/>
                      <a:pt x="55" y="49"/>
                    </a:cubicBezTo>
                    <a:cubicBezTo>
                      <a:pt x="61" y="43"/>
                      <a:pt x="67" y="40"/>
                      <a:pt x="72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38"/>
                      <a:pt x="73" y="36"/>
                      <a:pt x="72" y="34"/>
                    </a:cubicBezTo>
                    <a:cubicBezTo>
                      <a:pt x="72" y="21"/>
                      <a:pt x="73" y="3"/>
                      <a:pt x="83" y="1"/>
                    </a:cubicBezTo>
                    <a:cubicBezTo>
                      <a:pt x="82" y="0"/>
                      <a:pt x="80" y="0"/>
                      <a:pt x="79" y="0"/>
                    </a:cubicBezTo>
                  </a:path>
                </a:pathLst>
              </a:cu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îS1îḓé">
                <a:extLst>
                  <a:ext uri="{FF2B5EF4-FFF2-40B4-BE49-F238E27FC236}">
                    <a16:creationId xmlns:a16="http://schemas.microsoft.com/office/drawing/2014/main" xmlns="" id="{BC7E291B-B01E-4057-8F0F-D2492D283DDD}"/>
                  </a:ext>
                </a:extLst>
              </p:cNvPr>
              <p:cNvSpPr/>
              <p:nvPr/>
            </p:nvSpPr>
            <p:spPr bwMode="auto">
              <a:xfrm>
                <a:off x="4038600" y="3162300"/>
                <a:ext cx="90488" cy="123825"/>
              </a:xfrm>
              <a:custGeom>
                <a:avLst/>
                <a:gdLst>
                  <a:gd name="T0" fmla="*/ 62 w 62"/>
                  <a:gd name="T1" fmla="*/ 53 h 85"/>
                  <a:gd name="T2" fmla="*/ 51 w 62"/>
                  <a:gd name="T3" fmla="*/ 85 h 85"/>
                  <a:gd name="T4" fmla="*/ 37 w 62"/>
                  <a:gd name="T5" fmla="*/ 74 h 85"/>
                  <a:gd name="T6" fmla="*/ 7 w 62"/>
                  <a:gd name="T7" fmla="*/ 20 h 85"/>
                  <a:gd name="T8" fmla="*/ 53 w 62"/>
                  <a:gd name="T9" fmla="*/ 42 h 85"/>
                  <a:gd name="T10" fmla="*/ 62 w 62"/>
                  <a:gd name="T11" fmla="*/ 5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85">
                    <a:moveTo>
                      <a:pt x="62" y="53"/>
                    </a:moveTo>
                    <a:cubicBezTo>
                      <a:pt x="51" y="85"/>
                      <a:pt x="51" y="85"/>
                      <a:pt x="51" y="85"/>
                    </a:cubicBezTo>
                    <a:cubicBezTo>
                      <a:pt x="51" y="85"/>
                      <a:pt x="45" y="81"/>
                      <a:pt x="37" y="74"/>
                    </a:cubicBezTo>
                    <a:cubicBezTo>
                      <a:pt x="22" y="61"/>
                      <a:pt x="0" y="37"/>
                      <a:pt x="7" y="20"/>
                    </a:cubicBezTo>
                    <a:cubicBezTo>
                      <a:pt x="14" y="0"/>
                      <a:pt x="39" y="26"/>
                      <a:pt x="53" y="42"/>
                    </a:cubicBezTo>
                    <a:cubicBezTo>
                      <a:pt x="58" y="48"/>
                      <a:pt x="62" y="53"/>
                      <a:pt x="62" y="53"/>
                    </a:cubicBezTo>
                  </a:path>
                </a:pathLst>
              </a:custGeom>
              <a:solidFill>
                <a:srgbClr val="6C6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îŝḻïḍè">
                <a:extLst>
                  <a:ext uri="{FF2B5EF4-FFF2-40B4-BE49-F238E27FC236}">
                    <a16:creationId xmlns:a16="http://schemas.microsoft.com/office/drawing/2014/main" xmlns="" id="{8DF8FFCF-2A2B-4EC2-8F20-36C7E0FB7109}"/>
                  </a:ext>
                </a:extLst>
              </p:cNvPr>
              <p:cNvSpPr/>
              <p:nvPr/>
            </p:nvSpPr>
            <p:spPr bwMode="auto">
              <a:xfrm>
                <a:off x="4141788" y="3151188"/>
                <a:ext cx="50800" cy="79375"/>
              </a:xfrm>
              <a:custGeom>
                <a:avLst/>
                <a:gdLst>
                  <a:gd name="T0" fmla="*/ 14 w 35"/>
                  <a:gd name="T1" fmla="*/ 43 h 55"/>
                  <a:gd name="T2" fmla="*/ 3 w 35"/>
                  <a:gd name="T3" fmla="*/ 55 h 55"/>
                  <a:gd name="T4" fmla="*/ 1 w 35"/>
                  <a:gd name="T5" fmla="*/ 38 h 55"/>
                  <a:gd name="T6" fmla="*/ 19 w 35"/>
                  <a:gd name="T7" fmla="*/ 5 h 55"/>
                  <a:gd name="T8" fmla="*/ 14 w 35"/>
                  <a:gd name="T9" fmla="*/ 4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55">
                    <a:moveTo>
                      <a:pt x="14" y="43"/>
                    </a:moveTo>
                    <a:cubicBezTo>
                      <a:pt x="11" y="47"/>
                      <a:pt x="7" y="51"/>
                      <a:pt x="3" y="55"/>
                    </a:cubicBezTo>
                    <a:cubicBezTo>
                      <a:pt x="2" y="50"/>
                      <a:pt x="2" y="44"/>
                      <a:pt x="1" y="38"/>
                    </a:cubicBezTo>
                    <a:cubicBezTo>
                      <a:pt x="0" y="22"/>
                      <a:pt x="2" y="0"/>
                      <a:pt x="19" y="5"/>
                    </a:cubicBezTo>
                    <a:cubicBezTo>
                      <a:pt x="35" y="10"/>
                      <a:pt x="24" y="30"/>
                      <a:pt x="14" y="43"/>
                    </a:cubicBezTo>
                  </a:path>
                </a:pathLst>
              </a:custGeom>
              <a:solidFill>
                <a:srgbClr val="6C6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íšḷîďe">
                <a:extLst>
                  <a:ext uri="{FF2B5EF4-FFF2-40B4-BE49-F238E27FC236}">
                    <a16:creationId xmlns:a16="http://schemas.microsoft.com/office/drawing/2014/main" xmlns="" id="{5BD4D2E8-4317-42B2-A948-E627A2CDA9E3}"/>
                  </a:ext>
                </a:extLst>
              </p:cNvPr>
              <p:cNvSpPr/>
              <p:nvPr/>
            </p:nvSpPr>
            <p:spPr bwMode="auto">
              <a:xfrm>
                <a:off x="4308475" y="3146425"/>
                <a:ext cx="61913" cy="101600"/>
              </a:xfrm>
              <a:custGeom>
                <a:avLst/>
                <a:gdLst>
                  <a:gd name="T0" fmla="*/ 41 w 42"/>
                  <a:gd name="T1" fmla="*/ 51 h 70"/>
                  <a:gd name="T2" fmla="*/ 40 w 42"/>
                  <a:gd name="T3" fmla="*/ 70 h 70"/>
                  <a:gd name="T4" fmla="*/ 26 w 42"/>
                  <a:gd name="T5" fmla="*/ 58 h 70"/>
                  <a:gd name="T6" fmla="*/ 19 w 42"/>
                  <a:gd name="T7" fmla="*/ 13 h 70"/>
                  <a:gd name="T8" fmla="*/ 41 w 42"/>
                  <a:gd name="T9" fmla="*/ 5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70">
                    <a:moveTo>
                      <a:pt x="41" y="51"/>
                    </a:moveTo>
                    <a:cubicBezTo>
                      <a:pt x="41" y="61"/>
                      <a:pt x="40" y="70"/>
                      <a:pt x="40" y="70"/>
                    </a:cubicBezTo>
                    <a:cubicBezTo>
                      <a:pt x="35" y="66"/>
                      <a:pt x="30" y="62"/>
                      <a:pt x="26" y="58"/>
                    </a:cubicBezTo>
                    <a:cubicBezTo>
                      <a:pt x="13" y="45"/>
                      <a:pt x="0" y="25"/>
                      <a:pt x="19" y="13"/>
                    </a:cubicBezTo>
                    <a:cubicBezTo>
                      <a:pt x="39" y="0"/>
                      <a:pt x="42" y="30"/>
                      <a:pt x="41" y="51"/>
                    </a:cubicBezTo>
                  </a:path>
                </a:pathLst>
              </a:custGeom>
              <a:solidFill>
                <a:srgbClr val="6C6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ïṥ1iḓè">
                <a:extLst>
                  <a:ext uri="{FF2B5EF4-FFF2-40B4-BE49-F238E27FC236}">
                    <a16:creationId xmlns:a16="http://schemas.microsoft.com/office/drawing/2014/main" xmlns="" id="{E1D1A140-8269-4B16-851C-DCD7B9093D43}"/>
                  </a:ext>
                </a:extLst>
              </p:cNvPr>
              <p:cNvSpPr/>
              <p:nvPr/>
            </p:nvSpPr>
            <p:spPr bwMode="auto">
              <a:xfrm>
                <a:off x="4387850" y="3165475"/>
                <a:ext cx="100013" cy="112713"/>
              </a:xfrm>
              <a:custGeom>
                <a:avLst/>
                <a:gdLst>
                  <a:gd name="T0" fmla="*/ 52 w 69"/>
                  <a:gd name="T1" fmla="*/ 52 h 77"/>
                  <a:gd name="T2" fmla="*/ 23 w 69"/>
                  <a:gd name="T3" fmla="*/ 74 h 77"/>
                  <a:gd name="T4" fmla="*/ 13 w 69"/>
                  <a:gd name="T5" fmla="*/ 77 h 77"/>
                  <a:gd name="T6" fmla="*/ 0 w 69"/>
                  <a:gd name="T7" fmla="*/ 59 h 77"/>
                  <a:gd name="T8" fmla="*/ 6 w 69"/>
                  <a:gd name="T9" fmla="*/ 41 h 77"/>
                  <a:gd name="T10" fmla="*/ 15 w 69"/>
                  <a:gd name="T11" fmla="*/ 24 h 77"/>
                  <a:gd name="T12" fmla="*/ 52 w 69"/>
                  <a:gd name="T13" fmla="*/ 5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77">
                    <a:moveTo>
                      <a:pt x="52" y="52"/>
                    </a:moveTo>
                    <a:cubicBezTo>
                      <a:pt x="44" y="61"/>
                      <a:pt x="34" y="69"/>
                      <a:pt x="23" y="74"/>
                    </a:cubicBezTo>
                    <a:cubicBezTo>
                      <a:pt x="20" y="75"/>
                      <a:pt x="17" y="76"/>
                      <a:pt x="13" y="77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53"/>
                      <a:pt x="4" y="47"/>
                      <a:pt x="6" y="41"/>
                    </a:cubicBezTo>
                    <a:cubicBezTo>
                      <a:pt x="8" y="35"/>
                      <a:pt x="11" y="29"/>
                      <a:pt x="15" y="24"/>
                    </a:cubicBezTo>
                    <a:cubicBezTo>
                      <a:pt x="33" y="0"/>
                      <a:pt x="69" y="28"/>
                      <a:pt x="52" y="52"/>
                    </a:cubicBezTo>
                  </a:path>
                </a:pathLst>
              </a:custGeom>
              <a:solidFill>
                <a:srgbClr val="6C6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1" name="íṡ1íďè">
                <a:extLst>
                  <a:ext uri="{FF2B5EF4-FFF2-40B4-BE49-F238E27FC236}">
                    <a16:creationId xmlns:a16="http://schemas.microsoft.com/office/drawing/2014/main" xmlns="" id="{AFFBAAB9-FC0D-4877-A370-4B3FB2AAB678}"/>
                  </a:ext>
                </a:extLst>
              </p:cNvPr>
              <p:cNvSpPr/>
              <p:nvPr/>
            </p:nvSpPr>
            <p:spPr bwMode="auto">
              <a:xfrm>
                <a:off x="4092575" y="3224213"/>
                <a:ext cx="25400" cy="47625"/>
              </a:xfrm>
              <a:custGeom>
                <a:avLst/>
                <a:gdLst>
                  <a:gd name="T0" fmla="*/ 16 w 18"/>
                  <a:gd name="T1" fmla="*/ 0 h 33"/>
                  <a:gd name="T2" fmla="*/ 13 w 18"/>
                  <a:gd name="T3" fmla="*/ 4 h 33"/>
                  <a:gd name="T4" fmla="*/ 0 w 18"/>
                  <a:gd name="T5" fmla="*/ 32 h 33"/>
                  <a:gd name="T6" fmla="*/ 1 w 18"/>
                  <a:gd name="T7" fmla="*/ 33 h 33"/>
                  <a:gd name="T8" fmla="*/ 12 w 18"/>
                  <a:gd name="T9" fmla="*/ 10 h 33"/>
                  <a:gd name="T10" fmla="*/ 18 w 18"/>
                  <a:gd name="T11" fmla="*/ 3 h 33"/>
                  <a:gd name="T12" fmla="*/ 16 w 18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33">
                    <a:moveTo>
                      <a:pt x="16" y="0"/>
                    </a:moveTo>
                    <a:cubicBezTo>
                      <a:pt x="15" y="1"/>
                      <a:pt x="14" y="2"/>
                      <a:pt x="13" y="4"/>
                    </a:cubicBezTo>
                    <a:cubicBezTo>
                      <a:pt x="6" y="12"/>
                      <a:pt x="2" y="22"/>
                      <a:pt x="0" y="32"/>
                    </a:cubicBezTo>
                    <a:cubicBezTo>
                      <a:pt x="0" y="32"/>
                      <a:pt x="1" y="33"/>
                      <a:pt x="1" y="33"/>
                    </a:cubicBezTo>
                    <a:cubicBezTo>
                      <a:pt x="3" y="25"/>
                      <a:pt x="6" y="18"/>
                      <a:pt x="12" y="10"/>
                    </a:cubicBezTo>
                    <a:cubicBezTo>
                      <a:pt x="14" y="7"/>
                      <a:pt x="16" y="5"/>
                      <a:pt x="18" y="3"/>
                    </a:cubicBezTo>
                    <a:cubicBezTo>
                      <a:pt x="17" y="2"/>
                      <a:pt x="17" y="1"/>
                      <a:pt x="16" y="0"/>
                    </a:cubicBezTo>
                  </a:path>
                </a:pathLst>
              </a:cu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2" name="ïṣḷîḋè">
                <a:extLst>
                  <a:ext uri="{FF2B5EF4-FFF2-40B4-BE49-F238E27FC236}">
                    <a16:creationId xmlns:a16="http://schemas.microsoft.com/office/drawing/2014/main" xmlns="" id="{695DCC08-9158-4E44-A8B3-50568BC35549}"/>
                  </a:ext>
                </a:extLst>
              </p:cNvPr>
              <p:cNvSpPr/>
              <p:nvPr/>
            </p:nvSpPr>
            <p:spPr bwMode="auto">
              <a:xfrm>
                <a:off x="4143375" y="3206750"/>
                <a:ext cx="19050" cy="12700"/>
              </a:xfrm>
              <a:custGeom>
                <a:avLst/>
                <a:gdLst>
                  <a:gd name="T0" fmla="*/ 0 w 13"/>
                  <a:gd name="T1" fmla="*/ 0 h 9"/>
                  <a:gd name="T2" fmla="*/ 1 w 13"/>
                  <a:gd name="T3" fmla="*/ 6 h 9"/>
                  <a:gd name="T4" fmla="*/ 10 w 13"/>
                  <a:gd name="T5" fmla="*/ 9 h 9"/>
                  <a:gd name="T6" fmla="*/ 13 w 13"/>
                  <a:gd name="T7" fmla="*/ 5 h 9"/>
                  <a:gd name="T8" fmla="*/ 0 w 13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cubicBezTo>
                      <a:pt x="1" y="2"/>
                      <a:pt x="1" y="4"/>
                      <a:pt x="1" y="6"/>
                    </a:cubicBezTo>
                    <a:cubicBezTo>
                      <a:pt x="4" y="6"/>
                      <a:pt x="7" y="7"/>
                      <a:pt x="10" y="9"/>
                    </a:cubicBezTo>
                    <a:cubicBezTo>
                      <a:pt x="11" y="7"/>
                      <a:pt x="12" y="6"/>
                      <a:pt x="13" y="5"/>
                    </a:cubicBezTo>
                    <a:cubicBezTo>
                      <a:pt x="9" y="2"/>
                      <a:pt x="5" y="1"/>
                      <a:pt x="0" y="0"/>
                    </a:cubicBezTo>
                  </a:path>
                </a:pathLst>
              </a:cu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3" name="işḷíḍe">
                <a:extLst>
                  <a:ext uri="{FF2B5EF4-FFF2-40B4-BE49-F238E27FC236}">
                    <a16:creationId xmlns:a16="http://schemas.microsoft.com/office/drawing/2014/main" xmlns="" id="{DBD34568-4255-4951-A445-3F16612767C0}"/>
                  </a:ext>
                </a:extLst>
              </p:cNvPr>
              <p:cNvSpPr/>
              <p:nvPr/>
            </p:nvSpPr>
            <p:spPr bwMode="auto">
              <a:xfrm>
                <a:off x="4054475" y="3160713"/>
                <a:ext cx="185738" cy="255588"/>
              </a:xfrm>
              <a:custGeom>
                <a:avLst/>
                <a:gdLst>
                  <a:gd name="T0" fmla="*/ 128 w 128"/>
                  <a:gd name="T1" fmla="*/ 164 h 176"/>
                  <a:gd name="T2" fmla="*/ 101 w 128"/>
                  <a:gd name="T3" fmla="*/ 176 h 176"/>
                  <a:gd name="T4" fmla="*/ 86 w 128"/>
                  <a:gd name="T5" fmla="*/ 167 h 176"/>
                  <a:gd name="T6" fmla="*/ 38 w 128"/>
                  <a:gd name="T7" fmla="*/ 53 h 176"/>
                  <a:gd name="T8" fmla="*/ 122 w 128"/>
                  <a:gd name="T9" fmla="*/ 140 h 176"/>
                  <a:gd name="T10" fmla="*/ 128 w 128"/>
                  <a:gd name="T11" fmla="*/ 16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8" h="176">
                    <a:moveTo>
                      <a:pt x="128" y="164"/>
                    </a:moveTo>
                    <a:cubicBezTo>
                      <a:pt x="101" y="176"/>
                      <a:pt x="101" y="176"/>
                      <a:pt x="101" y="176"/>
                    </a:cubicBezTo>
                    <a:cubicBezTo>
                      <a:pt x="101" y="176"/>
                      <a:pt x="95" y="173"/>
                      <a:pt x="86" y="167"/>
                    </a:cubicBezTo>
                    <a:cubicBezTo>
                      <a:pt x="57" y="150"/>
                      <a:pt x="0" y="105"/>
                      <a:pt x="38" y="53"/>
                    </a:cubicBezTo>
                    <a:cubicBezTo>
                      <a:pt x="77" y="0"/>
                      <a:pt x="109" y="94"/>
                      <a:pt x="122" y="140"/>
                    </a:cubicBezTo>
                    <a:cubicBezTo>
                      <a:pt x="126" y="154"/>
                      <a:pt x="128" y="164"/>
                      <a:pt x="128" y="164"/>
                    </a:cubicBezTo>
                  </a:path>
                </a:pathLst>
              </a:custGeom>
              <a:solidFill>
                <a:srgbClr val="6C6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4" name="išľídê">
                <a:extLst>
                  <a:ext uri="{FF2B5EF4-FFF2-40B4-BE49-F238E27FC236}">
                    <a16:creationId xmlns:a16="http://schemas.microsoft.com/office/drawing/2014/main" xmlns="" id="{4120BF68-5D9A-43BD-AB44-7E182A1BAC9A}"/>
                  </a:ext>
                </a:extLst>
              </p:cNvPr>
              <p:cNvSpPr/>
              <p:nvPr/>
            </p:nvSpPr>
            <p:spPr bwMode="auto">
              <a:xfrm>
                <a:off x="4346575" y="3230563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3 w 3"/>
                  <a:gd name="T5" fmla="*/ 3 h 3"/>
                  <a:gd name="T6" fmla="*/ 3 w 3"/>
                  <a:gd name="T7" fmla="*/ 3 h 3"/>
                  <a:gd name="T8" fmla="*/ 0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750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5" name="ïṡ1ïḑè">
                <a:extLst>
                  <a:ext uri="{FF2B5EF4-FFF2-40B4-BE49-F238E27FC236}">
                    <a16:creationId xmlns:a16="http://schemas.microsoft.com/office/drawing/2014/main" xmlns="" id="{C254F2EB-F4B3-4C0D-BE31-15C54F6C9FAA}"/>
                  </a:ext>
                </a:extLst>
              </p:cNvPr>
              <p:cNvSpPr/>
              <p:nvPr/>
            </p:nvSpPr>
            <p:spPr bwMode="auto">
              <a:xfrm>
                <a:off x="4346575" y="3221038"/>
                <a:ext cx="22225" cy="14288"/>
              </a:xfrm>
              <a:custGeom>
                <a:avLst/>
                <a:gdLst>
                  <a:gd name="T0" fmla="*/ 15 w 15"/>
                  <a:gd name="T1" fmla="*/ 0 h 10"/>
                  <a:gd name="T2" fmla="*/ 0 w 15"/>
                  <a:gd name="T3" fmla="*/ 7 h 10"/>
                  <a:gd name="T4" fmla="*/ 0 w 15"/>
                  <a:gd name="T5" fmla="*/ 7 h 10"/>
                  <a:gd name="T6" fmla="*/ 3 w 15"/>
                  <a:gd name="T7" fmla="*/ 10 h 10"/>
                  <a:gd name="T8" fmla="*/ 15 w 15"/>
                  <a:gd name="T9" fmla="*/ 6 h 10"/>
                  <a:gd name="T10" fmla="*/ 15 w 15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cubicBezTo>
                      <a:pt x="9" y="0"/>
                      <a:pt x="4" y="3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2" y="9"/>
                      <a:pt x="3" y="10"/>
                    </a:cubicBezTo>
                    <a:cubicBezTo>
                      <a:pt x="6" y="7"/>
                      <a:pt x="10" y="6"/>
                      <a:pt x="15" y="6"/>
                    </a:cubicBezTo>
                    <a:cubicBezTo>
                      <a:pt x="15" y="4"/>
                      <a:pt x="15" y="2"/>
                      <a:pt x="15" y="0"/>
                    </a:cubicBezTo>
                  </a:path>
                </a:pathLst>
              </a:cu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6" name="iṡlïḍè">
                <a:extLst>
                  <a:ext uri="{FF2B5EF4-FFF2-40B4-BE49-F238E27FC236}">
                    <a16:creationId xmlns:a16="http://schemas.microsoft.com/office/drawing/2014/main" xmlns="" id="{2DA318E9-8E65-4C5F-B959-DFB60E5D4F01}"/>
                  </a:ext>
                </a:extLst>
              </p:cNvPr>
              <p:cNvSpPr/>
              <p:nvPr/>
            </p:nvSpPr>
            <p:spPr bwMode="auto">
              <a:xfrm>
                <a:off x="4392613" y="3225800"/>
                <a:ext cx="28575" cy="47625"/>
              </a:xfrm>
              <a:custGeom>
                <a:avLst/>
                <a:gdLst>
                  <a:gd name="T0" fmla="*/ 2 w 19"/>
                  <a:gd name="T1" fmla="*/ 0 h 33"/>
                  <a:gd name="T2" fmla="*/ 2 w 19"/>
                  <a:gd name="T3" fmla="*/ 0 h 33"/>
                  <a:gd name="T4" fmla="*/ 0 w 19"/>
                  <a:gd name="T5" fmla="*/ 5 h 33"/>
                  <a:gd name="T6" fmla="*/ 18 w 19"/>
                  <a:gd name="T7" fmla="*/ 33 h 33"/>
                  <a:gd name="T8" fmla="*/ 19 w 19"/>
                  <a:gd name="T9" fmla="*/ 33 h 33"/>
                  <a:gd name="T10" fmla="*/ 2 w 19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3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3"/>
                      <a:pt x="0" y="5"/>
                    </a:cubicBezTo>
                    <a:cubicBezTo>
                      <a:pt x="8" y="9"/>
                      <a:pt x="15" y="19"/>
                      <a:pt x="18" y="33"/>
                    </a:cubicBezTo>
                    <a:cubicBezTo>
                      <a:pt x="18" y="33"/>
                      <a:pt x="19" y="33"/>
                      <a:pt x="19" y="33"/>
                    </a:cubicBezTo>
                    <a:cubicBezTo>
                      <a:pt x="16" y="17"/>
                      <a:pt x="10" y="5"/>
                      <a:pt x="2" y="0"/>
                    </a:cubicBezTo>
                  </a:path>
                </a:pathLst>
              </a:cu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7" name="î$ḷîďê">
                <a:extLst>
                  <a:ext uri="{FF2B5EF4-FFF2-40B4-BE49-F238E27FC236}">
                    <a16:creationId xmlns:a16="http://schemas.microsoft.com/office/drawing/2014/main" xmlns="" id="{4792FD62-FAEC-405C-BFA7-1A649B0CF8E3}"/>
                  </a:ext>
                </a:extLst>
              </p:cNvPr>
              <p:cNvSpPr/>
              <p:nvPr/>
            </p:nvSpPr>
            <p:spPr bwMode="auto">
              <a:xfrm>
                <a:off x="4183063" y="3219450"/>
                <a:ext cx="265113" cy="246063"/>
              </a:xfrm>
              <a:custGeom>
                <a:avLst/>
                <a:gdLst>
                  <a:gd name="T0" fmla="*/ 96 w 183"/>
                  <a:gd name="T1" fmla="*/ 155 h 170"/>
                  <a:gd name="T2" fmla="*/ 91 w 183"/>
                  <a:gd name="T3" fmla="*/ 156 h 170"/>
                  <a:gd name="T4" fmla="*/ 61 w 183"/>
                  <a:gd name="T5" fmla="*/ 121 h 170"/>
                  <a:gd name="T6" fmla="*/ 71 w 183"/>
                  <a:gd name="T7" fmla="*/ 111 h 170"/>
                  <a:gd name="T8" fmla="*/ 101 w 183"/>
                  <a:gd name="T9" fmla="*/ 57 h 170"/>
                  <a:gd name="T10" fmla="*/ 142 w 183"/>
                  <a:gd name="T11" fmla="*/ 8 h 170"/>
                  <a:gd name="T12" fmla="*/ 96 w 183"/>
                  <a:gd name="T13" fmla="*/ 155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170">
                    <a:moveTo>
                      <a:pt x="96" y="155"/>
                    </a:moveTo>
                    <a:cubicBezTo>
                      <a:pt x="91" y="156"/>
                      <a:pt x="91" y="156"/>
                      <a:pt x="91" y="156"/>
                    </a:cubicBezTo>
                    <a:cubicBezTo>
                      <a:pt x="0" y="170"/>
                      <a:pt x="61" y="121"/>
                      <a:pt x="61" y="121"/>
                    </a:cubicBezTo>
                    <a:cubicBezTo>
                      <a:pt x="61" y="121"/>
                      <a:pt x="65" y="117"/>
                      <a:pt x="71" y="111"/>
                    </a:cubicBezTo>
                    <a:cubicBezTo>
                      <a:pt x="82" y="98"/>
                      <a:pt x="99" y="77"/>
                      <a:pt x="101" y="57"/>
                    </a:cubicBezTo>
                    <a:cubicBezTo>
                      <a:pt x="103" y="28"/>
                      <a:pt x="107" y="0"/>
                      <a:pt x="142" y="8"/>
                    </a:cubicBezTo>
                    <a:cubicBezTo>
                      <a:pt x="176" y="16"/>
                      <a:pt x="183" y="138"/>
                      <a:pt x="96" y="155"/>
                    </a:cubicBezTo>
                  </a:path>
                </a:pathLst>
              </a:custGeom>
              <a:solidFill>
                <a:srgbClr val="6C6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8" name="îŝļîḓê">
                <a:extLst>
                  <a:ext uri="{FF2B5EF4-FFF2-40B4-BE49-F238E27FC236}">
                    <a16:creationId xmlns:a16="http://schemas.microsoft.com/office/drawing/2014/main" xmlns="" id="{1783EAD0-1B76-4415-802F-DF64EBCFFF01}"/>
                  </a:ext>
                </a:extLst>
              </p:cNvPr>
              <p:cNvSpPr/>
              <p:nvPr/>
            </p:nvSpPr>
            <p:spPr bwMode="auto">
              <a:xfrm>
                <a:off x="4064000" y="3776663"/>
                <a:ext cx="255588" cy="66675"/>
              </a:xfrm>
              <a:prstGeom prst="rect">
                <a:avLst/>
              </a:prstGeom>
              <a:solidFill>
                <a:srgbClr val="47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9" name="íṥ1ïdê">
                <a:extLst>
                  <a:ext uri="{FF2B5EF4-FFF2-40B4-BE49-F238E27FC236}">
                    <a16:creationId xmlns:a16="http://schemas.microsoft.com/office/drawing/2014/main" xmlns="" id="{9B584EAF-17E5-46B2-B318-53A52355C834}"/>
                  </a:ext>
                </a:extLst>
              </p:cNvPr>
              <p:cNvSpPr/>
              <p:nvPr/>
            </p:nvSpPr>
            <p:spPr bwMode="auto">
              <a:xfrm>
                <a:off x="4064000" y="3776663"/>
                <a:ext cx="255588" cy="66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0" name="ïšlíḍé">
                <a:extLst>
                  <a:ext uri="{FF2B5EF4-FFF2-40B4-BE49-F238E27FC236}">
                    <a16:creationId xmlns:a16="http://schemas.microsoft.com/office/drawing/2014/main" xmlns="" id="{DC34F3B0-7AEB-445C-ADD0-E55A0BDFD4FB}"/>
                  </a:ext>
                </a:extLst>
              </p:cNvPr>
              <p:cNvSpPr/>
              <p:nvPr/>
            </p:nvSpPr>
            <p:spPr bwMode="auto">
              <a:xfrm>
                <a:off x="4024313" y="3559175"/>
                <a:ext cx="333375" cy="233363"/>
              </a:xfrm>
              <a:prstGeom prst="rect">
                <a:avLst/>
              </a:prstGeom>
              <a:solidFill>
                <a:srgbClr val="47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1" name="ísḻíḍê">
                <a:extLst>
                  <a:ext uri="{FF2B5EF4-FFF2-40B4-BE49-F238E27FC236}">
                    <a16:creationId xmlns:a16="http://schemas.microsoft.com/office/drawing/2014/main" xmlns="" id="{C7BBB23B-0E26-417F-B7A4-F1536522BF8B}"/>
                  </a:ext>
                </a:extLst>
              </p:cNvPr>
              <p:cNvSpPr/>
              <p:nvPr/>
            </p:nvSpPr>
            <p:spPr bwMode="auto">
              <a:xfrm>
                <a:off x="4024313" y="3559175"/>
                <a:ext cx="333375" cy="233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2" name="ï$ļíďè">
                <a:extLst>
                  <a:ext uri="{FF2B5EF4-FFF2-40B4-BE49-F238E27FC236}">
                    <a16:creationId xmlns:a16="http://schemas.microsoft.com/office/drawing/2014/main" xmlns="" id="{713F9957-8C96-4957-8D2A-CC8F5062A1AA}"/>
                  </a:ext>
                </a:extLst>
              </p:cNvPr>
              <p:cNvSpPr/>
              <p:nvPr/>
            </p:nvSpPr>
            <p:spPr bwMode="auto">
              <a:xfrm>
                <a:off x="4064000" y="3792538"/>
                <a:ext cx="1588" cy="17463"/>
              </a:xfrm>
              <a:prstGeom prst="rect">
                <a:avLst/>
              </a:pr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3" name="íṣ1íďè">
                <a:extLst>
                  <a:ext uri="{FF2B5EF4-FFF2-40B4-BE49-F238E27FC236}">
                    <a16:creationId xmlns:a16="http://schemas.microsoft.com/office/drawing/2014/main" xmlns="" id="{81FD8FDB-6A29-4921-8952-E67F09040826}"/>
                  </a:ext>
                </a:extLst>
              </p:cNvPr>
              <p:cNvSpPr/>
              <p:nvPr/>
            </p:nvSpPr>
            <p:spPr bwMode="auto">
              <a:xfrm>
                <a:off x="4064000" y="3792538"/>
                <a:ext cx="1588" cy="174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4" name="iśļiḍe">
                <a:extLst>
                  <a:ext uri="{FF2B5EF4-FFF2-40B4-BE49-F238E27FC236}">
                    <a16:creationId xmlns:a16="http://schemas.microsoft.com/office/drawing/2014/main" xmlns="" id="{52D62429-AC86-4E1E-91C5-9DBD3660F8ED}"/>
                  </a:ext>
                </a:extLst>
              </p:cNvPr>
              <p:cNvSpPr/>
              <p:nvPr/>
            </p:nvSpPr>
            <p:spPr bwMode="auto">
              <a:xfrm>
                <a:off x="4064000" y="3810000"/>
                <a:ext cx="0" cy="23813"/>
              </a:xfrm>
              <a:custGeom>
                <a:avLst/>
                <a:gdLst>
                  <a:gd name="T0" fmla="*/ 1 w 1"/>
                  <a:gd name="T1" fmla="*/ 0 h 16"/>
                  <a:gd name="T2" fmla="*/ 0 w 1"/>
                  <a:gd name="T3" fmla="*/ 0 h 16"/>
                  <a:gd name="T4" fmla="*/ 0 w 1"/>
                  <a:gd name="T5" fmla="*/ 16 h 16"/>
                  <a:gd name="T6" fmla="*/ 1 w 1"/>
                  <a:gd name="T7" fmla="*/ 15 h 16"/>
                  <a:gd name="T8" fmla="*/ 1 w 1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6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554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5" name="íślíďé">
                <a:extLst>
                  <a:ext uri="{FF2B5EF4-FFF2-40B4-BE49-F238E27FC236}">
                    <a16:creationId xmlns:a16="http://schemas.microsoft.com/office/drawing/2014/main" xmlns="" id="{A8633491-7EA9-48F9-8F35-7EFF740F7528}"/>
                  </a:ext>
                </a:extLst>
              </p:cNvPr>
              <p:cNvSpPr/>
              <p:nvPr/>
            </p:nvSpPr>
            <p:spPr bwMode="auto">
              <a:xfrm>
                <a:off x="4064000" y="3832225"/>
                <a:ext cx="0" cy="11113"/>
              </a:xfrm>
              <a:custGeom>
                <a:avLst/>
                <a:gdLst>
                  <a:gd name="T0" fmla="*/ 1 w 1"/>
                  <a:gd name="T1" fmla="*/ 0 h 8"/>
                  <a:gd name="T2" fmla="*/ 0 w 1"/>
                  <a:gd name="T3" fmla="*/ 1 h 8"/>
                  <a:gd name="T4" fmla="*/ 0 w 1"/>
                  <a:gd name="T5" fmla="*/ 8 h 8"/>
                  <a:gd name="T6" fmla="*/ 1 w 1"/>
                  <a:gd name="T7" fmla="*/ 8 h 8"/>
                  <a:gd name="T8" fmla="*/ 1 w 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8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4C4B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6" name="i$ḷiḋé">
                <a:extLst>
                  <a:ext uri="{FF2B5EF4-FFF2-40B4-BE49-F238E27FC236}">
                    <a16:creationId xmlns:a16="http://schemas.microsoft.com/office/drawing/2014/main" xmlns="" id="{63989598-5220-4A52-863C-8D5345611205}"/>
                  </a:ext>
                </a:extLst>
              </p:cNvPr>
              <p:cNvSpPr/>
              <p:nvPr/>
            </p:nvSpPr>
            <p:spPr bwMode="auto">
              <a:xfrm>
                <a:off x="4064000" y="3792538"/>
                <a:ext cx="254000" cy="50800"/>
              </a:xfrm>
              <a:custGeom>
                <a:avLst/>
                <a:gdLst>
                  <a:gd name="T0" fmla="*/ 11 w 160"/>
                  <a:gd name="T1" fmla="*/ 0 h 32"/>
                  <a:gd name="T2" fmla="*/ 0 w 160"/>
                  <a:gd name="T3" fmla="*/ 0 h 32"/>
                  <a:gd name="T4" fmla="*/ 0 w 160"/>
                  <a:gd name="T5" fmla="*/ 11 h 32"/>
                  <a:gd name="T6" fmla="*/ 0 w 160"/>
                  <a:gd name="T7" fmla="*/ 25 h 32"/>
                  <a:gd name="T8" fmla="*/ 0 w 160"/>
                  <a:gd name="T9" fmla="*/ 32 h 32"/>
                  <a:gd name="T10" fmla="*/ 160 w 160"/>
                  <a:gd name="T11" fmla="*/ 32 h 32"/>
                  <a:gd name="T12" fmla="*/ 11 w 160"/>
                  <a:gd name="T13" fmla="*/ 32 h 32"/>
                  <a:gd name="T14" fmla="*/ 11 w 160"/>
                  <a:gd name="T1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0" h="32">
                    <a:moveTo>
                      <a:pt x="11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0" y="25"/>
                    </a:lnTo>
                    <a:lnTo>
                      <a:pt x="0" y="32"/>
                    </a:lnTo>
                    <a:lnTo>
                      <a:pt x="160" y="32"/>
                    </a:lnTo>
                    <a:lnTo>
                      <a:pt x="11" y="32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403A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7" name="ï$lîḑè">
                <a:extLst>
                  <a:ext uri="{FF2B5EF4-FFF2-40B4-BE49-F238E27FC236}">
                    <a16:creationId xmlns:a16="http://schemas.microsoft.com/office/drawing/2014/main" xmlns="" id="{DEC3487A-EC52-4853-A201-BEE12CB34414}"/>
                  </a:ext>
                </a:extLst>
              </p:cNvPr>
              <p:cNvSpPr/>
              <p:nvPr/>
            </p:nvSpPr>
            <p:spPr bwMode="auto">
              <a:xfrm>
                <a:off x="4064000" y="3792538"/>
                <a:ext cx="254000" cy="50800"/>
              </a:xfrm>
              <a:custGeom>
                <a:avLst/>
                <a:gdLst>
                  <a:gd name="T0" fmla="*/ 11 w 160"/>
                  <a:gd name="T1" fmla="*/ 0 h 32"/>
                  <a:gd name="T2" fmla="*/ 0 w 160"/>
                  <a:gd name="T3" fmla="*/ 0 h 32"/>
                  <a:gd name="T4" fmla="*/ 0 w 160"/>
                  <a:gd name="T5" fmla="*/ 11 h 32"/>
                  <a:gd name="T6" fmla="*/ 0 w 160"/>
                  <a:gd name="T7" fmla="*/ 25 h 32"/>
                  <a:gd name="T8" fmla="*/ 0 w 160"/>
                  <a:gd name="T9" fmla="*/ 32 h 32"/>
                  <a:gd name="T10" fmla="*/ 160 w 160"/>
                  <a:gd name="T11" fmla="*/ 32 h 32"/>
                  <a:gd name="T12" fmla="*/ 11 w 160"/>
                  <a:gd name="T13" fmla="*/ 32 h 32"/>
                  <a:gd name="T14" fmla="*/ 11 w 160"/>
                  <a:gd name="T1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0" h="32">
                    <a:moveTo>
                      <a:pt x="11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0" y="25"/>
                    </a:lnTo>
                    <a:lnTo>
                      <a:pt x="0" y="32"/>
                    </a:lnTo>
                    <a:lnTo>
                      <a:pt x="160" y="32"/>
                    </a:lnTo>
                    <a:lnTo>
                      <a:pt x="11" y="32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8" name="í$ļïḋè">
                <a:extLst>
                  <a:ext uri="{FF2B5EF4-FFF2-40B4-BE49-F238E27FC236}">
                    <a16:creationId xmlns:a16="http://schemas.microsoft.com/office/drawing/2014/main" xmlns="" id="{533714C1-0E65-4CB7-85A4-251ACD2B67A0}"/>
                  </a:ext>
                </a:extLst>
              </p:cNvPr>
              <p:cNvSpPr/>
              <p:nvPr/>
            </p:nvSpPr>
            <p:spPr bwMode="auto">
              <a:xfrm>
                <a:off x="4024313" y="3559175"/>
                <a:ext cx="333375" cy="233363"/>
              </a:xfrm>
              <a:custGeom>
                <a:avLst/>
                <a:gdLst>
                  <a:gd name="T0" fmla="*/ 210 w 210"/>
                  <a:gd name="T1" fmla="*/ 147 h 147"/>
                  <a:gd name="T2" fmla="*/ 197 w 210"/>
                  <a:gd name="T3" fmla="*/ 147 h 147"/>
                  <a:gd name="T4" fmla="*/ 197 w 210"/>
                  <a:gd name="T5" fmla="*/ 147 h 147"/>
                  <a:gd name="T6" fmla="*/ 210 w 210"/>
                  <a:gd name="T7" fmla="*/ 147 h 147"/>
                  <a:gd name="T8" fmla="*/ 210 w 210"/>
                  <a:gd name="T9" fmla="*/ 147 h 147"/>
                  <a:gd name="T10" fmla="*/ 0 w 210"/>
                  <a:gd name="T11" fmla="*/ 0 h 147"/>
                  <a:gd name="T12" fmla="*/ 0 w 210"/>
                  <a:gd name="T13" fmla="*/ 0 h 147"/>
                  <a:gd name="T14" fmla="*/ 0 w 210"/>
                  <a:gd name="T15" fmla="*/ 147 h 147"/>
                  <a:gd name="T16" fmla="*/ 25 w 210"/>
                  <a:gd name="T17" fmla="*/ 147 h 147"/>
                  <a:gd name="T18" fmla="*/ 25 w 210"/>
                  <a:gd name="T19" fmla="*/ 147 h 147"/>
                  <a:gd name="T20" fmla="*/ 0 w 210"/>
                  <a:gd name="T21" fmla="*/ 147 h 147"/>
                  <a:gd name="T22" fmla="*/ 0 w 210"/>
                  <a:gd name="T23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0" h="147">
                    <a:moveTo>
                      <a:pt x="210" y="147"/>
                    </a:moveTo>
                    <a:lnTo>
                      <a:pt x="197" y="147"/>
                    </a:lnTo>
                    <a:lnTo>
                      <a:pt x="197" y="147"/>
                    </a:lnTo>
                    <a:lnTo>
                      <a:pt x="210" y="147"/>
                    </a:lnTo>
                    <a:lnTo>
                      <a:pt x="210" y="147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147"/>
                    </a:lnTo>
                    <a:lnTo>
                      <a:pt x="25" y="147"/>
                    </a:lnTo>
                    <a:lnTo>
                      <a:pt x="25" y="147"/>
                    </a:lnTo>
                    <a:lnTo>
                      <a:pt x="0" y="1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9" name="ïṩḻïde">
                <a:extLst>
                  <a:ext uri="{FF2B5EF4-FFF2-40B4-BE49-F238E27FC236}">
                    <a16:creationId xmlns:a16="http://schemas.microsoft.com/office/drawing/2014/main" xmlns="" id="{DF563B9E-EBF5-4C57-9B24-91DD82CEC6A2}"/>
                  </a:ext>
                </a:extLst>
              </p:cNvPr>
              <p:cNvSpPr/>
              <p:nvPr/>
            </p:nvSpPr>
            <p:spPr bwMode="auto">
              <a:xfrm>
                <a:off x="4024313" y="3559175"/>
                <a:ext cx="333375" cy="233363"/>
              </a:xfrm>
              <a:custGeom>
                <a:avLst/>
                <a:gdLst>
                  <a:gd name="T0" fmla="*/ 210 w 210"/>
                  <a:gd name="T1" fmla="*/ 147 h 147"/>
                  <a:gd name="T2" fmla="*/ 197 w 210"/>
                  <a:gd name="T3" fmla="*/ 147 h 147"/>
                  <a:gd name="T4" fmla="*/ 197 w 210"/>
                  <a:gd name="T5" fmla="*/ 147 h 147"/>
                  <a:gd name="T6" fmla="*/ 210 w 210"/>
                  <a:gd name="T7" fmla="*/ 147 h 147"/>
                  <a:gd name="T8" fmla="*/ 210 w 210"/>
                  <a:gd name="T9" fmla="*/ 147 h 147"/>
                  <a:gd name="T10" fmla="*/ 0 w 210"/>
                  <a:gd name="T11" fmla="*/ 0 h 147"/>
                  <a:gd name="T12" fmla="*/ 0 w 210"/>
                  <a:gd name="T13" fmla="*/ 0 h 147"/>
                  <a:gd name="T14" fmla="*/ 0 w 210"/>
                  <a:gd name="T15" fmla="*/ 147 h 147"/>
                  <a:gd name="T16" fmla="*/ 25 w 210"/>
                  <a:gd name="T17" fmla="*/ 147 h 147"/>
                  <a:gd name="T18" fmla="*/ 25 w 210"/>
                  <a:gd name="T19" fmla="*/ 147 h 147"/>
                  <a:gd name="T20" fmla="*/ 0 w 210"/>
                  <a:gd name="T21" fmla="*/ 147 h 147"/>
                  <a:gd name="T22" fmla="*/ 0 w 210"/>
                  <a:gd name="T23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0" h="147">
                    <a:moveTo>
                      <a:pt x="210" y="147"/>
                    </a:moveTo>
                    <a:lnTo>
                      <a:pt x="197" y="147"/>
                    </a:lnTo>
                    <a:lnTo>
                      <a:pt x="197" y="147"/>
                    </a:lnTo>
                    <a:lnTo>
                      <a:pt x="210" y="147"/>
                    </a:lnTo>
                    <a:lnTo>
                      <a:pt x="210" y="147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147"/>
                    </a:lnTo>
                    <a:lnTo>
                      <a:pt x="25" y="147"/>
                    </a:lnTo>
                    <a:lnTo>
                      <a:pt x="25" y="147"/>
                    </a:lnTo>
                    <a:lnTo>
                      <a:pt x="0" y="14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0" name="ï$ḷïde">
                <a:extLst>
                  <a:ext uri="{FF2B5EF4-FFF2-40B4-BE49-F238E27FC236}">
                    <a16:creationId xmlns:a16="http://schemas.microsoft.com/office/drawing/2014/main" xmlns="" id="{6579C477-5392-4EB3-8997-A4A99F1465CC}"/>
                  </a:ext>
                </a:extLst>
              </p:cNvPr>
              <p:cNvSpPr/>
              <p:nvPr/>
            </p:nvSpPr>
            <p:spPr bwMode="auto">
              <a:xfrm>
                <a:off x="4024313" y="3559175"/>
                <a:ext cx="333375" cy="233363"/>
              </a:xfrm>
              <a:custGeom>
                <a:avLst/>
                <a:gdLst>
                  <a:gd name="T0" fmla="*/ 229 w 229"/>
                  <a:gd name="T1" fmla="*/ 0 h 161"/>
                  <a:gd name="T2" fmla="*/ 175 w 229"/>
                  <a:gd name="T3" fmla="*/ 0 h 161"/>
                  <a:gd name="T4" fmla="*/ 150 w 229"/>
                  <a:gd name="T5" fmla="*/ 26 h 161"/>
                  <a:gd name="T6" fmla="*/ 56 w 229"/>
                  <a:gd name="T7" fmla="*/ 9 h 161"/>
                  <a:gd name="T8" fmla="*/ 59 w 229"/>
                  <a:gd name="T9" fmla="*/ 0 h 161"/>
                  <a:gd name="T10" fmla="*/ 0 w 229"/>
                  <a:gd name="T11" fmla="*/ 0 h 161"/>
                  <a:gd name="T12" fmla="*/ 0 w 229"/>
                  <a:gd name="T13" fmla="*/ 161 h 161"/>
                  <a:gd name="T14" fmla="*/ 27 w 229"/>
                  <a:gd name="T15" fmla="*/ 161 h 161"/>
                  <a:gd name="T16" fmla="*/ 27 w 229"/>
                  <a:gd name="T17" fmla="*/ 150 h 161"/>
                  <a:gd name="T18" fmla="*/ 40 w 229"/>
                  <a:gd name="T19" fmla="*/ 150 h 161"/>
                  <a:gd name="T20" fmla="*/ 215 w 229"/>
                  <a:gd name="T21" fmla="*/ 150 h 161"/>
                  <a:gd name="T22" fmla="*/ 215 w 229"/>
                  <a:gd name="T23" fmla="*/ 161 h 161"/>
                  <a:gd name="T24" fmla="*/ 229 w 229"/>
                  <a:gd name="T25" fmla="*/ 161 h 161"/>
                  <a:gd name="T26" fmla="*/ 229 w 229"/>
                  <a:gd name="T2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9" h="161">
                    <a:moveTo>
                      <a:pt x="229" y="0"/>
                    </a:moveTo>
                    <a:cubicBezTo>
                      <a:pt x="175" y="0"/>
                      <a:pt x="175" y="0"/>
                      <a:pt x="175" y="0"/>
                    </a:cubicBezTo>
                    <a:cubicBezTo>
                      <a:pt x="162" y="16"/>
                      <a:pt x="150" y="26"/>
                      <a:pt x="150" y="26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6" y="9"/>
                      <a:pt x="57" y="6"/>
                      <a:pt x="5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27" y="161"/>
                      <a:pt x="27" y="161"/>
                      <a:pt x="27" y="161"/>
                    </a:cubicBezTo>
                    <a:cubicBezTo>
                      <a:pt x="27" y="150"/>
                      <a:pt x="27" y="150"/>
                      <a:pt x="27" y="150"/>
                    </a:cubicBezTo>
                    <a:cubicBezTo>
                      <a:pt x="40" y="150"/>
                      <a:pt x="40" y="150"/>
                      <a:pt x="40" y="150"/>
                    </a:cubicBezTo>
                    <a:cubicBezTo>
                      <a:pt x="215" y="150"/>
                      <a:pt x="215" y="150"/>
                      <a:pt x="215" y="150"/>
                    </a:cubicBezTo>
                    <a:cubicBezTo>
                      <a:pt x="215" y="161"/>
                      <a:pt x="215" y="161"/>
                      <a:pt x="215" y="161"/>
                    </a:cubicBezTo>
                    <a:cubicBezTo>
                      <a:pt x="229" y="161"/>
                      <a:pt x="229" y="161"/>
                      <a:pt x="229" y="161"/>
                    </a:cubicBezTo>
                    <a:cubicBezTo>
                      <a:pt x="229" y="0"/>
                      <a:pt x="229" y="0"/>
                      <a:pt x="229" y="0"/>
                    </a:cubicBezTo>
                  </a:path>
                </a:pathLst>
              </a:custGeom>
              <a:solidFill>
                <a:srgbClr val="403A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1" name="îṩľiḋé">
                <a:extLst>
                  <a:ext uri="{FF2B5EF4-FFF2-40B4-BE49-F238E27FC236}">
                    <a16:creationId xmlns:a16="http://schemas.microsoft.com/office/drawing/2014/main" xmlns="" id="{A3C6724D-8B8D-471E-A83C-3E5C77DC2D39}"/>
                  </a:ext>
                </a:extLst>
              </p:cNvPr>
              <p:cNvSpPr/>
              <p:nvPr/>
            </p:nvSpPr>
            <p:spPr bwMode="auto">
              <a:xfrm>
                <a:off x="4064000" y="3792538"/>
                <a:ext cx="1588" cy="1588"/>
              </a:xfrm>
              <a:prstGeom prst="rect">
                <a:avLst/>
              </a:prstGeom>
              <a:solidFill>
                <a:srgbClr val="5750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2" name="íṡľíḑé">
                <a:extLst>
                  <a:ext uri="{FF2B5EF4-FFF2-40B4-BE49-F238E27FC236}">
                    <a16:creationId xmlns:a16="http://schemas.microsoft.com/office/drawing/2014/main" xmlns="" id="{54487E5B-7DCC-4946-9154-B670BC58FE25}"/>
                  </a:ext>
                </a:extLst>
              </p:cNvPr>
              <p:cNvSpPr/>
              <p:nvPr/>
            </p:nvSpPr>
            <p:spPr bwMode="auto">
              <a:xfrm>
                <a:off x="4064000" y="379253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3" name="iṩḷiḓe">
                <a:extLst>
                  <a:ext uri="{FF2B5EF4-FFF2-40B4-BE49-F238E27FC236}">
                    <a16:creationId xmlns:a16="http://schemas.microsoft.com/office/drawing/2014/main" xmlns="" id="{CEAE1296-EAD6-4AEB-99E7-9322980D0A84}"/>
                  </a:ext>
                </a:extLst>
              </p:cNvPr>
              <p:cNvSpPr/>
              <p:nvPr/>
            </p:nvSpPr>
            <p:spPr bwMode="auto">
              <a:xfrm>
                <a:off x="4064000" y="3792538"/>
                <a:ext cx="17463" cy="1588"/>
              </a:xfrm>
              <a:prstGeom prst="rect">
                <a:avLst/>
              </a:prstGeom>
              <a:solidFill>
                <a:srgbClr val="393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4" name="íṥ1ïḓè">
                <a:extLst>
                  <a:ext uri="{FF2B5EF4-FFF2-40B4-BE49-F238E27FC236}">
                    <a16:creationId xmlns:a16="http://schemas.microsoft.com/office/drawing/2014/main" xmlns="" id="{A9B1006D-9988-43E4-86DA-96E863ACA8FA}"/>
                  </a:ext>
                </a:extLst>
              </p:cNvPr>
              <p:cNvSpPr/>
              <p:nvPr/>
            </p:nvSpPr>
            <p:spPr bwMode="auto">
              <a:xfrm>
                <a:off x="4064000" y="3792538"/>
                <a:ext cx="174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5" name="îs1îḋê">
                <a:extLst>
                  <a:ext uri="{FF2B5EF4-FFF2-40B4-BE49-F238E27FC236}">
                    <a16:creationId xmlns:a16="http://schemas.microsoft.com/office/drawing/2014/main" xmlns="" id="{1DEC9ACB-7ED1-4C2C-8B3B-D1A6E183A6AF}"/>
                  </a:ext>
                </a:extLst>
              </p:cNvPr>
              <p:cNvSpPr/>
              <p:nvPr/>
            </p:nvSpPr>
            <p:spPr bwMode="auto">
              <a:xfrm>
                <a:off x="4064000" y="3776663"/>
                <a:ext cx="17463" cy="15875"/>
              </a:xfrm>
              <a:custGeom>
                <a:avLst/>
                <a:gdLst>
                  <a:gd name="T0" fmla="*/ 11 w 11"/>
                  <a:gd name="T1" fmla="*/ 0 h 10"/>
                  <a:gd name="T2" fmla="*/ 0 w 11"/>
                  <a:gd name="T3" fmla="*/ 0 h 10"/>
                  <a:gd name="T4" fmla="*/ 0 w 11"/>
                  <a:gd name="T5" fmla="*/ 10 h 10"/>
                  <a:gd name="T6" fmla="*/ 0 w 11"/>
                  <a:gd name="T7" fmla="*/ 10 h 10"/>
                  <a:gd name="T8" fmla="*/ 11 w 11"/>
                  <a:gd name="T9" fmla="*/ 10 h 10"/>
                  <a:gd name="T10" fmla="*/ 11 w 11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0">
                    <a:moveTo>
                      <a:pt x="11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1" y="1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393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6" name="ïS1ide">
                <a:extLst>
                  <a:ext uri="{FF2B5EF4-FFF2-40B4-BE49-F238E27FC236}">
                    <a16:creationId xmlns:a16="http://schemas.microsoft.com/office/drawing/2014/main" xmlns="" id="{8BEB8908-9BD6-4B74-A2F6-9E8845E9D247}"/>
                  </a:ext>
                </a:extLst>
              </p:cNvPr>
              <p:cNvSpPr/>
              <p:nvPr/>
            </p:nvSpPr>
            <p:spPr bwMode="auto">
              <a:xfrm>
                <a:off x="4064000" y="3776663"/>
                <a:ext cx="17463" cy="15875"/>
              </a:xfrm>
              <a:custGeom>
                <a:avLst/>
                <a:gdLst>
                  <a:gd name="T0" fmla="*/ 11 w 11"/>
                  <a:gd name="T1" fmla="*/ 0 h 10"/>
                  <a:gd name="T2" fmla="*/ 0 w 11"/>
                  <a:gd name="T3" fmla="*/ 0 h 10"/>
                  <a:gd name="T4" fmla="*/ 0 w 11"/>
                  <a:gd name="T5" fmla="*/ 10 h 10"/>
                  <a:gd name="T6" fmla="*/ 0 w 11"/>
                  <a:gd name="T7" fmla="*/ 10 h 10"/>
                  <a:gd name="T8" fmla="*/ 11 w 11"/>
                  <a:gd name="T9" fmla="*/ 10 h 10"/>
                  <a:gd name="T10" fmla="*/ 11 w 11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0">
                    <a:moveTo>
                      <a:pt x="11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1" y="1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7" name="iṡḻïḍê">
                <a:extLst>
                  <a:ext uri="{FF2B5EF4-FFF2-40B4-BE49-F238E27FC236}">
                    <a16:creationId xmlns:a16="http://schemas.microsoft.com/office/drawing/2014/main" xmlns="" id="{2EBE65BA-BD8B-4471-AC01-EE2D84DFCF9C}"/>
                  </a:ext>
                </a:extLst>
              </p:cNvPr>
              <p:cNvSpPr/>
              <p:nvPr/>
            </p:nvSpPr>
            <p:spPr bwMode="auto">
              <a:xfrm>
                <a:off x="4081463" y="3776663"/>
                <a:ext cx="255588" cy="66675"/>
              </a:xfrm>
              <a:prstGeom prst="rect">
                <a:avLst/>
              </a:prstGeom>
              <a:solidFill>
                <a:srgbClr val="47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8" name="iṥḻíďé">
                <a:extLst>
                  <a:ext uri="{FF2B5EF4-FFF2-40B4-BE49-F238E27FC236}">
                    <a16:creationId xmlns:a16="http://schemas.microsoft.com/office/drawing/2014/main" xmlns="" id="{97D1CAB4-A1B5-4987-8CE4-226DFB479ADE}"/>
                  </a:ext>
                </a:extLst>
              </p:cNvPr>
              <p:cNvSpPr/>
              <p:nvPr/>
            </p:nvSpPr>
            <p:spPr bwMode="auto">
              <a:xfrm>
                <a:off x="4081463" y="3776663"/>
                <a:ext cx="255588" cy="66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9" name="íṧļîḍè">
                <a:extLst>
                  <a:ext uri="{FF2B5EF4-FFF2-40B4-BE49-F238E27FC236}">
                    <a16:creationId xmlns:a16="http://schemas.microsoft.com/office/drawing/2014/main" xmlns="" id="{65A3E7D9-05C8-44BD-BCEE-2EB90D8911CC}"/>
                  </a:ext>
                </a:extLst>
              </p:cNvPr>
              <p:cNvSpPr/>
              <p:nvPr/>
            </p:nvSpPr>
            <p:spPr bwMode="auto">
              <a:xfrm>
                <a:off x="4232275" y="336550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0 h 4"/>
                  <a:gd name="T4" fmla="*/ 1 w 2"/>
                  <a:gd name="T5" fmla="*/ 4 h 4"/>
                  <a:gd name="T6" fmla="*/ 2 w 2"/>
                  <a:gd name="T7" fmla="*/ 4 h 4"/>
                  <a:gd name="T8" fmla="*/ 0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1" y="1"/>
                      <a:pt x="0" y="0"/>
                    </a:cubicBezTo>
                  </a:path>
                </a:pathLst>
              </a:cu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0" name="iŝḷïḑe">
                <a:extLst>
                  <a:ext uri="{FF2B5EF4-FFF2-40B4-BE49-F238E27FC236}">
                    <a16:creationId xmlns:a16="http://schemas.microsoft.com/office/drawing/2014/main" xmlns="" id="{C679632E-37D5-41FF-AC4D-7D98D78B791D}"/>
                  </a:ext>
                </a:extLst>
              </p:cNvPr>
              <p:cNvSpPr/>
              <p:nvPr/>
            </p:nvSpPr>
            <p:spPr bwMode="auto">
              <a:xfrm>
                <a:off x="4179888" y="3371850"/>
                <a:ext cx="55563" cy="34925"/>
              </a:xfrm>
              <a:custGeom>
                <a:avLst/>
                <a:gdLst>
                  <a:gd name="T0" fmla="*/ 0 w 38"/>
                  <a:gd name="T1" fmla="*/ 22 h 24"/>
                  <a:gd name="T2" fmla="*/ 0 w 38"/>
                  <a:gd name="T3" fmla="*/ 23 h 24"/>
                  <a:gd name="T4" fmla="*/ 3 w 38"/>
                  <a:gd name="T5" fmla="*/ 24 h 24"/>
                  <a:gd name="T6" fmla="*/ 3 w 38"/>
                  <a:gd name="T7" fmla="*/ 24 h 24"/>
                  <a:gd name="T8" fmla="*/ 0 w 38"/>
                  <a:gd name="T9" fmla="*/ 22 h 24"/>
                  <a:gd name="T10" fmla="*/ 38 w 38"/>
                  <a:gd name="T11" fmla="*/ 0 h 24"/>
                  <a:gd name="T12" fmla="*/ 37 w 38"/>
                  <a:gd name="T13" fmla="*/ 0 h 24"/>
                  <a:gd name="T14" fmla="*/ 38 w 38"/>
                  <a:gd name="T15" fmla="*/ 1 h 24"/>
                  <a:gd name="T16" fmla="*/ 38 w 38"/>
                  <a:gd name="T17" fmla="*/ 1 h 24"/>
                  <a:gd name="T18" fmla="*/ 38 w 38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24">
                    <a:moveTo>
                      <a:pt x="0" y="22"/>
                    </a:moveTo>
                    <a:cubicBezTo>
                      <a:pt x="0" y="22"/>
                      <a:pt x="0" y="23"/>
                      <a:pt x="0" y="23"/>
                    </a:cubicBezTo>
                    <a:cubicBezTo>
                      <a:pt x="1" y="23"/>
                      <a:pt x="2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1" y="23"/>
                      <a:pt x="0" y="22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7" y="0"/>
                    </a:cubicBezTo>
                    <a:cubicBezTo>
                      <a:pt x="38" y="0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0"/>
                      <a:pt x="38" y="0"/>
                    </a:cubicBezTo>
                  </a:path>
                </a:pathLst>
              </a:custGeom>
              <a:solidFill>
                <a:srgbClr val="5750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1" name="îṧ1íḋé">
                <a:extLst>
                  <a:ext uri="{FF2B5EF4-FFF2-40B4-BE49-F238E27FC236}">
                    <a16:creationId xmlns:a16="http://schemas.microsoft.com/office/drawing/2014/main" xmlns="" id="{F9958E26-4B00-4198-B4A4-51ED8AFC4DEB}"/>
                  </a:ext>
                </a:extLst>
              </p:cNvPr>
              <p:cNvSpPr/>
              <p:nvPr/>
            </p:nvSpPr>
            <p:spPr bwMode="auto">
              <a:xfrm>
                <a:off x="4179888" y="3365500"/>
                <a:ext cx="55563" cy="41275"/>
              </a:xfrm>
              <a:custGeom>
                <a:avLst/>
                <a:gdLst>
                  <a:gd name="T0" fmla="*/ 36 w 38"/>
                  <a:gd name="T1" fmla="*/ 0 h 28"/>
                  <a:gd name="T2" fmla="*/ 0 w 38"/>
                  <a:gd name="T3" fmla="*/ 26 h 28"/>
                  <a:gd name="T4" fmla="*/ 3 w 38"/>
                  <a:gd name="T5" fmla="*/ 28 h 28"/>
                  <a:gd name="T6" fmla="*/ 38 w 38"/>
                  <a:gd name="T7" fmla="*/ 5 h 28"/>
                  <a:gd name="T8" fmla="*/ 37 w 38"/>
                  <a:gd name="T9" fmla="*/ 4 h 28"/>
                  <a:gd name="T10" fmla="*/ 37 w 38"/>
                  <a:gd name="T11" fmla="*/ 4 h 28"/>
                  <a:gd name="T12" fmla="*/ 36 w 38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8">
                    <a:moveTo>
                      <a:pt x="36" y="0"/>
                    </a:moveTo>
                    <a:cubicBezTo>
                      <a:pt x="23" y="3"/>
                      <a:pt x="11" y="13"/>
                      <a:pt x="0" y="26"/>
                    </a:cubicBezTo>
                    <a:cubicBezTo>
                      <a:pt x="1" y="27"/>
                      <a:pt x="2" y="28"/>
                      <a:pt x="3" y="28"/>
                    </a:cubicBezTo>
                    <a:cubicBezTo>
                      <a:pt x="14" y="16"/>
                      <a:pt x="25" y="7"/>
                      <a:pt x="38" y="5"/>
                    </a:cubicBezTo>
                    <a:cubicBezTo>
                      <a:pt x="38" y="5"/>
                      <a:pt x="38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3"/>
                      <a:pt x="37" y="1"/>
                      <a:pt x="36" y="0"/>
                    </a:cubicBezTo>
                  </a:path>
                </a:pathLst>
              </a:cu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2" name="îSľîdè">
                <a:extLst>
                  <a:ext uri="{FF2B5EF4-FFF2-40B4-BE49-F238E27FC236}">
                    <a16:creationId xmlns:a16="http://schemas.microsoft.com/office/drawing/2014/main" xmlns="" id="{E6BEB73B-4D6B-4032-B1B5-3156213169CA}"/>
                  </a:ext>
                </a:extLst>
              </p:cNvPr>
              <p:cNvSpPr/>
              <p:nvPr/>
            </p:nvSpPr>
            <p:spPr bwMode="auto">
              <a:xfrm>
                <a:off x="4281488" y="3379788"/>
                <a:ext cx="41275" cy="66675"/>
              </a:xfrm>
              <a:custGeom>
                <a:avLst/>
                <a:gdLst>
                  <a:gd name="T0" fmla="*/ 3 w 28"/>
                  <a:gd name="T1" fmla="*/ 0 h 45"/>
                  <a:gd name="T2" fmla="*/ 3 w 28"/>
                  <a:gd name="T3" fmla="*/ 0 h 45"/>
                  <a:gd name="T4" fmla="*/ 0 w 28"/>
                  <a:gd name="T5" fmla="*/ 3 h 45"/>
                  <a:gd name="T6" fmla="*/ 2 w 28"/>
                  <a:gd name="T7" fmla="*/ 5 h 45"/>
                  <a:gd name="T8" fmla="*/ 28 w 28"/>
                  <a:gd name="T9" fmla="*/ 45 h 45"/>
                  <a:gd name="T10" fmla="*/ 28 w 28"/>
                  <a:gd name="T11" fmla="*/ 44 h 45"/>
                  <a:gd name="T12" fmla="*/ 3 w 28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5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18" y="17"/>
                      <a:pt x="25" y="31"/>
                      <a:pt x="28" y="45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7" y="29"/>
                      <a:pt x="20" y="14"/>
                      <a:pt x="3" y="0"/>
                    </a:cubicBezTo>
                  </a:path>
                </a:pathLst>
              </a:cu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3" name="iṩliḓe">
                <a:extLst>
                  <a:ext uri="{FF2B5EF4-FFF2-40B4-BE49-F238E27FC236}">
                    <a16:creationId xmlns:a16="http://schemas.microsoft.com/office/drawing/2014/main" xmlns="" id="{09D9B492-FF05-41CD-A794-11509B20DD0E}"/>
                  </a:ext>
                </a:extLst>
              </p:cNvPr>
              <p:cNvSpPr/>
              <p:nvPr/>
            </p:nvSpPr>
            <p:spPr bwMode="auto">
              <a:xfrm>
                <a:off x="4105275" y="3305175"/>
                <a:ext cx="284163" cy="292100"/>
              </a:xfrm>
              <a:custGeom>
                <a:avLst/>
                <a:gdLst>
                  <a:gd name="T0" fmla="*/ 0 w 195"/>
                  <a:gd name="T1" fmla="*/ 184 h 201"/>
                  <a:gd name="T2" fmla="*/ 123 w 195"/>
                  <a:gd name="T3" fmla="*/ 57 h 201"/>
                  <a:gd name="T4" fmla="*/ 94 w 195"/>
                  <a:gd name="T5" fmla="*/ 201 h 201"/>
                  <a:gd name="T6" fmla="*/ 0 w 195"/>
                  <a:gd name="T7" fmla="*/ 184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5" h="201">
                    <a:moveTo>
                      <a:pt x="0" y="184"/>
                    </a:moveTo>
                    <a:cubicBezTo>
                      <a:pt x="0" y="184"/>
                      <a:pt x="51" y="0"/>
                      <a:pt x="123" y="57"/>
                    </a:cubicBezTo>
                    <a:cubicBezTo>
                      <a:pt x="195" y="114"/>
                      <a:pt x="94" y="201"/>
                      <a:pt x="94" y="201"/>
                    </a:cubicBezTo>
                    <a:cubicBezTo>
                      <a:pt x="0" y="184"/>
                      <a:pt x="0" y="184"/>
                      <a:pt x="0" y="184"/>
                    </a:cubicBezTo>
                  </a:path>
                </a:pathLst>
              </a:custGeom>
              <a:solidFill>
                <a:srgbClr val="6C6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4" name="í$líḋè">
                <a:extLst>
                  <a:ext uri="{FF2B5EF4-FFF2-40B4-BE49-F238E27FC236}">
                    <a16:creationId xmlns:a16="http://schemas.microsoft.com/office/drawing/2014/main" xmlns="" id="{9D24FCD2-9277-4503-9CC7-743F76508ABF}"/>
                  </a:ext>
                </a:extLst>
              </p:cNvPr>
              <p:cNvSpPr/>
              <p:nvPr/>
            </p:nvSpPr>
            <p:spPr bwMode="auto">
              <a:xfrm>
                <a:off x="4133850" y="3271838"/>
                <a:ext cx="17463" cy="15875"/>
              </a:xfrm>
              <a:prstGeom prst="ellipse">
                <a:avLst/>
              </a:pr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5" name="íṡļîďè">
                <a:extLst>
                  <a:ext uri="{FF2B5EF4-FFF2-40B4-BE49-F238E27FC236}">
                    <a16:creationId xmlns:a16="http://schemas.microsoft.com/office/drawing/2014/main" xmlns="" id="{B95B079E-7E04-439C-8B8C-1741F599BDD9}"/>
                  </a:ext>
                </a:extLst>
              </p:cNvPr>
              <p:cNvSpPr/>
              <p:nvPr/>
            </p:nvSpPr>
            <p:spPr bwMode="auto">
              <a:xfrm>
                <a:off x="4133850" y="3311525"/>
                <a:ext cx="17463" cy="15875"/>
              </a:xfrm>
              <a:prstGeom prst="ellipse">
                <a:avLst/>
              </a:pr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6" name="í$ḻïḍé">
                <a:extLst>
                  <a:ext uri="{FF2B5EF4-FFF2-40B4-BE49-F238E27FC236}">
                    <a16:creationId xmlns:a16="http://schemas.microsoft.com/office/drawing/2014/main" xmlns="" id="{4ECE36E2-AF7D-4321-835F-CC6069246EB1}"/>
                  </a:ext>
                </a:extLst>
              </p:cNvPr>
              <p:cNvSpPr/>
              <p:nvPr/>
            </p:nvSpPr>
            <p:spPr bwMode="auto">
              <a:xfrm>
                <a:off x="4376738" y="3278188"/>
                <a:ext cx="15875" cy="17463"/>
              </a:xfrm>
              <a:prstGeom prst="ellipse">
                <a:avLst/>
              </a:pr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7" name="ïṥlíḓê">
                <a:extLst>
                  <a:ext uri="{FF2B5EF4-FFF2-40B4-BE49-F238E27FC236}">
                    <a16:creationId xmlns:a16="http://schemas.microsoft.com/office/drawing/2014/main" xmlns="" id="{3199CD5C-C008-46CA-9B93-AEEB57F419DC}"/>
                  </a:ext>
                </a:extLst>
              </p:cNvPr>
              <p:cNvSpPr/>
              <p:nvPr/>
            </p:nvSpPr>
            <p:spPr bwMode="auto">
              <a:xfrm>
                <a:off x="4181475" y="3479800"/>
                <a:ext cx="17463" cy="15875"/>
              </a:xfrm>
              <a:prstGeom prst="ellipse">
                <a:avLst/>
              </a:pr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8" name="íṧḷiḍê">
                <a:extLst>
                  <a:ext uri="{FF2B5EF4-FFF2-40B4-BE49-F238E27FC236}">
                    <a16:creationId xmlns:a16="http://schemas.microsoft.com/office/drawing/2014/main" xmlns="" id="{ED5530F3-15F3-4F77-8CAA-0FE549853092}"/>
                  </a:ext>
                </a:extLst>
              </p:cNvPr>
              <p:cNvSpPr/>
              <p:nvPr/>
            </p:nvSpPr>
            <p:spPr bwMode="auto">
              <a:xfrm>
                <a:off x="4359275" y="3344863"/>
                <a:ext cx="15875" cy="15875"/>
              </a:xfrm>
              <a:prstGeom prst="ellipse">
                <a:avLst/>
              </a:pr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9" name="iSḻîḍè">
                <a:extLst>
                  <a:ext uri="{FF2B5EF4-FFF2-40B4-BE49-F238E27FC236}">
                    <a16:creationId xmlns:a16="http://schemas.microsoft.com/office/drawing/2014/main" xmlns="" id="{9E6942AB-E4A7-4EBA-83C4-A3E04133C11E}"/>
                  </a:ext>
                </a:extLst>
              </p:cNvPr>
              <p:cNvSpPr/>
              <p:nvPr/>
            </p:nvSpPr>
            <p:spPr bwMode="auto">
              <a:xfrm>
                <a:off x="4271963" y="3430588"/>
                <a:ext cx="17463" cy="17463"/>
              </a:xfrm>
              <a:prstGeom prst="ellipse">
                <a:avLst/>
              </a:pr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0" name="ï$ľîdê">
                <a:extLst>
                  <a:ext uri="{FF2B5EF4-FFF2-40B4-BE49-F238E27FC236}">
                    <a16:creationId xmlns:a16="http://schemas.microsoft.com/office/drawing/2014/main" xmlns="" id="{2546873E-E599-4EC3-B03A-EBD9B3C69FCF}"/>
                  </a:ext>
                </a:extLst>
              </p:cNvPr>
              <p:cNvSpPr/>
              <p:nvPr/>
            </p:nvSpPr>
            <p:spPr bwMode="auto">
              <a:xfrm>
                <a:off x="4164013" y="3287713"/>
                <a:ext cx="15875" cy="17463"/>
              </a:xfrm>
              <a:prstGeom prst="ellipse">
                <a:avLst/>
              </a:pr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1" name="ïṧlïḍê">
                <a:extLst>
                  <a:ext uri="{FF2B5EF4-FFF2-40B4-BE49-F238E27FC236}">
                    <a16:creationId xmlns:a16="http://schemas.microsoft.com/office/drawing/2014/main" xmlns="" id="{3ED8AA39-D9E0-423C-9509-CC5CE72A40BE}"/>
                  </a:ext>
                </a:extLst>
              </p:cNvPr>
              <p:cNvSpPr/>
              <p:nvPr/>
            </p:nvSpPr>
            <p:spPr bwMode="auto">
              <a:xfrm>
                <a:off x="4354513" y="3303588"/>
                <a:ext cx="15875" cy="17463"/>
              </a:xfrm>
              <a:prstGeom prst="ellipse">
                <a:avLst/>
              </a:pr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2" name="íś1îḋè">
                <a:extLst>
                  <a:ext uri="{FF2B5EF4-FFF2-40B4-BE49-F238E27FC236}">
                    <a16:creationId xmlns:a16="http://schemas.microsoft.com/office/drawing/2014/main" xmlns="" id="{123B1D95-5BFE-4E01-892A-5F0C4933410C}"/>
                  </a:ext>
                </a:extLst>
              </p:cNvPr>
              <p:cNvSpPr/>
              <p:nvPr/>
            </p:nvSpPr>
            <p:spPr bwMode="auto">
              <a:xfrm>
                <a:off x="4324350" y="3368675"/>
                <a:ext cx="17463" cy="15875"/>
              </a:xfrm>
              <a:prstGeom prst="ellipse">
                <a:avLst/>
              </a:pr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3" name="isľídé">
                <a:extLst>
                  <a:ext uri="{FF2B5EF4-FFF2-40B4-BE49-F238E27FC236}">
                    <a16:creationId xmlns:a16="http://schemas.microsoft.com/office/drawing/2014/main" xmlns="" id="{1EB4F0BB-C4AD-4D6E-B7B2-61511633F905}"/>
                  </a:ext>
                </a:extLst>
              </p:cNvPr>
              <p:cNvSpPr/>
              <p:nvPr/>
            </p:nvSpPr>
            <p:spPr bwMode="auto">
              <a:xfrm>
                <a:off x="4237038" y="3471863"/>
                <a:ext cx="17463" cy="17463"/>
              </a:xfrm>
              <a:prstGeom prst="ellipse">
                <a:avLst/>
              </a:pr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4" name="î$1îḑê">
                <a:extLst>
                  <a:ext uri="{FF2B5EF4-FFF2-40B4-BE49-F238E27FC236}">
                    <a16:creationId xmlns:a16="http://schemas.microsoft.com/office/drawing/2014/main" xmlns="" id="{257BC42E-3B5A-4BB0-93EB-334C09FC1743}"/>
                  </a:ext>
                </a:extLst>
              </p:cNvPr>
              <p:cNvSpPr/>
              <p:nvPr/>
            </p:nvSpPr>
            <p:spPr bwMode="auto">
              <a:xfrm>
                <a:off x="4219575" y="3430588"/>
                <a:ext cx="17463" cy="17463"/>
              </a:xfrm>
              <a:prstGeom prst="ellipse">
                <a:avLst/>
              </a:pr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5" name="íŝḷîde">
                <a:extLst>
                  <a:ext uri="{FF2B5EF4-FFF2-40B4-BE49-F238E27FC236}">
                    <a16:creationId xmlns:a16="http://schemas.microsoft.com/office/drawing/2014/main" xmlns="" id="{70E929FD-3FA5-463F-8A7B-21C8790AA82D}"/>
                  </a:ext>
                </a:extLst>
              </p:cNvPr>
              <p:cNvSpPr/>
              <p:nvPr/>
            </p:nvSpPr>
            <p:spPr bwMode="auto">
              <a:xfrm>
                <a:off x="4176713" y="3338513"/>
                <a:ext cx="15875" cy="17463"/>
              </a:xfrm>
              <a:prstGeom prst="ellipse">
                <a:avLst/>
              </a:pr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6" name="iSľíḍê">
                <a:extLst>
                  <a:ext uri="{FF2B5EF4-FFF2-40B4-BE49-F238E27FC236}">
                    <a16:creationId xmlns:a16="http://schemas.microsoft.com/office/drawing/2014/main" xmlns="" id="{6FE22F35-4E81-4EBD-8C80-29A84F948B85}"/>
                  </a:ext>
                </a:extLst>
              </p:cNvPr>
              <p:cNvSpPr/>
              <p:nvPr/>
            </p:nvSpPr>
            <p:spPr bwMode="auto">
              <a:xfrm>
                <a:off x="4081463" y="3776663"/>
                <a:ext cx="255588" cy="25400"/>
              </a:xfrm>
              <a:prstGeom prst="rect">
                <a:avLst/>
              </a:prstGeom>
              <a:solidFill>
                <a:srgbClr val="403A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7" name="îṡľïḓe">
                <a:extLst>
                  <a:ext uri="{FF2B5EF4-FFF2-40B4-BE49-F238E27FC236}">
                    <a16:creationId xmlns:a16="http://schemas.microsoft.com/office/drawing/2014/main" xmlns="" id="{87053524-0B66-4BC5-9E6B-5181348DB27F}"/>
                  </a:ext>
                </a:extLst>
              </p:cNvPr>
              <p:cNvSpPr/>
              <p:nvPr/>
            </p:nvSpPr>
            <p:spPr bwMode="auto">
              <a:xfrm>
                <a:off x="4081463" y="3776663"/>
                <a:ext cx="255588" cy="25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8" name="ïṥḷîḑè">
                <a:extLst>
                  <a:ext uri="{FF2B5EF4-FFF2-40B4-BE49-F238E27FC236}">
                    <a16:creationId xmlns:a16="http://schemas.microsoft.com/office/drawing/2014/main" xmlns="" id="{08C45B6B-FF26-49FA-A6EE-5E8DDC3F9780}"/>
                  </a:ext>
                </a:extLst>
              </p:cNvPr>
              <p:cNvSpPr/>
              <p:nvPr/>
            </p:nvSpPr>
            <p:spPr bwMode="auto">
              <a:xfrm>
                <a:off x="4041775" y="3559175"/>
                <a:ext cx="333375" cy="233363"/>
              </a:xfrm>
              <a:prstGeom prst="rect">
                <a:avLst/>
              </a:prstGeom>
              <a:solidFill>
                <a:srgbClr val="47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9" name="ïś1ïdê">
                <a:extLst>
                  <a:ext uri="{FF2B5EF4-FFF2-40B4-BE49-F238E27FC236}">
                    <a16:creationId xmlns:a16="http://schemas.microsoft.com/office/drawing/2014/main" xmlns="" id="{DE2AFD69-777F-4FFE-A12A-48CA8B134519}"/>
                  </a:ext>
                </a:extLst>
              </p:cNvPr>
              <p:cNvSpPr/>
              <p:nvPr/>
            </p:nvSpPr>
            <p:spPr bwMode="auto">
              <a:xfrm>
                <a:off x="4248150" y="3509963"/>
                <a:ext cx="17463" cy="17463"/>
              </a:xfrm>
              <a:prstGeom prst="ellipse">
                <a:avLst/>
              </a:pr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0" name="ïślíḑé">
                <a:extLst>
                  <a:ext uri="{FF2B5EF4-FFF2-40B4-BE49-F238E27FC236}">
                    <a16:creationId xmlns:a16="http://schemas.microsoft.com/office/drawing/2014/main" xmlns="" id="{6F6C861A-40F8-4313-A50F-306C8A9DEA68}"/>
                  </a:ext>
                </a:extLst>
              </p:cNvPr>
              <p:cNvSpPr/>
              <p:nvPr/>
            </p:nvSpPr>
            <p:spPr bwMode="auto">
              <a:xfrm>
                <a:off x="4198938" y="3521075"/>
                <a:ext cx="15875" cy="15875"/>
              </a:xfrm>
              <a:prstGeom prst="ellipse">
                <a:avLst/>
              </a:pr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1" name="išlïḑe">
                <a:extLst>
                  <a:ext uri="{FF2B5EF4-FFF2-40B4-BE49-F238E27FC236}">
                    <a16:creationId xmlns:a16="http://schemas.microsoft.com/office/drawing/2014/main" xmlns="" id="{11C43336-ECFD-45FB-9264-EA782993ABB1}"/>
                  </a:ext>
                </a:extLst>
              </p:cNvPr>
              <p:cNvSpPr/>
              <p:nvPr/>
            </p:nvSpPr>
            <p:spPr bwMode="auto">
              <a:xfrm>
                <a:off x="4875213" y="4451350"/>
                <a:ext cx="260350" cy="336550"/>
              </a:xfrm>
              <a:custGeom>
                <a:avLst/>
                <a:gdLst>
                  <a:gd name="T0" fmla="*/ 90 w 180"/>
                  <a:gd name="T1" fmla="*/ 0 h 232"/>
                  <a:gd name="T2" fmla="*/ 76 w 180"/>
                  <a:gd name="T3" fmla="*/ 93 h 232"/>
                  <a:gd name="T4" fmla="*/ 14 w 180"/>
                  <a:gd name="T5" fmla="*/ 232 h 232"/>
                  <a:gd name="T6" fmla="*/ 128 w 180"/>
                  <a:gd name="T7" fmla="*/ 126 h 232"/>
                  <a:gd name="T8" fmla="*/ 90 w 180"/>
                  <a:gd name="T9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232">
                    <a:moveTo>
                      <a:pt x="90" y="0"/>
                    </a:moveTo>
                    <a:cubicBezTo>
                      <a:pt x="90" y="0"/>
                      <a:pt x="118" y="37"/>
                      <a:pt x="76" y="93"/>
                    </a:cubicBezTo>
                    <a:cubicBezTo>
                      <a:pt x="35" y="149"/>
                      <a:pt x="0" y="197"/>
                      <a:pt x="14" y="232"/>
                    </a:cubicBezTo>
                    <a:cubicBezTo>
                      <a:pt x="14" y="232"/>
                      <a:pt x="77" y="128"/>
                      <a:pt x="128" y="126"/>
                    </a:cubicBezTo>
                    <a:cubicBezTo>
                      <a:pt x="180" y="125"/>
                      <a:pt x="146" y="62"/>
                      <a:pt x="90" y="0"/>
                    </a:cubicBezTo>
                  </a:path>
                </a:pathLst>
              </a:custGeom>
              <a:solidFill>
                <a:srgbClr val="6C6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2" name="ïŝḷîďê">
                <a:extLst>
                  <a:ext uri="{FF2B5EF4-FFF2-40B4-BE49-F238E27FC236}">
                    <a16:creationId xmlns:a16="http://schemas.microsoft.com/office/drawing/2014/main" xmlns="" id="{472F5E23-9750-4E3E-AC0A-0C793AB54D0D}"/>
                  </a:ext>
                </a:extLst>
              </p:cNvPr>
              <p:cNvSpPr/>
              <p:nvPr/>
            </p:nvSpPr>
            <p:spPr bwMode="auto">
              <a:xfrm>
                <a:off x="5005388" y="4451350"/>
                <a:ext cx="93663" cy="152400"/>
              </a:xfrm>
              <a:custGeom>
                <a:avLst/>
                <a:gdLst>
                  <a:gd name="T0" fmla="*/ 0 w 64"/>
                  <a:gd name="T1" fmla="*/ 0 h 105"/>
                  <a:gd name="T2" fmla="*/ 1 w 64"/>
                  <a:gd name="T3" fmla="*/ 2 h 105"/>
                  <a:gd name="T4" fmla="*/ 0 w 64"/>
                  <a:gd name="T5" fmla="*/ 0 h 105"/>
                  <a:gd name="T6" fmla="*/ 0 w 64"/>
                  <a:gd name="T7" fmla="*/ 0 h 105"/>
                  <a:gd name="T8" fmla="*/ 0 w 64"/>
                  <a:gd name="T9" fmla="*/ 0 h 105"/>
                  <a:gd name="T10" fmla="*/ 64 w 64"/>
                  <a:gd name="T11" fmla="*/ 105 h 105"/>
                  <a:gd name="T12" fmla="*/ 0 w 64"/>
                  <a:gd name="T1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05">
                    <a:moveTo>
                      <a:pt x="0" y="0"/>
                    </a:moveTo>
                    <a:cubicBezTo>
                      <a:pt x="0" y="0"/>
                      <a:pt x="1" y="1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6" y="41"/>
                      <a:pt x="64" y="82"/>
                      <a:pt x="64" y="105"/>
                    </a:cubicBezTo>
                    <a:cubicBezTo>
                      <a:pt x="64" y="82"/>
                      <a:pt x="36" y="41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3" name="iṣľiďê">
                <a:extLst>
                  <a:ext uri="{FF2B5EF4-FFF2-40B4-BE49-F238E27FC236}">
                    <a16:creationId xmlns:a16="http://schemas.microsoft.com/office/drawing/2014/main" xmlns="" id="{F4835E18-C69F-4C5D-8EB4-BBC85D57872F}"/>
                  </a:ext>
                </a:extLst>
              </p:cNvPr>
              <p:cNvSpPr/>
              <p:nvPr/>
            </p:nvSpPr>
            <p:spPr bwMode="auto">
              <a:xfrm>
                <a:off x="4894263" y="4451350"/>
                <a:ext cx="230188" cy="336550"/>
              </a:xfrm>
              <a:custGeom>
                <a:avLst/>
                <a:gdLst>
                  <a:gd name="T0" fmla="*/ 76 w 158"/>
                  <a:gd name="T1" fmla="*/ 0 h 232"/>
                  <a:gd name="T2" fmla="*/ 76 w 158"/>
                  <a:gd name="T3" fmla="*/ 0 h 232"/>
                  <a:gd name="T4" fmla="*/ 77 w 158"/>
                  <a:gd name="T5" fmla="*/ 2 h 232"/>
                  <a:gd name="T6" fmla="*/ 81 w 158"/>
                  <a:gd name="T7" fmla="*/ 11 h 232"/>
                  <a:gd name="T8" fmla="*/ 110 w 158"/>
                  <a:gd name="T9" fmla="*/ 126 h 232"/>
                  <a:gd name="T10" fmla="*/ 3 w 158"/>
                  <a:gd name="T11" fmla="*/ 221 h 232"/>
                  <a:gd name="T12" fmla="*/ 2 w 158"/>
                  <a:gd name="T13" fmla="*/ 227 h 232"/>
                  <a:gd name="T14" fmla="*/ 2 w 158"/>
                  <a:gd name="T15" fmla="*/ 228 h 232"/>
                  <a:gd name="T16" fmla="*/ 1 w 158"/>
                  <a:gd name="T17" fmla="*/ 229 h 232"/>
                  <a:gd name="T18" fmla="*/ 0 w 158"/>
                  <a:gd name="T19" fmla="*/ 232 h 232"/>
                  <a:gd name="T20" fmla="*/ 114 w 158"/>
                  <a:gd name="T21" fmla="*/ 126 h 232"/>
                  <a:gd name="T22" fmla="*/ 140 w 158"/>
                  <a:gd name="T23" fmla="*/ 105 h 232"/>
                  <a:gd name="T24" fmla="*/ 76 w 158"/>
                  <a:gd name="T25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232">
                    <a:moveTo>
                      <a:pt x="76" y="0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76" y="0"/>
                      <a:pt x="77" y="2"/>
                    </a:cubicBezTo>
                    <a:cubicBezTo>
                      <a:pt x="79" y="5"/>
                      <a:pt x="80" y="8"/>
                      <a:pt x="81" y="11"/>
                    </a:cubicBezTo>
                    <a:cubicBezTo>
                      <a:pt x="131" y="70"/>
                      <a:pt x="158" y="125"/>
                      <a:pt x="110" y="126"/>
                    </a:cubicBezTo>
                    <a:cubicBezTo>
                      <a:pt x="69" y="127"/>
                      <a:pt x="21" y="194"/>
                      <a:pt x="3" y="221"/>
                    </a:cubicBezTo>
                    <a:cubicBezTo>
                      <a:pt x="3" y="223"/>
                      <a:pt x="2" y="225"/>
                      <a:pt x="2" y="227"/>
                    </a:cubicBezTo>
                    <a:cubicBezTo>
                      <a:pt x="2" y="228"/>
                      <a:pt x="2" y="228"/>
                      <a:pt x="2" y="228"/>
                    </a:cubicBezTo>
                    <a:cubicBezTo>
                      <a:pt x="2" y="228"/>
                      <a:pt x="1" y="229"/>
                      <a:pt x="1" y="229"/>
                    </a:cubicBezTo>
                    <a:cubicBezTo>
                      <a:pt x="1" y="230"/>
                      <a:pt x="1" y="231"/>
                      <a:pt x="0" y="232"/>
                    </a:cubicBezTo>
                    <a:cubicBezTo>
                      <a:pt x="3" y="228"/>
                      <a:pt x="64" y="127"/>
                      <a:pt x="114" y="126"/>
                    </a:cubicBezTo>
                    <a:cubicBezTo>
                      <a:pt x="132" y="126"/>
                      <a:pt x="140" y="118"/>
                      <a:pt x="140" y="105"/>
                    </a:cubicBezTo>
                    <a:cubicBezTo>
                      <a:pt x="140" y="82"/>
                      <a:pt x="112" y="41"/>
                      <a:pt x="76" y="0"/>
                    </a:cubicBezTo>
                  </a:path>
                </a:pathLst>
              </a:cu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4" name="ïš1íḓê">
                <a:extLst>
                  <a:ext uri="{FF2B5EF4-FFF2-40B4-BE49-F238E27FC236}">
                    <a16:creationId xmlns:a16="http://schemas.microsoft.com/office/drawing/2014/main" xmlns="" id="{A668D437-D793-4298-B74C-31939F4D2A28}"/>
                  </a:ext>
                </a:extLst>
              </p:cNvPr>
              <p:cNvSpPr/>
              <p:nvPr/>
            </p:nvSpPr>
            <p:spPr bwMode="auto">
              <a:xfrm>
                <a:off x="5072063" y="4500563"/>
                <a:ext cx="11113" cy="53975"/>
              </a:xfrm>
              <a:custGeom>
                <a:avLst/>
                <a:gdLst>
                  <a:gd name="T0" fmla="*/ 7 w 7"/>
                  <a:gd name="T1" fmla="*/ 13 h 37"/>
                  <a:gd name="T2" fmla="*/ 3 w 7"/>
                  <a:gd name="T3" fmla="*/ 37 h 37"/>
                  <a:gd name="T4" fmla="*/ 0 w 7"/>
                  <a:gd name="T5" fmla="*/ 13 h 37"/>
                  <a:gd name="T6" fmla="*/ 4 w 7"/>
                  <a:gd name="T7" fmla="*/ 6 h 37"/>
                  <a:gd name="T8" fmla="*/ 7 w 7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7">
                    <a:moveTo>
                      <a:pt x="7" y="13"/>
                    </a:moveTo>
                    <a:cubicBezTo>
                      <a:pt x="7" y="26"/>
                      <a:pt x="5" y="37"/>
                      <a:pt x="3" y="37"/>
                    </a:cubicBezTo>
                    <a:cubicBezTo>
                      <a:pt x="2" y="37"/>
                      <a:pt x="0" y="26"/>
                      <a:pt x="0" y="13"/>
                    </a:cubicBezTo>
                    <a:cubicBezTo>
                      <a:pt x="0" y="0"/>
                      <a:pt x="2" y="6"/>
                      <a:pt x="4" y="6"/>
                    </a:cubicBezTo>
                    <a:cubicBezTo>
                      <a:pt x="5" y="6"/>
                      <a:pt x="7" y="0"/>
                      <a:pt x="7" y="13"/>
                    </a:cubicBezTo>
                    <a:close/>
                  </a:path>
                </a:pathLst>
              </a:custGeom>
              <a:solidFill>
                <a:srgbClr val="FFD0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5" name="i$ḻîḍe">
                <a:extLst>
                  <a:ext uri="{FF2B5EF4-FFF2-40B4-BE49-F238E27FC236}">
                    <a16:creationId xmlns:a16="http://schemas.microsoft.com/office/drawing/2014/main" xmlns="" id="{38C6F9C1-5C06-47DE-AE19-5CCE34D9BEC4}"/>
                  </a:ext>
                </a:extLst>
              </p:cNvPr>
              <p:cNvSpPr/>
              <p:nvPr/>
            </p:nvSpPr>
            <p:spPr bwMode="auto">
              <a:xfrm>
                <a:off x="5073650" y="4525963"/>
                <a:ext cx="50800" cy="31750"/>
              </a:xfrm>
              <a:custGeom>
                <a:avLst/>
                <a:gdLst>
                  <a:gd name="T0" fmla="*/ 24 w 35"/>
                  <a:gd name="T1" fmla="*/ 12 h 22"/>
                  <a:gd name="T2" fmla="*/ 1 w 35"/>
                  <a:gd name="T3" fmla="*/ 20 h 22"/>
                  <a:gd name="T4" fmla="*/ 21 w 35"/>
                  <a:gd name="T5" fmla="*/ 6 h 22"/>
                  <a:gd name="T6" fmla="*/ 29 w 35"/>
                  <a:gd name="T7" fmla="*/ 6 h 22"/>
                  <a:gd name="T8" fmla="*/ 24 w 35"/>
                  <a:gd name="T9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2">
                    <a:moveTo>
                      <a:pt x="24" y="12"/>
                    </a:moveTo>
                    <a:cubicBezTo>
                      <a:pt x="12" y="18"/>
                      <a:pt x="2" y="22"/>
                      <a:pt x="1" y="20"/>
                    </a:cubicBezTo>
                    <a:cubicBezTo>
                      <a:pt x="0" y="19"/>
                      <a:pt x="9" y="12"/>
                      <a:pt x="21" y="6"/>
                    </a:cubicBezTo>
                    <a:cubicBezTo>
                      <a:pt x="32" y="0"/>
                      <a:pt x="28" y="4"/>
                      <a:pt x="29" y="6"/>
                    </a:cubicBezTo>
                    <a:cubicBezTo>
                      <a:pt x="30" y="8"/>
                      <a:pt x="35" y="6"/>
                      <a:pt x="24" y="12"/>
                    </a:cubicBezTo>
                    <a:close/>
                  </a:path>
                </a:pathLst>
              </a:custGeom>
              <a:solidFill>
                <a:srgbClr val="FFD0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6" name="îsḷïďê">
                <a:extLst>
                  <a:ext uri="{FF2B5EF4-FFF2-40B4-BE49-F238E27FC236}">
                    <a16:creationId xmlns:a16="http://schemas.microsoft.com/office/drawing/2014/main" xmlns="" id="{ABC36A82-1F11-4A6E-A7B8-BEDAA1396492}"/>
                  </a:ext>
                </a:extLst>
              </p:cNvPr>
              <p:cNvSpPr/>
              <p:nvPr/>
            </p:nvSpPr>
            <p:spPr bwMode="auto">
              <a:xfrm>
                <a:off x="4654550" y="4451350"/>
                <a:ext cx="260350" cy="336550"/>
              </a:xfrm>
              <a:custGeom>
                <a:avLst/>
                <a:gdLst>
                  <a:gd name="T0" fmla="*/ 90 w 179"/>
                  <a:gd name="T1" fmla="*/ 0 h 232"/>
                  <a:gd name="T2" fmla="*/ 103 w 179"/>
                  <a:gd name="T3" fmla="*/ 93 h 232"/>
                  <a:gd name="T4" fmla="*/ 165 w 179"/>
                  <a:gd name="T5" fmla="*/ 232 h 232"/>
                  <a:gd name="T6" fmla="*/ 51 w 179"/>
                  <a:gd name="T7" fmla="*/ 126 h 232"/>
                  <a:gd name="T8" fmla="*/ 90 w 179"/>
                  <a:gd name="T9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232">
                    <a:moveTo>
                      <a:pt x="90" y="0"/>
                    </a:moveTo>
                    <a:cubicBezTo>
                      <a:pt x="90" y="0"/>
                      <a:pt x="61" y="37"/>
                      <a:pt x="103" y="93"/>
                    </a:cubicBezTo>
                    <a:cubicBezTo>
                      <a:pt x="145" y="149"/>
                      <a:pt x="179" y="197"/>
                      <a:pt x="165" y="232"/>
                    </a:cubicBezTo>
                    <a:cubicBezTo>
                      <a:pt x="165" y="232"/>
                      <a:pt x="102" y="128"/>
                      <a:pt x="51" y="126"/>
                    </a:cubicBezTo>
                    <a:cubicBezTo>
                      <a:pt x="0" y="125"/>
                      <a:pt x="33" y="62"/>
                      <a:pt x="90" y="0"/>
                    </a:cubicBezTo>
                  </a:path>
                </a:pathLst>
              </a:custGeom>
              <a:solidFill>
                <a:srgbClr val="6C6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7" name="ïš1îḓê">
                <a:extLst>
                  <a:ext uri="{FF2B5EF4-FFF2-40B4-BE49-F238E27FC236}">
                    <a16:creationId xmlns:a16="http://schemas.microsoft.com/office/drawing/2014/main" xmlns="" id="{4A5E3AC0-E1B8-43F5-AFC8-CB645057F589}"/>
                  </a:ext>
                </a:extLst>
              </p:cNvPr>
              <p:cNvSpPr/>
              <p:nvPr/>
            </p:nvSpPr>
            <p:spPr bwMode="auto">
              <a:xfrm>
                <a:off x="4692650" y="4451350"/>
                <a:ext cx="93663" cy="198438"/>
              </a:xfrm>
              <a:custGeom>
                <a:avLst/>
                <a:gdLst>
                  <a:gd name="T0" fmla="*/ 0 w 64"/>
                  <a:gd name="T1" fmla="*/ 105 h 136"/>
                  <a:gd name="T2" fmla="*/ 25 w 64"/>
                  <a:gd name="T3" fmla="*/ 126 h 136"/>
                  <a:gd name="T4" fmla="*/ 54 w 64"/>
                  <a:gd name="T5" fmla="*/ 136 h 136"/>
                  <a:gd name="T6" fmla="*/ 25 w 64"/>
                  <a:gd name="T7" fmla="*/ 126 h 136"/>
                  <a:gd name="T8" fmla="*/ 0 w 64"/>
                  <a:gd name="T9" fmla="*/ 105 h 136"/>
                  <a:gd name="T10" fmla="*/ 64 w 64"/>
                  <a:gd name="T11" fmla="*/ 0 h 136"/>
                  <a:gd name="T12" fmla="*/ 62 w 64"/>
                  <a:gd name="T13" fmla="*/ 2 h 136"/>
                  <a:gd name="T14" fmla="*/ 64 w 64"/>
                  <a:gd name="T15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136">
                    <a:moveTo>
                      <a:pt x="0" y="105"/>
                    </a:moveTo>
                    <a:cubicBezTo>
                      <a:pt x="0" y="118"/>
                      <a:pt x="7" y="126"/>
                      <a:pt x="25" y="126"/>
                    </a:cubicBezTo>
                    <a:cubicBezTo>
                      <a:pt x="34" y="126"/>
                      <a:pt x="44" y="130"/>
                      <a:pt x="54" y="136"/>
                    </a:cubicBezTo>
                    <a:cubicBezTo>
                      <a:pt x="44" y="130"/>
                      <a:pt x="34" y="126"/>
                      <a:pt x="25" y="126"/>
                    </a:cubicBezTo>
                    <a:cubicBezTo>
                      <a:pt x="7" y="126"/>
                      <a:pt x="0" y="118"/>
                      <a:pt x="0" y="105"/>
                    </a:cubicBezTo>
                    <a:moveTo>
                      <a:pt x="64" y="0"/>
                    </a:moveTo>
                    <a:cubicBezTo>
                      <a:pt x="64" y="0"/>
                      <a:pt x="63" y="0"/>
                      <a:pt x="62" y="2"/>
                    </a:cubicBezTo>
                    <a:cubicBezTo>
                      <a:pt x="63" y="1"/>
                      <a:pt x="63" y="0"/>
                      <a:pt x="6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8" name="îśľíḓé">
                <a:extLst>
                  <a:ext uri="{FF2B5EF4-FFF2-40B4-BE49-F238E27FC236}">
                    <a16:creationId xmlns:a16="http://schemas.microsoft.com/office/drawing/2014/main" xmlns="" id="{60892461-3E18-4471-9298-1B3C4F54BB61}"/>
                  </a:ext>
                </a:extLst>
              </p:cNvPr>
              <p:cNvSpPr/>
              <p:nvPr/>
            </p:nvSpPr>
            <p:spPr bwMode="auto">
              <a:xfrm>
                <a:off x="4895850" y="4781550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5750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9" name="íšľíḍé">
                <a:extLst>
                  <a:ext uri="{FF2B5EF4-FFF2-40B4-BE49-F238E27FC236}">
                    <a16:creationId xmlns:a16="http://schemas.microsoft.com/office/drawing/2014/main" xmlns="" id="{9B7EDF71-2D44-442A-8056-D5651850ED46}"/>
                  </a:ext>
                </a:extLst>
              </p:cNvPr>
              <p:cNvSpPr/>
              <p:nvPr/>
            </p:nvSpPr>
            <p:spPr bwMode="auto">
              <a:xfrm>
                <a:off x="4665663" y="4451350"/>
                <a:ext cx="231775" cy="336550"/>
              </a:xfrm>
              <a:custGeom>
                <a:avLst/>
                <a:gdLst>
                  <a:gd name="T0" fmla="*/ 83 w 160"/>
                  <a:gd name="T1" fmla="*/ 0 h 232"/>
                  <a:gd name="T2" fmla="*/ 82 w 160"/>
                  <a:gd name="T3" fmla="*/ 0 h 232"/>
                  <a:gd name="T4" fmla="*/ 19 w 160"/>
                  <a:gd name="T5" fmla="*/ 105 h 232"/>
                  <a:gd name="T6" fmla="*/ 44 w 160"/>
                  <a:gd name="T7" fmla="*/ 126 h 232"/>
                  <a:gd name="T8" fmla="*/ 73 w 160"/>
                  <a:gd name="T9" fmla="*/ 136 h 232"/>
                  <a:gd name="T10" fmla="*/ 158 w 160"/>
                  <a:gd name="T11" fmla="*/ 232 h 232"/>
                  <a:gd name="T12" fmla="*/ 159 w 160"/>
                  <a:gd name="T13" fmla="*/ 229 h 232"/>
                  <a:gd name="T14" fmla="*/ 160 w 160"/>
                  <a:gd name="T15" fmla="*/ 227 h 232"/>
                  <a:gd name="T16" fmla="*/ 48 w 160"/>
                  <a:gd name="T17" fmla="*/ 126 h 232"/>
                  <a:gd name="T18" fmla="*/ 77 w 160"/>
                  <a:gd name="T19" fmla="*/ 11 h 232"/>
                  <a:gd name="T20" fmla="*/ 81 w 160"/>
                  <a:gd name="T21" fmla="*/ 2 h 232"/>
                  <a:gd name="T22" fmla="*/ 83 w 160"/>
                  <a:gd name="T23" fmla="*/ 0 h 232"/>
                  <a:gd name="T24" fmla="*/ 83 w 160"/>
                  <a:gd name="T25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0" h="232">
                    <a:moveTo>
                      <a:pt x="83" y="0"/>
                    </a:moveTo>
                    <a:cubicBezTo>
                      <a:pt x="83" y="0"/>
                      <a:pt x="82" y="0"/>
                      <a:pt x="82" y="0"/>
                    </a:cubicBezTo>
                    <a:cubicBezTo>
                      <a:pt x="46" y="41"/>
                      <a:pt x="19" y="82"/>
                      <a:pt x="19" y="105"/>
                    </a:cubicBezTo>
                    <a:cubicBezTo>
                      <a:pt x="19" y="118"/>
                      <a:pt x="26" y="126"/>
                      <a:pt x="44" y="126"/>
                    </a:cubicBezTo>
                    <a:cubicBezTo>
                      <a:pt x="53" y="126"/>
                      <a:pt x="63" y="130"/>
                      <a:pt x="73" y="136"/>
                    </a:cubicBezTo>
                    <a:cubicBezTo>
                      <a:pt x="116" y="162"/>
                      <a:pt x="158" y="232"/>
                      <a:pt x="158" y="232"/>
                    </a:cubicBezTo>
                    <a:cubicBezTo>
                      <a:pt x="159" y="231"/>
                      <a:pt x="159" y="230"/>
                      <a:pt x="159" y="229"/>
                    </a:cubicBezTo>
                    <a:cubicBezTo>
                      <a:pt x="159" y="229"/>
                      <a:pt x="160" y="228"/>
                      <a:pt x="160" y="227"/>
                    </a:cubicBezTo>
                    <a:cubicBezTo>
                      <a:pt x="147" y="207"/>
                      <a:pt x="93" y="128"/>
                      <a:pt x="48" y="126"/>
                    </a:cubicBezTo>
                    <a:cubicBezTo>
                      <a:pt x="0" y="125"/>
                      <a:pt x="27" y="70"/>
                      <a:pt x="77" y="11"/>
                    </a:cubicBezTo>
                    <a:cubicBezTo>
                      <a:pt x="78" y="8"/>
                      <a:pt x="79" y="5"/>
                      <a:pt x="81" y="2"/>
                    </a:cubicBezTo>
                    <a:cubicBezTo>
                      <a:pt x="82" y="0"/>
                      <a:pt x="83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</a:path>
                </a:pathLst>
              </a:custGeom>
              <a:solidFill>
                <a:srgbClr val="615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0" name="îŝ1íḓè">
                <a:extLst>
                  <a:ext uri="{FF2B5EF4-FFF2-40B4-BE49-F238E27FC236}">
                    <a16:creationId xmlns:a16="http://schemas.microsoft.com/office/drawing/2014/main" xmlns="" id="{A6C508C0-9BDC-4A70-8B49-05D3B72C7F15}"/>
                  </a:ext>
                </a:extLst>
              </p:cNvPr>
              <p:cNvSpPr/>
              <p:nvPr/>
            </p:nvSpPr>
            <p:spPr bwMode="auto">
              <a:xfrm>
                <a:off x="4708525" y="4500563"/>
                <a:ext cx="9525" cy="53975"/>
              </a:xfrm>
              <a:custGeom>
                <a:avLst/>
                <a:gdLst>
                  <a:gd name="T0" fmla="*/ 0 w 6"/>
                  <a:gd name="T1" fmla="*/ 13 h 37"/>
                  <a:gd name="T2" fmla="*/ 3 w 6"/>
                  <a:gd name="T3" fmla="*/ 37 h 37"/>
                  <a:gd name="T4" fmla="*/ 6 w 6"/>
                  <a:gd name="T5" fmla="*/ 13 h 37"/>
                  <a:gd name="T6" fmla="*/ 3 w 6"/>
                  <a:gd name="T7" fmla="*/ 6 h 37"/>
                  <a:gd name="T8" fmla="*/ 0 w 6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7">
                    <a:moveTo>
                      <a:pt x="0" y="13"/>
                    </a:moveTo>
                    <a:cubicBezTo>
                      <a:pt x="0" y="26"/>
                      <a:pt x="1" y="37"/>
                      <a:pt x="3" y="37"/>
                    </a:cubicBezTo>
                    <a:cubicBezTo>
                      <a:pt x="5" y="37"/>
                      <a:pt x="6" y="26"/>
                      <a:pt x="6" y="13"/>
                    </a:cubicBezTo>
                    <a:cubicBezTo>
                      <a:pt x="6" y="0"/>
                      <a:pt x="4" y="6"/>
                      <a:pt x="3" y="6"/>
                    </a:cubicBezTo>
                    <a:cubicBezTo>
                      <a:pt x="1" y="6"/>
                      <a:pt x="0" y="0"/>
                      <a:pt x="0" y="13"/>
                    </a:cubicBezTo>
                    <a:close/>
                  </a:path>
                </a:pathLst>
              </a:custGeom>
              <a:solidFill>
                <a:srgbClr val="FFD0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1" name="í$lîďé">
                <a:extLst>
                  <a:ext uri="{FF2B5EF4-FFF2-40B4-BE49-F238E27FC236}">
                    <a16:creationId xmlns:a16="http://schemas.microsoft.com/office/drawing/2014/main" xmlns="" id="{5E1C7F08-A7FD-4999-A426-E9CA38F82382}"/>
                  </a:ext>
                </a:extLst>
              </p:cNvPr>
              <p:cNvSpPr/>
              <p:nvPr/>
            </p:nvSpPr>
            <p:spPr bwMode="auto">
              <a:xfrm>
                <a:off x="4665663" y="4525963"/>
                <a:ext cx="50800" cy="31750"/>
              </a:xfrm>
              <a:custGeom>
                <a:avLst/>
                <a:gdLst>
                  <a:gd name="T0" fmla="*/ 12 w 35"/>
                  <a:gd name="T1" fmla="*/ 12 h 22"/>
                  <a:gd name="T2" fmla="*/ 34 w 35"/>
                  <a:gd name="T3" fmla="*/ 20 h 22"/>
                  <a:gd name="T4" fmla="*/ 15 w 35"/>
                  <a:gd name="T5" fmla="*/ 6 h 22"/>
                  <a:gd name="T6" fmla="*/ 7 w 35"/>
                  <a:gd name="T7" fmla="*/ 6 h 22"/>
                  <a:gd name="T8" fmla="*/ 12 w 35"/>
                  <a:gd name="T9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2">
                    <a:moveTo>
                      <a:pt x="12" y="12"/>
                    </a:moveTo>
                    <a:cubicBezTo>
                      <a:pt x="23" y="18"/>
                      <a:pt x="33" y="22"/>
                      <a:pt x="34" y="20"/>
                    </a:cubicBezTo>
                    <a:cubicBezTo>
                      <a:pt x="35" y="19"/>
                      <a:pt x="26" y="12"/>
                      <a:pt x="15" y="6"/>
                    </a:cubicBezTo>
                    <a:cubicBezTo>
                      <a:pt x="3" y="0"/>
                      <a:pt x="8" y="4"/>
                      <a:pt x="7" y="6"/>
                    </a:cubicBezTo>
                    <a:cubicBezTo>
                      <a:pt x="6" y="8"/>
                      <a:pt x="0" y="6"/>
                      <a:pt x="12" y="12"/>
                    </a:cubicBezTo>
                    <a:close/>
                  </a:path>
                </a:pathLst>
              </a:custGeom>
              <a:solidFill>
                <a:srgbClr val="FFD0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2" name="ïṡḷîḋê">
                <a:extLst>
                  <a:ext uri="{FF2B5EF4-FFF2-40B4-BE49-F238E27FC236}">
                    <a16:creationId xmlns:a16="http://schemas.microsoft.com/office/drawing/2014/main" xmlns="" id="{2621FB12-B5FB-4739-BCC9-F6BBD788D609}"/>
                  </a:ext>
                </a:extLst>
              </p:cNvPr>
              <p:cNvSpPr/>
              <p:nvPr/>
            </p:nvSpPr>
            <p:spPr bwMode="auto">
              <a:xfrm>
                <a:off x="4462463" y="5070475"/>
                <a:ext cx="866775" cy="133350"/>
              </a:xfrm>
              <a:prstGeom prst="ellipse">
                <a:avLst/>
              </a:prstGeom>
              <a:solidFill>
                <a:srgbClr val="F0E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3" name="ïṩ1iḓè">
                <a:extLst>
                  <a:ext uri="{FF2B5EF4-FFF2-40B4-BE49-F238E27FC236}">
                    <a16:creationId xmlns:a16="http://schemas.microsoft.com/office/drawing/2014/main" xmlns="" id="{371675C6-6875-4D98-9ED7-0B2737F09F50}"/>
                  </a:ext>
                </a:extLst>
              </p:cNvPr>
              <p:cNvSpPr/>
              <p:nvPr/>
            </p:nvSpPr>
            <p:spPr bwMode="auto">
              <a:xfrm>
                <a:off x="4668838" y="4691063"/>
                <a:ext cx="450850" cy="449263"/>
              </a:xfrm>
              <a:custGeom>
                <a:avLst/>
                <a:gdLst>
                  <a:gd name="T0" fmla="*/ 309 w 310"/>
                  <a:gd name="T1" fmla="*/ 17 h 309"/>
                  <a:gd name="T2" fmla="*/ 307 w 310"/>
                  <a:gd name="T3" fmla="*/ 29 h 309"/>
                  <a:gd name="T4" fmla="*/ 305 w 310"/>
                  <a:gd name="T5" fmla="*/ 45 h 309"/>
                  <a:gd name="T6" fmla="*/ 305 w 310"/>
                  <a:gd name="T7" fmla="*/ 52 h 309"/>
                  <a:gd name="T8" fmla="*/ 302 w 310"/>
                  <a:gd name="T9" fmla="*/ 68 h 309"/>
                  <a:gd name="T10" fmla="*/ 302 w 310"/>
                  <a:gd name="T11" fmla="*/ 75 h 309"/>
                  <a:gd name="T12" fmla="*/ 300 w 310"/>
                  <a:gd name="T13" fmla="*/ 92 h 309"/>
                  <a:gd name="T14" fmla="*/ 277 w 310"/>
                  <a:gd name="T15" fmla="*/ 279 h 309"/>
                  <a:gd name="T16" fmla="*/ 215 w 310"/>
                  <a:gd name="T17" fmla="*/ 309 h 309"/>
                  <a:gd name="T18" fmla="*/ 96 w 310"/>
                  <a:gd name="T19" fmla="*/ 309 h 309"/>
                  <a:gd name="T20" fmla="*/ 34 w 310"/>
                  <a:gd name="T21" fmla="*/ 279 h 309"/>
                  <a:gd name="T22" fmla="*/ 11 w 310"/>
                  <a:gd name="T23" fmla="*/ 92 h 309"/>
                  <a:gd name="T24" fmla="*/ 9 w 310"/>
                  <a:gd name="T25" fmla="*/ 75 h 309"/>
                  <a:gd name="T26" fmla="*/ 8 w 310"/>
                  <a:gd name="T27" fmla="*/ 68 h 309"/>
                  <a:gd name="T28" fmla="*/ 6 w 310"/>
                  <a:gd name="T29" fmla="*/ 52 h 309"/>
                  <a:gd name="T30" fmla="*/ 5 w 310"/>
                  <a:gd name="T31" fmla="*/ 45 h 309"/>
                  <a:gd name="T32" fmla="*/ 3 w 310"/>
                  <a:gd name="T33" fmla="*/ 29 h 309"/>
                  <a:gd name="T34" fmla="*/ 2 w 310"/>
                  <a:gd name="T35" fmla="*/ 17 h 309"/>
                  <a:gd name="T36" fmla="*/ 34 w 310"/>
                  <a:gd name="T37" fmla="*/ 0 h 309"/>
                  <a:gd name="T38" fmla="*/ 277 w 310"/>
                  <a:gd name="T39" fmla="*/ 0 h 309"/>
                  <a:gd name="T40" fmla="*/ 309 w 310"/>
                  <a:gd name="T41" fmla="*/ 17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10" h="309">
                    <a:moveTo>
                      <a:pt x="309" y="17"/>
                    </a:moveTo>
                    <a:cubicBezTo>
                      <a:pt x="307" y="29"/>
                      <a:pt x="307" y="29"/>
                      <a:pt x="307" y="29"/>
                    </a:cubicBezTo>
                    <a:cubicBezTo>
                      <a:pt x="305" y="45"/>
                      <a:pt x="305" y="45"/>
                      <a:pt x="305" y="45"/>
                    </a:cubicBezTo>
                    <a:cubicBezTo>
                      <a:pt x="305" y="52"/>
                      <a:pt x="305" y="52"/>
                      <a:pt x="305" y="52"/>
                    </a:cubicBezTo>
                    <a:cubicBezTo>
                      <a:pt x="302" y="68"/>
                      <a:pt x="302" y="68"/>
                      <a:pt x="302" y="68"/>
                    </a:cubicBezTo>
                    <a:cubicBezTo>
                      <a:pt x="302" y="75"/>
                      <a:pt x="302" y="75"/>
                      <a:pt x="302" y="75"/>
                    </a:cubicBezTo>
                    <a:cubicBezTo>
                      <a:pt x="300" y="92"/>
                      <a:pt x="300" y="92"/>
                      <a:pt x="300" y="92"/>
                    </a:cubicBezTo>
                    <a:cubicBezTo>
                      <a:pt x="277" y="279"/>
                      <a:pt x="277" y="279"/>
                      <a:pt x="277" y="279"/>
                    </a:cubicBezTo>
                    <a:cubicBezTo>
                      <a:pt x="275" y="296"/>
                      <a:pt x="248" y="309"/>
                      <a:pt x="215" y="309"/>
                    </a:cubicBezTo>
                    <a:cubicBezTo>
                      <a:pt x="96" y="309"/>
                      <a:pt x="96" y="309"/>
                      <a:pt x="96" y="309"/>
                    </a:cubicBezTo>
                    <a:cubicBezTo>
                      <a:pt x="63" y="309"/>
                      <a:pt x="36" y="296"/>
                      <a:pt x="34" y="279"/>
                    </a:cubicBezTo>
                    <a:cubicBezTo>
                      <a:pt x="11" y="92"/>
                      <a:pt x="11" y="92"/>
                      <a:pt x="11" y="92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8"/>
                      <a:pt x="15" y="0"/>
                      <a:pt x="34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95" y="0"/>
                      <a:pt x="310" y="8"/>
                      <a:pt x="309" y="17"/>
                    </a:cubicBezTo>
                    <a:close/>
                  </a:path>
                </a:pathLst>
              </a:custGeom>
              <a:solidFill>
                <a:srgbClr val="656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4" name="íṧľíḋé">
                <a:extLst>
                  <a:ext uri="{FF2B5EF4-FFF2-40B4-BE49-F238E27FC236}">
                    <a16:creationId xmlns:a16="http://schemas.microsoft.com/office/drawing/2014/main" xmlns="" id="{30F58A45-0497-4B14-8473-FD6DCCDC4CA1}"/>
                  </a:ext>
                </a:extLst>
              </p:cNvPr>
              <p:cNvSpPr/>
              <p:nvPr/>
            </p:nvSpPr>
            <p:spPr bwMode="auto">
              <a:xfrm>
                <a:off x="4673600" y="4733925"/>
                <a:ext cx="442913" cy="22225"/>
              </a:xfrm>
              <a:custGeom>
                <a:avLst/>
                <a:gdLst>
                  <a:gd name="T0" fmla="*/ 279 w 279"/>
                  <a:gd name="T1" fmla="*/ 0 h 14"/>
                  <a:gd name="T2" fmla="*/ 277 w 279"/>
                  <a:gd name="T3" fmla="*/ 14 h 14"/>
                  <a:gd name="T4" fmla="*/ 2 w 279"/>
                  <a:gd name="T5" fmla="*/ 14 h 14"/>
                  <a:gd name="T6" fmla="*/ 0 w 279"/>
                  <a:gd name="T7" fmla="*/ 0 h 14"/>
                  <a:gd name="T8" fmla="*/ 279 w 279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14">
                    <a:moveTo>
                      <a:pt x="279" y="0"/>
                    </a:moveTo>
                    <a:lnTo>
                      <a:pt x="277" y="14"/>
                    </a:lnTo>
                    <a:lnTo>
                      <a:pt x="2" y="14"/>
                    </a:lnTo>
                    <a:lnTo>
                      <a:pt x="0" y="0"/>
                    </a:lnTo>
                    <a:lnTo>
                      <a:pt x="279" y="0"/>
                    </a:lnTo>
                    <a:close/>
                  </a:path>
                </a:pathLst>
              </a:custGeom>
              <a:solidFill>
                <a:srgbClr val="9D9C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5" name="îśḷiḋe">
                <a:extLst>
                  <a:ext uri="{FF2B5EF4-FFF2-40B4-BE49-F238E27FC236}">
                    <a16:creationId xmlns:a16="http://schemas.microsoft.com/office/drawing/2014/main" xmlns="" id="{632FFE91-6EA1-4174-A686-167C8766A926}"/>
                  </a:ext>
                </a:extLst>
              </p:cNvPr>
              <p:cNvSpPr/>
              <p:nvPr/>
            </p:nvSpPr>
            <p:spPr bwMode="auto">
              <a:xfrm>
                <a:off x="4678363" y="4767263"/>
                <a:ext cx="434975" cy="22225"/>
              </a:xfrm>
              <a:custGeom>
                <a:avLst/>
                <a:gdLst>
                  <a:gd name="T0" fmla="*/ 274 w 274"/>
                  <a:gd name="T1" fmla="*/ 0 h 14"/>
                  <a:gd name="T2" fmla="*/ 272 w 274"/>
                  <a:gd name="T3" fmla="*/ 14 h 14"/>
                  <a:gd name="T4" fmla="*/ 2 w 274"/>
                  <a:gd name="T5" fmla="*/ 14 h 14"/>
                  <a:gd name="T6" fmla="*/ 0 w 274"/>
                  <a:gd name="T7" fmla="*/ 0 h 14"/>
                  <a:gd name="T8" fmla="*/ 274 w 274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14">
                    <a:moveTo>
                      <a:pt x="274" y="0"/>
                    </a:moveTo>
                    <a:lnTo>
                      <a:pt x="272" y="14"/>
                    </a:lnTo>
                    <a:lnTo>
                      <a:pt x="2" y="14"/>
                    </a:lnTo>
                    <a:lnTo>
                      <a:pt x="0" y="0"/>
                    </a:lnTo>
                    <a:lnTo>
                      <a:pt x="274" y="0"/>
                    </a:lnTo>
                    <a:close/>
                  </a:path>
                </a:pathLst>
              </a:custGeom>
              <a:solidFill>
                <a:srgbClr val="9D9C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6" name="îṩ1îḋé">
                <a:extLst>
                  <a:ext uri="{FF2B5EF4-FFF2-40B4-BE49-F238E27FC236}">
                    <a16:creationId xmlns:a16="http://schemas.microsoft.com/office/drawing/2014/main" xmlns="" id="{350B2969-FE48-4ABE-9B52-097C52821CB1}"/>
                  </a:ext>
                </a:extLst>
              </p:cNvPr>
              <p:cNvSpPr/>
              <p:nvPr/>
            </p:nvSpPr>
            <p:spPr bwMode="auto">
              <a:xfrm>
                <a:off x="4683125" y="4800600"/>
                <a:ext cx="425450" cy="23813"/>
              </a:xfrm>
              <a:custGeom>
                <a:avLst/>
                <a:gdLst>
                  <a:gd name="T0" fmla="*/ 268 w 268"/>
                  <a:gd name="T1" fmla="*/ 0 h 15"/>
                  <a:gd name="T2" fmla="*/ 266 w 268"/>
                  <a:gd name="T3" fmla="*/ 15 h 15"/>
                  <a:gd name="T4" fmla="*/ 2 w 268"/>
                  <a:gd name="T5" fmla="*/ 15 h 15"/>
                  <a:gd name="T6" fmla="*/ 0 w 268"/>
                  <a:gd name="T7" fmla="*/ 0 h 15"/>
                  <a:gd name="T8" fmla="*/ 268 w 26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8" h="15">
                    <a:moveTo>
                      <a:pt x="268" y="0"/>
                    </a:moveTo>
                    <a:lnTo>
                      <a:pt x="266" y="15"/>
                    </a:lnTo>
                    <a:lnTo>
                      <a:pt x="2" y="15"/>
                    </a:lnTo>
                    <a:lnTo>
                      <a:pt x="0" y="0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9D9C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išľïdê">
              <a:extLst>
                <a:ext uri="{FF2B5EF4-FFF2-40B4-BE49-F238E27FC236}">
                  <a16:creationId xmlns:a16="http://schemas.microsoft.com/office/drawing/2014/main" xmlns="" id="{F8072286-A971-4C5D-8AA2-F9B339100693}"/>
                </a:ext>
              </a:extLst>
            </p:cNvPr>
            <p:cNvGrpSpPr/>
            <p:nvPr/>
          </p:nvGrpSpPr>
          <p:grpSpPr>
            <a:xfrm>
              <a:off x="673100" y="1322384"/>
              <a:ext cx="4276391" cy="3184824"/>
              <a:chOff x="673100" y="1237682"/>
              <a:chExt cx="4276391" cy="3184824"/>
            </a:xfrm>
          </p:grpSpPr>
          <p:grpSp>
            <p:nvGrpSpPr>
              <p:cNvPr id="11" name="íṩ1îďe">
                <a:extLst>
                  <a:ext uri="{FF2B5EF4-FFF2-40B4-BE49-F238E27FC236}">
                    <a16:creationId xmlns:a16="http://schemas.microsoft.com/office/drawing/2014/main" xmlns="" id="{0E806B7E-03DD-4220-9822-240FF83736A0}"/>
                  </a:ext>
                </a:extLst>
              </p:cNvPr>
              <p:cNvGrpSpPr/>
              <p:nvPr/>
            </p:nvGrpSpPr>
            <p:grpSpPr>
              <a:xfrm>
                <a:off x="673100" y="1237682"/>
                <a:ext cx="4276391" cy="733807"/>
                <a:chOff x="743028" y="1237682"/>
                <a:chExt cx="4276391" cy="733807"/>
              </a:xfrm>
            </p:grpSpPr>
            <p:grpSp>
              <p:nvGrpSpPr>
                <p:cNvPr id="27" name="işļîďé">
                  <a:extLst>
                    <a:ext uri="{FF2B5EF4-FFF2-40B4-BE49-F238E27FC236}">
                      <a16:creationId xmlns:a16="http://schemas.microsoft.com/office/drawing/2014/main" xmlns="" id="{854A68B1-6294-4C4C-824D-C8460BB4B249}"/>
                    </a:ext>
                  </a:extLst>
                </p:cNvPr>
                <p:cNvGrpSpPr/>
                <p:nvPr/>
              </p:nvGrpSpPr>
              <p:grpSpPr>
                <a:xfrm>
                  <a:off x="1130043" y="1237682"/>
                  <a:ext cx="3889376" cy="733807"/>
                  <a:chOff x="673099" y="1123950"/>
                  <a:chExt cx="3984625" cy="733807"/>
                </a:xfrm>
              </p:grpSpPr>
              <p:sp>
                <p:nvSpPr>
                  <p:cNvPr id="29" name="îSľîḍè">
                    <a:extLst>
                      <a:ext uri="{FF2B5EF4-FFF2-40B4-BE49-F238E27FC236}">
                        <a16:creationId xmlns:a16="http://schemas.microsoft.com/office/drawing/2014/main" xmlns="" id="{3495B739-E5A7-4F4A-95FD-24BDFE4B18B1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673099" y="1123950"/>
                    <a:ext cx="3984625" cy="393260"/>
                  </a:xfrm>
                  <a:prstGeom prst="rect">
                    <a:avLst/>
                  </a:prstGeom>
                  <a:noFill/>
                  <a:ln>
                    <a:noFill/>
                  </a:ln>
                  <a:extLst/>
                </p:spPr>
                <p:txBody>
                  <a:bodyPr wrap="square" lIns="91440" tIns="45720" rIns="91440" bIns="45720" anchor="b" anchorCtr="0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lnSpc>
                        <a:spcPct val="120000"/>
                      </a:lnSpc>
                      <a:spcBef>
                        <a:spcPct val="0"/>
                      </a:spcBef>
                    </a:pPr>
                    <a:r>
                      <a:rPr lang="en-US" altLang="zh-CN" b="1" dirty="0"/>
                      <a:t>Text here</a:t>
                    </a:r>
                  </a:p>
                </p:txBody>
              </p:sp>
              <p:sp>
                <p:nvSpPr>
                  <p:cNvPr id="30" name="ïšļîḍe">
                    <a:extLst>
                      <a:ext uri="{FF2B5EF4-FFF2-40B4-BE49-F238E27FC236}">
                        <a16:creationId xmlns:a16="http://schemas.microsoft.com/office/drawing/2014/main" xmlns="" id="{AC321F9B-F99D-44D6-95EE-4CF3F8A760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3099" y="1517211"/>
                    <a:ext cx="3984625" cy="3405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lnSpc>
                        <a:spcPct val="150000"/>
                      </a:lnSpc>
                    </a:pPr>
                    <a:r>
                      <a:rPr lang="en-US" altLang="zh-CN" sz="1100" dirty="0"/>
                      <a:t>Copy paste fonts. Choose the only option to retain text……</a:t>
                    </a:r>
                  </a:p>
                </p:txBody>
              </p:sp>
            </p:grpSp>
            <p:sp>
              <p:nvSpPr>
                <p:cNvPr id="28" name="îśḻîďe">
                  <a:extLst>
                    <a:ext uri="{FF2B5EF4-FFF2-40B4-BE49-F238E27FC236}">
                      <a16:creationId xmlns:a16="http://schemas.microsoft.com/office/drawing/2014/main" xmlns="" id="{D787138E-B382-4AB3-8C7E-5F4F9EC94CCD}"/>
                    </a:ext>
                  </a:extLst>
                </p:cNvPr>
                <p:cNvSpPr/>
                <p:nvPr/>
              </p:nvSpPr>
              <p:spPr>
                <a:xfrm>
                  <a:off x="743028" y="1472611"/>
                  <a:ext cx="314023" cy="263949"/>
                </a:xfrm>
                <a:custGeom>
                  <a:avLst/>
                  <a:gdLst>
                    <a:gd name="connsiteX0" fmla="*/ 536415 w 607227"/>
                    <a:gd name="connsiteY0" fmla="*/ 12631 h 510399"/>
                    <a:gd name="connsiteX1" fmla="*/ 557192 w 607227"/>
                    <a:gd name="connsiteY1" fmla="*/ 21221 h 510399"/>
                    <a:gd name="connsiteX2" fmla="*/ 598584 w 607227"/>
                    <a:gd name="connsiteY2" fmla="*/ 62633 h 510399"/>
                    <a:gd name="connsiteX3" fmla="*/ 598584 w 607227"/>
                    <a:gd name="connsiteY3" fmla="*/ 104044 h 510399"/>
                    <a:gd name="connsiteX4" fmla="*/ 511175 w 607227"/>
                    <a:gd name="connsiteY4" fmla="*/ 191324 h 510399"/>
                    <a:gd name="connsiteX5" fmla="*/ 444948 w 607227"/>
                    <a:gd name="connsiteY5" fmla="*/ 257453 h 510399"/>
                    <a:gd name="connsiteX6" fmla="*/ 339441 w 607227"/>
                    <a:gd name="connsiteY6" fmla="*/ 362805 h 510399"/>
                    <a:gd name="connsiteX7" fmla="*/ 297968 w 607227"/>
                    <a:gd name="connsiteY7" fmla="*/ 404217 h 510399"/>
                    <a:gd name="connsiteX8" fmla="*/ 277191 w 607227"/>
                    <a:gd name="connsiteY8" fmla="*/ 412807 h 510399"/>
                    <a:gd name="connsiteX9" fmla="*/ 256495 w 607227"/>
                    <a:gd name="connsiteY9" fmla="*/ 404217 h 510399"/>
                    <a:gd name="connsiteX10" fmla="*/ 215023 w 607227"/>
                    <a:gd name="connsiteY10" fmla="*/ 362805 h 510399"/>
                    <a:gd name="connsiteX11" fmla="*/ 138814 w 607227"/>
                    <a:gd name="connsiteY11" fmla="*/ 286790 h 510399"/>
                    <a:gd name="connsiteX12" fmla="*/ 138814 w 607227"/>
                    <a:gd name="connsiteY12" fmla="*/ 245378 h 510399"/>
                    <a:gd name="connsiteX13" fmla="*/ 180286 w 607227"/>
                    <a:gd name="connsiteY13" fmla="*/ 203967 h 510399"/>
                    <a:gd name="connsiteX14" fmla="*/ 201063 w 607227"/>
                    <a:gd name="connsiteY14" fmla="*/ 195376 h 510399"/>
                    <a:gd name="connsiteX15" fmla="*/ 221759 w 607227"/>
                    <a:gd name="connsiteY15" fmla="*/ 203967 h 510399"/>
                    <a:gd name="connsiteX16" fmla="*/ 277191 w 607227"/>
                    <a:gd name="connsiteY16" fmla="*/ 259317 h 510399"/>
                    <a:gd name="connsiteX17" fmla="*/ 444948 w 607227"/>
                    <a:gd name="connsiteY17" fmla="*/ 91807 h 510399"/>
                    <a:gd name="connsiteX18" fmla="*/ 503951 w 607227"/>
                    <a:gd name="connsiteY18" fmla="*/ 32891 h 510399"/>
                    <a:gd name="connsiteX19" fmla="*/ 515719 w 607227"/>
                    <a:gd name="connsiteY19" fmla="*/ 21221 h 510399"/>
                    <a:gd name="connsiteX20" fmla="*/ 536415 w 607227"/>
                    <a:gd name="connsiteY20" fmla="*/ 12631 h 510399"/>
                    <a:gd name="connsiteX21" fmla="*/ 61847 w 607227"/>
                    <a:gd name="connsiteY21" fmla="*/ 0 h 510399"/>
                    <a:gd name="connsiteX22" fmla="*/ 449328 w 607227"/>
                    <a:gd name="connsiteY22" fmla="*/ 0 h 510399"/>
                    <a:gd name="connsiteX23" fmla="*/ 491858 w 607227"/>
                    <a:gd name="connsiteY23" fmla="*/ 17019 h 510399"/>
                    <a:gd name="connsiteX24" fmla="*/ 442591 w 607227"/>
                    <a:gd name="connsiteY24" fmla="*/ 66130 h 510399"/>
                    <a:gd name="connsiteX25" fmla="*/ 66230 w 607227"/>
                    <a:gd name="connsiteY25" fmla="*/ 66130 h 510399"/>
                    <a:gd name="connsiteX26" fmla="*/ 66230 w 607227"/>
                    <a:gd name="connsiteY26" fmla="*/ 444269 h 510399"/>
                    <a:gd name="connsiteX27" fmla="*/ 444945 w 607227"/>
                    <a:gd name="connsiteY27" fmla="*/ 444269 h 510399"/>
                    <a:gd name="connsiteX28" fmla="*/ 444945 w 607227"/>
                    <a:gd name="connsiteY28" fmla="*/ 285590 h 510399"/>
                    <a:gd name="connsiteX29" fmla="*/ 511175 w 607227"/>
                    <a:gd name="connsiteY29" fmla="*/ 219460 h 510399"/>
                    <a:gd name="connsiteX30" fmla="*/ 511175 w 607227"/>
                    <a:gd name="connsiteY30" fmla="*/ 448645 h 510399"/>
                    <a:gd name="connsiteX31" fmla="*/ 449328 w 607227"/>
                    <a:gd name="connsiteY31" fmla="*/ 510399 h 510399"/>
                    <a:gd name="connsiteX32" fmla="*/ 61847 w 607227"/>
                    <a:gd name="connsiteY32" fmla="*/ 510399 h 510399"/>
                    <a:gd name="connsiteX33" fmla="*/ 0 w 607227"/>
                    <a:gd name="connsiteY33" fmla="*/ 448645 h 510399"/>
                    <a:gd name="connsiteX34" fmla="*/ 0 w 607227"/>
                    <a:gd name="connsiteY34" fmla="*/ 61673 h 510399"/>
                    <a:gd name="connsiteX35" fmla="*/ 61847 w 607227"/>
                    <a:gd name="connsiteY35" fmla="*/ 0 h 510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607227" h="510399">
                      <a:moveTo>
                        <a:pt x="536415" y="12631"/>
                      </a:moveTo>
                      <a:cubicBezTo>
                        <a:pt x="543882" y="12631"/>
                        <a:pt x="551430" y="15467"/>
                        <a:pt x="557192" y="21221"/>
                      </a:cubicBezTo>
                      <a:lnTo>
                        <a:pt x="598584" y="62633"/>
                      </a:lnTo>
                      <a:cubicBezTo>
                        <a:pt x="610108" y="74059"/>
                        <a:pt x="610108" y="92618"/>
                        <a:pt x="598584" y="104044"/>
                      </a:cubicBezTo>
                      <a:lnTo>
                        <a:pt x="511175" y="191324"/>
                      </a:lnTo>
                      <a:lnTo>
                        <a:pt x="444948" y="257453"/>
                      </a:lnTo>
                      <a:lnTo>
                        <a:pt x="339441" y="362805"/>
                      </a:lnTo>
                      <a:lnTo>
                        <a:pt x="297968" y="404217"/>
                      </a:lnTo>
                      <a:cubicBezTo>
                        <a:pt x="292206" y="409971"/>
                        <a:pt x="284739" y="412807"/>
                        <a:pt x="277191" y="412807"/>
                      </a:cubicBezTo>
                      <a:cubicBezTo>
                        <a:pt x="269724" y="412807"/>
                        <a:pt x="262177" y="409971"/>
                        <a:pt x="256495" y="404217"/>
                      </a:cubicBezTo>
                      <a:lnTo>
                        <a:pt x="215023" y="362805"/>
                      </a:lnTo>
                      <a:lnTo>
                        <a:pt x="138814" y="286790"/>
                      </a:lnTo>
                      <a:cubicBezTo>
                        <a:pt x="127370" y="275363"/>
                        <a:pt x="127370" y="256805"/>
                        <a:pt x="138814" y="245378"/>
                      </a:cubicBezTo>
                      <a:lnTo>
                        <a:pt x="180286" y="203967"/>
                      </a:lnTo>
                      <a:cubicBezTo>
                        <a:pt x="186049" y="198213"/>
                        <a:pt x="193515" y="195376"/>
                        <a:pt x="201063" y="195376"/>
                      </a:cubicBezTo>
                      <a:cubicBezTo>
                        <a:pt x="208530" y="195376"/>
                        <a:pt x="215997" y="198213"/>
                        <a:pt x="221759" y="203967"/>
                      </a:cubicBezTo>
                      <a:lnTo>
                        <a:pt x="277191" y="259317"/>
                      </a:lnTo>
                      <a:lnTo>
                        <a:pt x="444948" y="91807"/>
                      </a:lnTo>
                      <a:lnTo>
                        <a:pt x="503951" y="32891"/>
                      </a:lnTo>
                      <a:lnTo>
                        <a:pt x="515719" y="21221"/>
                      </a:lnTo>
                      <a:cubicBezTo>
                        <a:pt x="521401" y="15467"/>
                        <a:pt x="528949" y="12631"/>
                        <a:pt x="536415" y="12631"/>
                      </a:cubicBezTo>
                      <a:close/>
                      <a:moveTo>
                        <a:pt x="61847" y="0"/>
                      </a:moveTo>
                      <a:lnTo>
                        <a:pt x="449328" y="0"/>
                      </a:lnTo>
                      <a:cubicBezTo>
                        <a:pt x="465804" y="0"/>
                        <a:pt x="480738" y="6483"/>
                        <a:pt x="491858" y="17019"/>
                      </a:cubicBezTo>
                      <a:lnTo>
                        <a:pt x="442591" y="66130"/>
                      </a:lnTo>
                      <a:lnTo>
                        <a:pt x="66230" y="66130"/>
                      </a:lnTo>
                      <a:lnTo>
                        <a:pt x="66230" y="444269"/>
                      </a:lnTo>
                      <a:lnTo>
                        <a:pt x="444945" y="444269"/>
                      </a:lnTo>
                      <a:lnTo>
                        <a:pt x="444945" y="285590"/>
                      </a:lnTo>
                      <a:lnTo>
                        <a:pt x="511175" y="219460"/>
                      </a:lnTo>
                      <a:lnTo>
                        <a:pt x="511175" y="448645"/>
                      </a:lnTo>
                      <a:cubicBezTo>
                        <a:pt x="511175" y="482683"/>
                        <a:pt x="483417" y="510399"/>
                        <a:pt x="449328" y="510399"/>
                      </a:cubicBezTo>
                      <a:lnTo>
                        <a:pt x="61847" y="510399"/>
                      </a:lnTo>
                      <a:cubicBezTo>
                        <a:pt x="27758" y="510399"/>
                        <a:pt x="0" y="482683"/>
                        <a:pt x="0" y="448645"/>
                      </a:cubicBezTo>
                      <a:lnTo>
                        <a:pt x="0" y="61673"/>
                      </a:lnTo>
                      <a:cubicBezTo>
                        <a:pt x="0" y="27635"/>
                        <a:pt x="27758" y="0"/>
                        <a:pt x="6184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9050">
                  <a:noFill/>
                  <a:prstDash val="sysDash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47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800" b="1" dirty="0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12" name="ísļiḋê">
                <a:extLst>
                  <a:ext uri="{FF2B5EF4-FFF2-40B4-BE49-F238E27FC236}">
                    <a16:creationId xmlns:a16="http://schemas.microsoft.com/office/drawing/2014/main" xmlns="" id="{A2BD177C-0E4F-4EBE-A883-A653D93CC38C}"/>
                  </a:ext>
                </a:extLst>
              </p:cNvPr>
              <p:cNvGrpSpPr/>
              <p:nvPr/>
            </p:nvGrpSpPr>
            <p:grpSpPr>
              <a:xfrm>
                <a:off x="673100" y="2054688"/>
                <a:ext cx="4276391" cy="733807"/>
                <a:chOff x="743028" y="2077092"/>
                <a:chExt cx="4276391" cy="733807"/>
              </a:xfrm>
            </p:grpSpPr>
            <p:grpSp>
              <p:nvGrpSpPr>
                <p:cNvPr id="23" name="ïŝḻîďè">
                  <a:extLst>
                    <a:ext uri="{FF2B5EF4-FFF2-40B4-BE49-F238E27FC236}">
                      <a16:creationId xmlns:a16="http://schemas.microsoft.com/office/drawing/2014/main" xmlns="" id="{C7D0661A-C0B2-4589-8623-BAB8800D7D04}"/>
                    </a:ext>
                  </a:extLst>
                </p:cNvPr>
                <p:cNvGrpSpPr/>
                <p:nvPr/>
              </p:nvGrpSpPr>
              <p:grpSpPr>
                <a:xfrm>
                  <a:off x="1130043" y="2077092"/>
                  <a:ext cx="3889376" cy="733807"/>
                  <a:chOff x="673099" y="1123950"/>
                  <a:chExt cx="3984625" cy="733807"/>
                </a:xfrm>
              </p:grpSpPr>
              <p:sp>
                <p:nvSpPr>
                  <p:cNvPr id="25" name="ïş1îďé">
                    <a:extLst>
                      <a:ext uri="{FF2B5EF4-FFF2-40B4-BE49-F238E27FC236}">
                        <a16:creationId xmlns:a16="http://schemas.microsoft.com/office/drawing/2014/main" xmlns="" id="{3495B739-E5A7-4F4A-95FD-24BDFE4B18B1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673099" y="1123950"/>
                    <a:ext cx="3984625" cy="393260"/>
                  </a:xfrm>
                  <a:prstGeom prst="rect">
                    <a:avLst/>
                  </a:prstGeom>
                  <a:noFill/>
                  <a:ln>
                    <a:noFill/>
                  </a:ln>
                  <a:extLst/>
                </p:spPr>
                <p:txBody>
                  <a:bodyPr wrap="square" lIns="91440" tIns="45720" rIns="91440" bIns="45720" anchor="b" anchorCtr="0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lnSpc>
                        <a:spcPct val="120000"/>
                      </a:lnSpc>
                      <a:spcBef>
                        <a:spcPct val="0"/>
                      </a:spcBef>
                    </a:pPr>
                    <a:r>
                      <a:rPr lang="en-US" altLang="zh-CN" b="1" dirty="0"/>
                      <a:t>Text here</a:t>
                    </a:r>
                  </a:p>
                </p:txBody>
              </p:sp>
              <p:sp>
                <p:nvSpPr>
                  <p:cNvPr id="26" name="iṧlíḓé">
                    <a:extLst>
                      <a:ext uri="{FF2B5EF4-FFF2-40B4-BE49-F238E27FC236}">
                        <a16:creationId xmlns:a16="http://schemas.microsoft.com/office/drawing/2014/main" xmlns="" id="{AC321F9B-F99D-44D6-95EE-4CF3F8A760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3099" y="1517211"/>
                    <a:ext cx="3984625" cy="3405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lnSpc>
                        <a:spcPct val="150000"/>
                      </a:lnSpc>
                    </a:pPr>
                    <a:r>
                      <a:rPr lang="en-US" altLang="zh-CN" sz="1100" dirty="0"/>
                      <a:t>Copy paste fonts. Choose the only option to retain text……</a:t>
                    </a:r>
                  </a:p>
                </p:txBody>
              </p:sp>
            </p:grpSp>
            <p:sp>
              <p:nvSpPr>
                <p:cNvPr id="24" name="ïślîḓé">
                  <a:extLst>
                    <a:ext uri="{FF2B5EF4-FFF2-40B4-BE49-F238E27FC236}">
                      <a16:creationId xmlns:a16="http://schemas.microsoft.com/office/drawing/2014/main" xmlns="" id="{B060C2D6-FC03-4DD9-B622-3B8BA8925234}"/>
                    </a:ext>
                  </a:extLst>
                </p:cNvPr>
                <p:cNvSpPr/>
                <p:nvPr/>
              </p:nvSpPr>
              <p:spPr>
                <a:xfrm>
                  <a:off x="743028" y="2312021"/>
                  <a:ext cx="314023" cy="263949"/>
                </a:xfrm>
                <a:custGeom>
                  <a:avLst/>
                  <a:gdLst>
                    <a:gd name="connsiteX0" fmla="*/ 536415 w 607227"/>
                    <a:gd name="connsiteY0" fmla="*/ 12631 h 510399"/>
                    <a:gd name="connsiteX1" fmla="*/ 557192 w 607227"/>
                    <a:gd name="connsiteY1" fmla="*/ 21221 h 510399"/>
                    <a:gd name="connsiteX2" fmla="*/ 598584 w 607227"/>
                    <a:gd name="connsiteY2" fmla="*/ 62633 h 510399"/>
                    <a:gd name="connsiteX3" fmla="*/ 598584 w 607227"/>
                    <a:gd name="connsiteY3" fmla="*/ 104044 h 510399"/>
                    <a:gd name="connsiteX4" fmla="*/ 511175 w 607227"/>
                    <a:gd name="connsiteY4" fmla="*/ 191324 h 510399"/>
                    <a:gd name="connsiteX5" fmla="*/ 444948 w 607227"/>
                    <a:gd name="connsiteY5" fmla="*/ 257453 h 510399"/>
                    <a:gd name="connsiteX6" fmla="*/ 339441 w 607227"/>
                    <a:gd name="connsiteY6" fmla="*/ 362805 h 510399"/>
                    <a:gd name="connsiteX7" fmla="*/ 297968 w 607227"/>
                    <a:gd name="connsiteY7" fmla="*/ 404217 h 510399"/>
                    <a:gd name="connsiteX8" fmla="*/ 277191 w 607227"/>
                    <a:gd name="connsiteY8" fmla="*/ 412807 h 510399"/>
                    <a:gd name="connsiteX9" fmla="*/ 256495 w 607227"/>
                    <a:gd name="connsiteY9" fmla="*/ 404217 h 510399"/>
                    <a:gd name="connsiteX10" fmla="*/ 215023 w 607227"/>
                    <a:gd name="connsiteY10" fmla="*/ 362805 h 510399"/>
                    <a:gd name="connsiteX11" fmla="*/ 138814 w 607227"/>
                    <a:gd name="connsiteY11" fmla="*/ 286790 h 510399"/>
                    <a:gd name="connsiteX12" fmla="*/ 138814 w 607227"/>
                    <a:gd name="connsiteY12" fmla="*/ 245378 h 510399"/>
                    <a:gd name="connsiteX13" fmla="*/ 180286 w 607227"/>
                    <a:gd name="connsiteY13" fmla="*/ 203967 h 510399"/>
                    <a:gd name="connsiteX14" fmla="*/ 201063 w 607227"/>
                    <a:gd name="connsiteY14" fmla="*/ 195376 h 510399"/>
                    <a:gd name="connsiteX15" fmla="*/ 221759 w 607227"/>
                    <a:gd name="connsiteY15" fmla="*/ 203967 h 510399"/>
                    <a:gd name="connsiteX16" fmla="*/ 277191 w 607227"/>
                    <a:gd name="connsiteY16" fmla="*/ 259317 h 510399"/>
                    <a:gd name="connsiteX17" fmla="*/ 444948 w 607227"/>
                    <a:gd name="connsiteY17" fmla="*/ 91807 h 510399"/>
                    <a:gd name="connsiteX18" fmla="*/ 503951 w 607227"/>
                    <a:gd name="connsiteY18" fmla="*/ 32891 h 510399"/>
                    <a:gd name="connsiteX19" fmla="*/ 515719 w 607227"/>
                    <a:gd name="connsiteY19" fmla="*/ 21221 h 510399"/>
                    <a:gd name="connsiteX20" fmla="*/ 536415 w 607227"/>
                    <a:gd name="connsiteY20" fmla="*/ 12631 h 510399"/>
                    <a:gd name="connsiteX21" fmla="*/ 61847 w 607227"/>
                    <a:gd name="connsiteY21" fmla="*/ 0 h 510399"/>
                    <a:gd name="connsiteX22" fmla="*/ 449328 w 607227"/>
                    <a:gd name="connsiteY22" fmla="*/ 0 h 510399"/>
                    <a:gd name="connsiteX23" fmla="*/ 491858 w 607227"/>
                    <a:gd name="connsiteY23" fmla="*/ 17019 h 510399"/>
                    <a:gd name="connsiteX24" fmla="*/ 442591 w 607227"/>
                    <a:gd name="connsiteY24" fmla="*/ 66130 h 510399"/>
                    <a:gd name="connsiteX25" fmla="*/ 66230 w 607227"/>
                    <a:gd name="connsiteY25" fmla="*/ 66130 h 510399"/>
                    <a:gd name="connsiteX26" fmla="*/ 66230 w 607227"/>
                    <a:gd name="connsiteY26" fmla="*/ 444269 h 510399"/>
                    <a:gd name="connsiteX27" fmla="*/ 444945 w 607227"/>
                    <a:gd name="connsiteY27" fmla="*/ 444269 h 510399"/>
                    <a:gd name="connsiteX28" fmla="*/ 444945 w 607227"/>
                    <a:gd name="connsiteY28" fmla="*/ 285590 h 510399"/>
                    <a:gd name="connsiteX29" fmla="*/ 511175 w 607227"/>
                    <a:gd name="connsiteY29" fmla="*/ 219460 h 510399"/>
                    <a:gd name="connsiteX30" fmla="*/ 511175 w 607227"/>
                    <a:gd name="connsiteY30" fmla="*/ 448645 h 510399"/>
                    <a:gd name="connsiteX31" fmla="*/ 449328 w 607227"/>
                    <a:gd name="connsiteY31" fmla="*/ 510399 h 510399"/>
                    <a:gd name="connsiteX32" fmla="*/ 61847 w 607227"/>
                    <a:gd name="connsiteY32" fmla="*/ 510399 h 510399"/>
                    <a:gd name="connsiteX33" fmla="*/ 0 w 607227"/>
                    <a:gd name="connsiteY33" fmla="*/ 448645 h 510399"/>
                    <a:gd name="connsiteX34" fmla="*/ 0 w 607227"/>
                    <a:gd name="connsiteY34" fmla="*/ 61673 h 510399"/>
                    <a:gd name="connsiteX35" fmla="*/ 61847 w 607227"/>
                    <a:gd name="connsiteY35" fmla="*/ 0 h 510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607227" h="510399">
                      <a:moveTo>
                        <a:pt x="536415" y="12631"/>
                      </a:moveTo>
                      <a:cubicBezTo>
                        <a:pt x="543882" y="12631"/>
                        <a:pt x="551430" y="15467"/>
                        <a:pt x="557192" y="21221"/>
                      </a:cubicBezTo>
                      <a:lnTo>
                        <a:pt x="598584" y="62633"/>
                      </a:lnTo>
                      <a:cubicBezTo>
                        <a:pt x="610108" y="74059"/>
                        <a:pt x="610108" y="92618"/>
                        <a:pt x="598584" y="104044"/>
                      </a:cubicBezTo>
                      <a:lnTo>
                        <a:pt x="511175" y="191324"/>
                      </a:lnTo>
                      <a:lnTo>
                        <a:pt x="444948" y="257453"/>
                      </a:lnTo>
                      <a:lnTo>
                        <a:pt x="339441" y="362805"/>
                      </a:lnTo>
                      <a:lnTo>
                        <a:pt x="297968" y="404217"/>
                      </a:lnTo>
                      <a:cubicBezTo>
                        <a:pt x="292206" y="409971"/>
                        <a:pt x="284739" y="412807"/>
                        <a:pt x="277191" y="412807"/>
                      </a:cubicBezTo>
                      <a:cubicBezTo>
                        <a:pt x="269724" y="412807"/>
                        <a:pt x="262177" y="409971"/>
                        <a:pt x="256495" y="404217"/>
                      </a:cubicBezTo>
                      <a:lnTo>
                        <a:pt x="215023" y="362805"/>
                      </a:lnTo>
                      <a:lnTo>
                        <a:pt x="138814" y="286790"/>
                      </a:lnTo>
                      <a:cubicBezTo>
                        <a:pt x="127370" y="275363"/>
                        <a:pt x="127370" y="256805"/>
                        <a:pt x="138814" y="245378"/>
                      </a:cubicBezTo>
                      <a:lnTo>
                        <a:pt x="180286" y="203967"/>
                      </a:lnTo>
                      <a:cubicBezTo>
                        <a:pt x="186049" y="198213"/>
                        <a:pt x="193515" y="195376"/>
                        <a:pt x="201063" y="195376"/>
                      </a:cubicBezTo>
                      <a:cubicBezTo>
                        <a:pt x="208530" y="195376"/>
                        <a:pt x="215997" y="198213"/>
                        <a:pt x="221759" y="203967"/>
                      </a:cubicBezTo>
                      <a:lnTo>
                        <a:pt x="277191" y="259317"/>
                      </a:lnTo>
                      <a:lnTo>
                        <a:pt x="444948" y="91807"/>
                      </a:lnTo>
                      <a:lnTo>
                        <a:pt x="503951" y="32891"/>
                      </a:lnTo>
                      <a:lnTo>
                        <a:pt x="515719" y="21221"/>
                      </a:lnTo>
                      <a:cubicBezTo>
                        <a:pt x="521401" y="15467"/>
                        <a:pt x="528949" y="12631"/>
                        <a:pt x="536415" y="12631"/>
                      </a:cubicBezTo>
                      <a:close/>
                      <a:moveTo>
                        <a:pt x="61847" y="0"/>
                      </a:moveTo>
                      <a:lnTo>
                        <a:pt x="449328" y="0"/>
                      </a:lnTo>
                      <a:cubicBezTo>
                        <a:pt x="465804" y="0"/>
                        <a:pt x="480738" y="6483"/>
                        <a:pt x="491858" y="17019"/>
                      </a:cubicBezTo>
                      <a:lnTo>
                        <a:pt x="442591" y="66130"/>
                      </a:lnTo>
                      <a:lnTo>
                        <a:pt x="66230" y="66130"/>
                      </a:lnTo>
                      <a:lnTo>
                        <a:pt x="66230" y="444269"/>
                      </a:lnTo>
                      <a:lnTo>
                        <a:pt x="444945" y="444269"/>
                      </a:lnTo>
                      <a:lnTo>
                        <a:pt x="444945" y="285590"/>
                      </a:lnTo>
                      <a:lnTo>
                        <a:pt x="511175" y="219460"/>
                      </a:lnTo>
                      <a:lnTo>
                        <a:pt x="511175" y="448645"/>
                      </a:lnTo>
                      <a:cubicBezTo>
                        <a:pt x="511175" y="482683"/>
                        <a:pt x="483417" y="510399"/>
                        <a:pt x="449328" y="510399"/>
                      </a:cubicBezTo>
                      <a:lnTo>
                        <a:pt x="61847" y="510399"/>
                      </a:lnTo>
                      <a:cubicBezTo>
                        <a:pt x="27758" y="510399"/>
                        <a:pt x="0" y="482683"/>
                        <a:pt x="0" y="448645"/>
                      </a:cubicBezTo>
                      <a:lnTo>
                        <a:pt x="0" y="61673"/>
                      </a:lnTo>
                      <a:cubicBezTo>
                        <a:pt x="0" y="27635"/>
                        <a:pt x="27758" y="0"/>
                        <a:pt x="6184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9050">
                  <a:noFill/>
                  <a:prstDash val="sysDash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47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800" b="1" dirty="0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13" name="íšlíḓê">
                <a:extLst>
                  <a:ext uri="{FF2B5EF4-FFF2-40B4-BE49-F238E27FC236}">
                    <a16:creationId xmlns:a16="http://schemas.microsoft.com/office/drawing/2014/main" xmlns="" id="{4C48905F-A17D-4A2B-90CD-2023974F46C7}"/>
                  </a:ext>
                </a:extLst>
              </p:cNvPr>
              <p:cNvGrpSpPr/>
              <p:nvPr/>
            </p:nvGrpSpPr>
            <p:grpSpPr>
              <a:xfrm>
                <a:off x="673100" y="2871694"/>
                <a:ext cx="4276391" cy="733807"/>
                <a:chOff x="743028" y="2916502"/>
                <a:chExt cx="4276391" cy="733807"/>
              </a:xfrm>
            </p:grpSpPr>
            <p:grpSp>
              <p:nvGrpSpPr>
                <p:cNvPr id="19" name="îšḻîḓe">
                  <a:extLst>
                    <a:ext uri="{FF2B5EF4-FFF2-40B4-BE49-F238E27FC236}">
                      <a16:creationId xmlns:a16="http://schemas.microsoft.com/office/drawing/2014/main" xmlns="" id="{0608027E-1595-44CB-868E-B69F3122BB74}"/>
                    </a:ext>
                  </a:extLst>
                </p:cNvPr>
                <p:cNvGrpSpPr/>
                <p:nvPr/>
              </p:nvGrpSpPr>
              <p:grpSpPr>
                <a:xfrm>
                  <a:off x="1130043" y="2916502"/>
                  <a:ext cx="3889376" cy="733807"/>
                  <a:chOff x="673099" y="1123950"/>
                  <a:chExt cx="3984625" cy="733807"/>
                </a:xfrm>
              </p:grpSpPr>
              <p:sp>
                <p:nvSpPr>
                  <p:cNvPr id="21" name="iŝľiḑè">
                    <a:extLst>
                      <a:ext uri="{FF2B5EF4-FFF2-40B4-BE49-F238E27FC236}">
                        <a16:creationId xmlns:a16="http://schemas.microsoft.com/office/drawing/2014/main" xmlns="" id="{3495B739-E5A7-4F4A-95FD-24BDFE4B18B1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673099" y="1123950"/>
                    <a:ext cx="3984625" cy="393260"/>
                  </a:xfrm>
                  <a:prstGeom prst="rect">
                    <a:avLst/>
                  </a:prstGeom>
                  <a:noFill/>
                  <a:ln>
                    <a:noFill/>
                  </a:ln>
                  <a:extLst/>
                </p:spPr>
                <p:txBody>
                  <a:bodyPr wrap="square" lIns="91440" tIns="45720" rIns="91440" bIns="45720" anchor="b" anchorCtr="0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lnSpc>
                        <a:spcPct val="120000"/>
                      </a:lnSpc>
                      <a:spcBef>
                        <a:spcPct val="0"/>
                      </a:spcBef>
                    </a:pPr>
                    <a:r>
                      <a:rPr lang="en-US" altLang="zh-CN" b="1" dirty="0"/>
                      <a:t>Text here</a:t>
                    </a:r>
                  </a:p>
                </p:txBody>
              </p:sp>
              <p:sp>
                <p:nvSpPr>
                  <p:cNvPr id="22" name="ï$ḻîḑê">
                    <a:extLst>
                      <a:ext uri="{FF2B5EF4-FFF2-40B4-BE49-F238E27FC236}">
                        <a16:creationId xmlns:a16="http://schemas.microsoft.com/office/drawing/2014/main" xmlns="" id="{AC321F9B-F99D-44D6-95EE-4CF3F8A760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3099" y="1517211"/>
                    <a:ext cx="3984625" cy="3405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lnSpc>
                        <a:spcPct val="150000"/>
                      </a:lnSpc>
                    </a:pPr>
                    <a:r>
                      <a:rPr lang="en-US" altLang="zh-CN" sz="1100" dirty="0"/>
                      <a:t>Copy paste fonts. Choose the only option to retain text……</a:t>
                    </a:r>
                  </a:p>
                </p:txBody>
              </p:sp>
            </p:grpSp>
            <p:sp>
              <p:nvSpPr>
                <p:cNvPr id="20" name="íSľïḓè">
                  <a:extLst>
                    <a:ext uri="{FF2B5EF4-FFF2-40B4-BE49-F238E27FC236}">
                      <a16:creationId xmlns:a16="http://schemas.microsoft.com/office/drawing/2014/main" xmlns="" id="{A90FF988-0B43-4AC2-BA27-5DBCD791AF01}"/>
                    </a:ext>
                  </a:extLst>
                </p:cNvPr>
                <p:cNvSpPr/>
                <p:nvPr/>
              </p:nvSpPr>
              <p:spPr>
                <a:xfrm>
                  <a:off x="743028" y="3151431"/>
                  <a:ext cx="314023" cy="263949"/>
                </a:xfrm>
                <a:custGeom>
                  <a:avLst/>
                  <a:gdLst>
                    <a:gd name="connsiteX0" fmla="*/ 536415 w 607227"/>
                    <a:gd name="connsiteY0" fmla="*/ 12631 h 510399"/>
                    <a:gd name="connsiteX1" fmla="*/ 557192 w 607227"/>
                    <a:gd name="connsiteY1" fmla="*/ 21221 h 510399"/>
                    <a:gd name="connsiteX2" fmla="*/ 598584 w 607227"/>
                    <a:gd name="connsiteY2" fmla="*/ 62633 h 510399"/>
                    <a:gd name="connsiteX3" fmla="*/ 598584 w 607227"/>
                    <a:gd name="connsiteY3" fmla="*/ 104044 h 510399"/>
                    <a:gd name="connsiteX4" fmla="*/ 511175 w 607227"/>
                    <a:gd name="connsiteY4" fmla="*/ 191324 h 510399"/>
                    <a:gd name="connsiteX5" fmla="*/ 444948 w 607227"/>
                    <a:gd name="connsiteY5" fmla="*/ 257453 h 510399"/>
                    <a:gd name="connsiteX6" fmla="*/ 339441 w 607227"/>
                    <a:gd name="connsiteY6" fmla="*/ 362805 h 510399"/>
                    <a:gd name="connsiteX7" fmla="*/ 297968 w 607227"/>
                    <a:gd name="connsiteY7" fmla="*/ 404217 h 510399"/>
                    <a:gd name="connsiteX8" fmla="*/ 277191 w 607227"/>
                    <a:gd name="connsiteY8" fmla="*/ 412807 h 510399"/>
                    <a:gd name="connsiteX9" fmla="*/ 256495 w 607227"/>
                    <a:gd name="connsiteY9" fmla="*/ 404217 h 510399"/>
                    <a:gd name="connsiteX10" fmla="*/ 215023 w 607227"/>
                    <a:gd name="connsiteY10" fmla="*/ 362805 h 510399"/>
                    <a:gd name="connsiteX11" fmla="*/ 138814 w 607227"/>
                    <a:gd name="connsiteY11" fmla="*/ 286790 h 510399"/>
                    <a:gd name="connsiteX12" fmla="*/ 138814 w 607227"/>
                    <a:gd name="connsiteY12" fmla="*/ 245378 h 510399"/>
                    <a:gd name="connsiteX13" fmla="*/ 180286 w 607227"/>
                    <a:gd name="connsiteY13" fmla="*/ 203967 h 510399"/>
                    <a:gd name="connsiteX14" fmla="*/ 201063 w 607227"/>
                    <a:gd name="connsiteY14" fmla="*/ 195376 h 510399"/>
                    <a:gd name="connsiteX15" fmla="*/ 221759 w 607227"/>
                    <a:gd name="connsiteY15" fmla="*/ 203967 h 510399"/>
                    <a:gd name="connsiteX16" fmla="*/ 277191 w 607227"/>
                    <a:gd name="connsiteY16" fmla="*/ 259317 h 510399"/>
                    <a:gd name="connsiteX17" fmla="*/ 444948 w 607227"/>
                    <a:gd name="connsiteY17" fmla="*/ 91807 h 510399"/>
                    <a:gd name="connsiteX18" fmla="*/ 503951 w 607227"/>
                    <a:gd name="connsiteY18" fmla="*/ 32891 h 510399"/>
                    <a:gd name="connsiteX19" fmla="*/ 515719 w 607227"/>
                    <a:gd name="connsiteY19" fmla="*/ 21221 h 510399"/>
                    <a:gd name="connsiteX20" fmla="*/ 536415 w 607227"/>
                    <a:gd name="connsiteY20" fmla="*/ 12631 h 510399"/>
                    <a:gd name="connsiteX21" fmla="*/ 61847 w 607227"/>
                    <a:gd name="connsiteY21" fmla="*/ 0 h 510399"/>
                    <a:gd name="connsiteX22" fmla="*/ 449328 w 607227"/>
                    <a:gd name="connsiteY22" fmla="*/ 0 h 510399"/>
                    <a:gd name="connsiteX23" fmla="*/ 491858 w 607227"/>
                    <a:gd name="connsiteY23" fmla="*/ 17019 h 510399"/>
                    <a:gd name="connsiteX24" fmla="*/ 442591 w 607227"/>
                    <a:gd name="connsiteY24" fmla="*/ 66130 h 510399"/>
                    <a:gd name="connsiteX25" fmla="*/ 66230 w 607227"/>
                    <a:gd name="connsiteY25" fmla="*/ 66130 h 510399"/>
                    <a:gd name="connsiteX26" fmla="*/ 66230 w 607227"/>
                    <a:gd name="connsiteY26" fmla="*/ 444269 h 510399"/>
                    <a:gd name="connsiteX27" fmla="*/ 444945 w 607227"/>
                    <a:gd name="connsiteY27" fmla="*/ 444269 h 510399"/>
                    <a:gd name="connsiteX28" fmla="*/ 444945 w 607227"/>
                    <a:gd name="connsiteY28" fmla="*/ 285590 h 510399"/>
                    <a:gd name="connsiteX29" fmla="*/ 511175 w 607227"/>
                    <a:gd name="connsiteY29" fmla="*/ 219460 h 510399"/>
                    <a:gd name="connsiteX30" fmla="*/ 511175 w 607227"/>
                    <a:gd name="connsiteY30" fmla="*/ 448645 h 510399"/>
                    <a:gd name="connsiteX31" fmla="*/ 449328 w 607227"/>
                    <a:gd name="connsiteY31" fmla="*/ 510399 h 510399"/>
                    <a:gd name="connsiteX32" fmla="*/ 61847 w 607227"/>
                    <a:gd name="connsiteY32" fmla="*/ 510399 h 510399"/>
                    <a:gd name="connsiteX33" fmla="*/ 0 w 607227"/>
                    <a:gd name="connsiteY33" fmla="*/ 448645 h 510399"/>
                    <a:gd name="connsiteX34" fmla="*/ 0 w 607227"/>
                    <a:gd name="connsiteY34" fmla="*/ 61673 h 510399"/>
                    <a:gd name="connsiteX35" fmla="*/ 61847 w 607227"/>
                    <a:gd name="connsiteY35" fmla="*/ 0 h 510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607227" h="510399">
                      <a:moveTo>
                        <a:pt x="536415" y="12631"/>
                      </a:moveTo>
                      <a:cubicBezTo>
                        <a:pt x="543882" y="12631"/>
                        <a:pt x="551430" y="15467"/>
                        <a:pt x="557192" y="21221"/>
                      </a:cubicBezTo>
                      <a:lnTo>
                        <a:pt x="598584" y="62633"/>
                      </a:lnTo>
                      <a:cubicBezTo>
                        <a:pt x="610108" y="74059"/>
                        <a:pt x="610108" y="92618"/>
                        <a:pt x="598584" y="104044"/>
                      </a:cubicBezTo>
                      <a:lnTo>
                        <a:pt x="511175" y="191324"/>
                      </a:lnTo>
                      <a:lnTo>
                        <a:pt x="444948" y="257453"/>
                      </a:lnTo>
                      <a:lnTo>
                        <a:pt x="339441" y="362805"/>
                      </a:lnTo>
                      <a:lnTo>
                        <a:pt x="297968" y="404217"/>
                      </a:lnTo>
                      <a:cubicBezTo>
                        <a:pt x="292206" y="409971"/>
                        <a:pt x="284739" y="412807"/>
                        <a:pt x="277191" y="412807"/>
                      </a:cubicBezTo>
                      <a:cubicBezTo>
                        <a:pt x="269724" y="412807"/>
                        <a:pt x="262177" y="409971"/>
                        <a:pt x="256495" y="404217"/>
                      </a:cubicBezTo>
                      <a:lnTo>
                        <a:pt x="215023" y="362805"/>
                      </a:lnTo>
                      <a:lnTo>
                        <a:pt x="138814" y="286790"/>
                      </a:lnTo>
                      <a:cubicBezTo>
                        <a:pt x="127370" y="275363"/>
                        <a:pt x="127370" y="256805"/>
                        <a:pt x="138814" y="245378"/>
                      </a:cubicBezTo>
                      <a:lnTo>
                        <a:pt x="180286" y="203967"/>
                      </a:lnTo>
                      <a:cubicBezTo>
                        <a:pt x="186049" y="198213"/>
                        <a:pt x="193515" y="195376"/>
                        <a:pt x="201063" y="195376"/>
                      </a:cubicBezTo>
                      <a:cubicBezTo>
                        <a:pt x="208530" y="195376"/>
                        <a:pt x="215997" y="198213"/>
                        <a:pt x="221759" y="203967"/>
                      </a:cubicBezTo>
                      <a:lnTo>
                        <a:pt x="277191" y="259317"/>
                      </a:lnTo>
                      <a:lnTo>
                        <a:pt x="444948" y="91807"/>
                      </a:lnTo>
                      <a:lnTo>
                        <a:pt x="503951" y="32891"/>
                      </a:lnTo>
                      <a:lnTo>
                        <a:pt x="515719" y="21221"/>
                      </a:lnTo>
                      <a:cubicBezTo>
                        <a:pt x="521401" y="15467"/>
                        <a:pt x="528949" y="12631"/>
                        <a:pt x="536415" y="12631"/>
                      </a:cubicBezTo>
                      <a:close/>
                      <a:moveTo>
                        <a:pt x="61847" y="0"/>
                      </a:moveTo>
                      <a:lnTo>
                        <a:pt x="449328" y="0"/>
                      </a:lnTo>
                      <a:cubicBezTo>
                        <a:pt x="465804" y="0"/>
                        <a:pt x="480738" y="6483"/>
                        <a:pt x="491858" y="17019"/>
                      </a:cubicBezTo>
                      <a:lnTo>
                        <a:pt x="442591" y="66130"/>
                      </a:lnTo>
                      <a:lnTo>
                        <a:pt x="66230" y="66130"/>
                      </a:lnTo>
                      <a:lnTo>
                        <a:pt x="66230" y="444269"/>
                      </a:lnTo>
                      <a:lnTo>
                        <a:pt x="444945" y="444269"/>
                      </a:lnTo>
                      <a:lnTo>
                        <a:pt x="444945" y="285590"/>
                      </a:lnTo>
                      <a:lnTo>
                        <a:pt x="511175" y="219460"/>
                      </a:lnTo>
                      <a:lnTo>
                        <a:pt x="511175" y="448645"/>
                      </a:lnTo>
                      <a:cubicBezTo>
                        <a:pt x="511175" y="482683"/>
                        <a:pt x="483417" y="510399"/>
                        <a:pt x="449328" y="510399"/>
                      </a:cubicBezTo>
                      <a:lnTo>
                        <a:pt x="61847" y="510399"/>
                      </a:lnTo>
                      <a:cubicBezTo>
                        <a:pt x="27758" y="510399"/>
                        <a:pt x="0" y="482683"/>
                        <a:pt x="0" y="448645"/>
                      </a:cubicBezTo>
                      <a:lnTo>
                        <a:pt x="0" y="61673"/>
                      </a:lnTo>
                      <a:cubicBezTo>
                        <a:pt x="0" y="27635"/>
                        <a:pt x="27758" y="0"/>
                        <a:pt x="6184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9050">
                  <a:noFill/>
                  <a:prstDash val="sysDash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47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800" b="1" dirty="0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14" name="iSḻíḑê">
                <a:extLst>
                  <a:ext uri="{FF2B5EF4-FFF2-40B4-BE49-F238E27FC236}">
                    <a16:creationId xmlns:a16="http://schemas.microsoft.com/office/drawing/2014/main" xmlns="" id="{B26F2314-2560-4148-B80B-DDC8E7A6D0C1}"/>
                  </a:ext>
                </a:extLst>
              </p:cNvPr>
              <p:cNvGrpSpPr/>
              <p:nvPr/>
            </p:nvGrpSpPr>
            <p:grpSpPr>
              <a:xfrm>
                <a:off x="673100" y="3688699"/>
                <a:ext cx="4276391" cy="733807"/>
                <a:chOff x="743028" y="3755911"/>
                <a:chExt cx="4276391" cy="733807"/>
              </a:xfrm>
            </p:grpSpPr>
            <p:grpSp>
              <p:nvGrpSpPr>
                <p:cNvPr id="15" name="isľîde">
                  <a:extLst>
                    <a:ext uri="{FF2B5EF4-FFF2-40B4-BE49-F238E27FC236}">
                      <a16:creationId xmlns:a16="http://schemas.microsoft.com/office/drawing/2014/main" xmlns="" id="{EAD6E1A7-BCB6-486D-B8AC-944F334FD07E}"/>
                    </a:ext>
                  </a:extLst>
                </p:cNvPr>
                <p:cNvGrpSpPr/>
                <p:nvPr/>
              </p:nvGrpSpPr>
              <p:grpSpPr>
                <a:xfrm>
                  <a:off x="1130043" y="3755911"/>
                  <a:ext cx="3889376" cy="733807"/>
                  <a:chOff x="673099" y="1123950"/>
                  <a:chExt cx="3984625" cy="733807"/>
                </a:xfrm>
              </p:grpSpPr>
              <p:sp>
                <p:nvSpPr>
                  <p:cNvPr id="17" name="íṧlîḑé">
                    <a:extLst>
                      <a:ext uri="{FF2B5EF4-FFF2-40B4-BE49-F238E27FC236}">
                        <a16:creationId xmlns:a16="http://schemas.microsoft.com/office/drawing/2014/main" xmlns="" id="{3495B739-E5A7-4F4A-95FD-24BDFE4B18B1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673099" y="1123950"/>
                    <a:ext cx="3984625" cy="393260"/>
                  </a:xfrm>
                  <a:prstGeom prst="rect">
                    <a:avLst/>
                  </a:prstGeom>
                  <a:noFill/>
                  <a:ln>
                    <a:noFill/>
                  </a:ln>
                  <a:extLst/>
                </p:spPr>
                <p:txBody>
                  <a:bodyPr wrap="square" lIns="91440" tIns="45720" rIns="91440" bIns="45720" anchor="b" anchorCtr="0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lnSpc>
                        <a:spcPct val="120000"/>
                      </a:lnSpc>
                      <a:spcBef>
                        <a:spcPct val="0"/>
                      </a:spcBef>
                    </a:pPr>
                    <a:r>
                      <a:rPr lang="en-US" altLang="zh-CN" b="1" dirty="0"/>
                      <a:t>Text here</a:t>
                    </a:r>
                  </a:p>
                </p:txBody>
              </p:sp>
              <p:sp>
                <p:nvSpPr>
                  <p:cNvPr id="18" name="iṡ1ïḑe">
                    <a:extLst>
                      <a:ext uri="{FF2B5EF4-FFF2-40B4-BE49-F238E27FC236}">
                        <a16:creationId xmlns:a16="http://schemas.microsoft.com/office/drawing/2014/main" xmlns="" id="{AC321F9B-F99D-44D6-95EE-4CF3F8A760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3099" y="1517211"/>
                    <a:ext cx="3984625" cy="3405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lnSpc>
                        <a:spcPct val="150000"/>
                      </a:lnSpc>
                    </a:pPr>
                    <a:r>
                      <a:rPr lang="en-US" altLang="zh-CN" sz="1100" dirty="0"/>
                      <a:t>Copy paste fonts. Choose the only option to retain text……</a:t>
                    </a:r>
                  </a:p>
                </p:txBody>
              </p:sp>
            </p:grpSp>
            <p:sp>
              <p:nvSpPr>
                <p:cNvPr id="16" name="ïSļiḑe">
                  <a:extLst>
                    <a:ext uri="{FF2B5EF4-FFF2-40B4-BE49-F238E27FC236}">
                      <a16:creationId xmlns:a16="http://schemas.microsoft.com/office/drawing/2014/main" xmlns="" id="{C3032E76-EE4F-426C-A6AF-BFE5D0E6A868}"/>
                    </a:ext>
                  </a:extLst>
                </p:cNvPr>
                <p:cNvSpPr/>
                <p:nvPr/>
              </p:nvSpPr>
              <p:spPr>
                <a:xfrm>
                  <a:off x="743028" y="3990840"/>
                  <a:ext cx="314023" cy="263949"/>
                </a:xfrm>
                <a:custGeom>
                  <a:avLst/>
                  <a:gdLst>
                    <a:gd name="connsiteX0" fmla="*/ 536415 w 607227"/>
                    <a:gd name="connsiteY0" fmla="*/ 12631 h 510399"/>
                    <a:gd name="connsiteX1" fmla="*/ 557192 w 607227"/>
                    <a:gd name="connsiteY1" fmla="*/ 21221 h 510399"/>
                    <a:gd name="connsiteX2" fmla="*/ 598584 w 607227"/>
                    <a:gd name="connsiteY2" fmla="*/ 62633 h 510399"/>
                    <a:gd name="connsiteX3" fmla="*/ 598584 w 607227"/>
                    <a:gd name="connsiteY3" fmla="*/ 104044 h 510399"/>
                    <a:gd name="connsiteX4" fmla="*/ 511175 w 607227"/>
                    <a:gd name="connsiteY4" fmla="*/ 191324 h 510399"/>
                    <a:gd name="connsiteX5" fmla="*/ 444948 w 607227"/>
                    <a:gd name="connsiteY5" fmla="*/ 257453 h 510399"/>
                    <a:gd name="connsiteX6" fmla="*/ 339441 w 607227"/>
                    <a:gd name="connsiteY6" fmla="*/ 362805 h 510399"/>
                    <a:gd name="connsiteX7" fmla="*/ 297968 w 607227"/>
                    <a:gd name="connsiteY7" fmla="*/ 404217 h 510399"/>
                    <a:gd name="connsiteX8" fmla="*/ 277191 w 607227"/>
                    <a:gd name="connsiteY8" fmla="*/ 412807 h 510399"/>
                    <a:gd name="connsiteX9" fmla="*/ 256495 w 607227"/>
                    <a:gd name="connsiteY9" fmla="*/ 404217 h 510399"/>
                    <a:gd name="connsiteX10" fmla="*/ 215023 w 607227"/>
                    <a:gd name="connsiteY10" fmla="*/ 362805 h 510399"/>
                    <a:gd name="connsiteX11" fmla="*/ 138814 w 607227"/>
                    <a:gd name="connsiteY11" fmla="*/ 286790 h 510399"/>
                    <a:gd name="connsiteX12" fmla="*/ 138814 w 607227"/>
                    <a:gd name="connsiteY12" fmla="*/ 245378 h 510399"/>
                    <a:gd name="connsiteX13" fmla="*/ 180286 w 607227"/>
                    <a:gd name="connsiteY13" fmla="*/ 203967 h 510399"/>
                    <a:gd name="connsiteX14" fmla="*/ 201063 w 607227"/>
                    <a:gd name="connsiteY14" fmla="*/ 195376 h 510399"/>
                    <a:gd name="connsiteX15" fmla="*/ 221759 w 607227"/>
                    <a:gd name="connsiteY15" fmla="*/ 203967 h 510399"/>
                    <a:gd name="connsiteX16" fmla="*/ 277191 w 607227"/>
                    <a:gd name="connsiteY16" fmla="*/ 259317 h 510399"/>
                    <a:gd name="connsiteX17" fmla="*/ 444948 w 607227"/>
                    <a:gd name="connsiteY17" fmla="*/ 91807 h 510399"/>
                    <a:gd name="connsiteX18" fmla="*/ 503951 w 607227"/>
                    <a:gd name="connsiteY18" fmla="*/ 32891 h 510399"/>
                    <a:gd name="connsiteX19" fmla="*/ 515719 w 607227"/>
                    <a:gd name="connsiteY19" fmla="*/ 21221 h 510399"/>
                    <a:gd name="connsiteX20" fmla="*/ 536415 w 607227"/>
                    <a:gd name="connsiteY20" fmla="*/ 12631 h 510399"/>
                    <a:gd name="connsiteX21" fmla="*/ 61847 w 607227"/>
                    <a:gd name="connsiteY21" fmla="*/ 0 h 510399"/>
                    <a:gd name="connsiteX22" fmla="*/ 449328 w 607227"/>
                    <a:gd name="connsiteY22" fmla="*/ 0 h 510399"/>
                    <a:gd name="connsiteX23" fmla="*/ 491858 w 607227"/>
                    <a:gd name="connsiteY23" fmla="*/ 17019 h 510399"/>
                    <a:gd name="connsiteX24" fmla="*/ 442591 w 607227"/>
                    <a:gd name="connsiteY24" fmla="*/ 66130 h 510399"/>
                    <a:gd name="connsiteX25" fmla="*/ 66230 w 607227"/>
                    <a:gd name="connsiteY25" fmla="*/ 66130 h 510399"/>
                    <a:gd name="connsiteX26" fmla="*/ 66230 w 607227"/>
                    <a:gd name="connsiteY26" fmla="*/ 444269 h 510399"/>
                    <a:gd name="connsiteX27" fmla="*/ 444945 w 607227"/>
                    <a:gd name="connsiteY27" fmla="*/ 444269 h 510399"/>
                    <a:gd name="connsiteX28" fmla="*/ 444945 w 607227"/>
                    <a:gd name="connsiteY28" fmla="*/ 285590 h 510399"/>
                    <a:gd name="connsiteX29" fmla="*/ 511175 w 607227"/>
                    <a:gd name="connsiteY29" fmla="*/ 219460 h 510399"/>
                    <a:gd name="connsiteX30" fmla="*/ 511175 w 607227"/>
                    <a:gd name="connsiteY30" fmla="*/ 448645 h 510399"/>
                    <a:gd name="connsiteX31" fmla="*/ 449328 w 607227"/>
                    <a:gd name="connsiteY31" fmla="*/ 510399 h 510399"/>
                    <a:gd name="connsiteX32" fmla="*/ 61847 w 607227"/>
                    <a:gd name="connsiteY32" fmla="*/ 510399 h 510399"/>
                    <a:gd name="connsiteX33" fmla="*/ 0 w 607227"/>
                    <a:gd name="connsiteY33" fmla="*/ 448645 h 510399"/>
                    <a:gd name="connsiteX34" fmla="*/ 0 w 607227"/>
                    <a:gd name="connsiteY34" fmla="*/ 61673 h 510399"/>
                    <a:gd name="connsiteX35" fmla="*/ 61847 w 607227"/>
                    <a:gd name="connsiteY35" fmla="*/ 0 h 510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607227" h="510399">
                      <a:moveTo>
                        <a:pt x="536415" y="12631"/>
                      </a:moveTo>
                      <a:cubicBezTo>
                        <a:pt x="543882" y="12631"/>
                        <a:pt x="551430" y="15467"/>
                        <a:pt x="557192" y="21221"/>
                      </a:cubicBezTo>
                      <a:lnTo>
                        <a:pt x="598584" y="62633"/>
                      </a:lnTo>
                      <a:cubicBezTo>
                        <a:pt x="610108" y="74059"/>
                        <a:pt x="610108" y="92618"/>
                        <a:pt x="598584" y="104044"/>
                      </a:cubicBezTo>
                      <a:lnTo>
                        <a:pt x="511175" y="191324"/>
                      </a:lnTo>
                      <a:lnTo>
                        <a:pt x="444948" y="257453"/>
                      </a:lnTo>
                      <a:lnTo>
                        <a:pt x="339441" y="362805"/>
                      </a:lnTo>
                      <a:lnTo>
                        <a:pt x="297968" y="404217"/>
                      </a:lnTo>
                      <a:cubicBezTo>
                        <a:pt x="292206" y="409971"/>
                        <a:pt x="284739" y="412807"/>
                        <a:pt x="277191" y="412807"/>
                      </a:cubicBezTo>
                      <a:cubicBezTo>
                        <a:pt x="269724" y="412807"/>
                        <a:pt x="262177" y="409971"/>
                        <a:pt x="256495" y="404217"/>
                      </a:cubicBezTo>
                      <a:lnTo>
                        <a:pt x="215023" y="362805"/>
                      </a:lnTo>
                      <a:lnTo>
                        <a:pt x="138814" y="286790"/>
                      </a:lnTo>
                      <a:cubicBezTo>
                        <a:pt x="127370" y="275363"/>
                        <a:pt x="127370" y="256805"/>
                        <a:pt x="138814" y="245378"/>
                      </a:cubicBezTo>
                      <a:lnTo>
                        <a:pt x="180286" y="203967"/>
                      </a:lnTo>
                      <a:cubicBezTo>
                        <a:pt x="186049" y="198213"/>
                        <a:pt x="193515" y="195376"/>
                        <a:pt x="201063" y="195376"/>
                      </a:cubicBezTo>
                      <a:cubicBezTo>
                        <a:pt x="208530" y="195376"/>
                        <a:pt x="215997" y="198213"/>
                        <a:pt x="221759" y="203967"/>
                      </a:cubicBezTo>
                      <a:lnTo>
                        <a:pt x="277191" y="259317"/>
                      </a:lnTo>
                      <a:lnTo>
                        <a:pt x="444948" y="91807"/>
                      </a:lnTo>
                      <a:lnTo>
                        <a:pt x="503951" y="32891"/>
                      </a:lnTo>
                      <a:lnTo>
                        <a:pt x="515719" y="21221"/>
                      </a:lnTo>
                      <a:cubicBezTo>
                        <a:pt x="521401" y="15467"/>
                        <a:pt x="528949" y="12631"/>
                        <a:pt x="536415" y="12631"/>
                      </a:cubicBezTo>
                      <a:close/>
                      <a:moveTo>
                        <a:pt x="61847" y="0"/>
                      </a:moveTo>
                      <a:lnTo>
                        <a:pt x="449328" y="0"/>
                      </a:lnTo>
                      <a:cubicBezTo>
                        <a:pt x="465804" y="0"/>
                        <a:pt x="480738" y="6483"/>
                        <a:pt x="491858" y="17019"/>
                      </a:cubicBezTo>
                      <a:lnTo>
                        <a:pt x="442591" y="66130"/>
                      </a:lnTo>
                      <a:lnTo>
                        <a:pt x="66230" y="66130"/>
                      </a:lnTo>
                      <a:lnTo>
                        <a:pt x="66230" y="444269"/>
                      </a:lnTo>
                      <a:lnTo>
                        <a:pt x="444945" y="444269"/>
                      </a:lnTo>
                      <a:lnTo>
                        <a:pt x="444945" y="285590"/>
                      </a:lnTo>
                      <a:lnTo>
                        <a:pt x="511175" y="219460"/>
                      </a:lnTo>
                      <a:lnTo>
                        <a:pt x="511175" y="448645"/>
                      </a:lnTo>
                      <a:cubicBezTo>
                        <a:pt x="511175" y="482683"/>
                        <a:pt x="483417" y="510399"/>
                        <a:pt x="449328" y="510399"/>
                      </a:cubicBezTo>
                      <a:lnTo>
                        <a:pt x="61847" y="510399"/>
                      </a:lnTo>
                      <a:cubicBezTo>
                        <a:pt x="27758" y="510399"/>
                        <a:pt x="0" y="482683"/>
                        <a:pt x="0" y="448645"/>
                      </a:cubicBezTo>
                      <a:lnTo>
                        <a:pt x="0" y="61673"/>
                      </a:lnTo>
                      <a:cubicBezTo>
                        <a:pt x="0" y="27635"/>
                        <a:pt x="27758" y="0"/>
                        <a:pt x="6184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9050">
                  <a:noFill/>
                  <a:prstDash val="sysDash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47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800" b="1" dirty="0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3019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6D8A9D-83FB-4996-AA46-2E78CA666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D3C6902-BFF7-459A-9042-D8EA9E434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7200B2E-95FC-4133-BFD1-4D3C8FD3F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412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62DBEFF-5E6E-4BC2-9D7A-A37694C9107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1"/>
            <a:ext cx="10847388" cy="5013324"/>
            <a:chOff x="673100" y="1130301"/>
            <a:chExt cx="10847388" cy="5013324"/>
          </a:xfrm>
        </p:grpSpPr>
        <p:grpSp>
          <p:nvGrpSpPr>
            <p:cNvPr id="6" name="ïsľîḋe">
              <a:extLst>
                <a:ext uri="{FF2B5EF4-FFF2-40B4-BE49-F238E27FC236}">
                  <a16:creationId xmlns:a16="http://schemas.microsoft.com/office/drawing/2014/main" xmlns="" id="{FDD51AA7-1A98-4455-87A7-D1BFF058E36D}"/>
                </a:ext>
              </a:extLst>
            </p:cNvPr>
            <p:cNvGrpSpPr/>
            <p:nvPr/>
          </p:nvGrpSpPr>
          <p:grpSpPr>
            <a:xfrm>
              <a:off x="3631692" y="2232041"/>
              <a:ext cx="4928616" cy="3784568"/>
              <a:chOff x="3631692" y="1176052"/>
              <a:chExt cx="4928616" cy="3784568"/>
            </a:xfrm>
          </p:grpSpPr>
          <p:sp>
            <p:nvSpPr>
              <p:cNvPr id="18" name="îšľîde">
                <a:extLst>
                  <a:ext uri="{FF2B5EF4-FFF2-40B4-BE49-F238E27FC236}">
                    <a16:creationId xmlns:a16="http://schemas.microsoft.com/office/drawing/2014/main" xmlns="" id="{2F2287FE-2D6C-4538-946C-75D546835F17}"/>
                  </a:ext>
                </a:extLst>
              </p:cNvPr>
              <p:cNvSpPr/>
              <p:nvPr/>
            </p:nvSpPr>
            <p:spPr>
              <a:xfrm>
                <a:off x="3631692" y="3433572"/>
                <a:ext cx="4928616" cy="152704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ïşľídé">
                <a:extLst>
                  <a:ext uri="{FF2B5EF4-FFF2-40B4-BE49-F238E27FC236}">
                    <a16:creationId xmlns:a16="http://schemas.microsoft.com/office/drawing/2014/main" xmlns="" id="{6C955BEE-5151-4768-A2A3-1A2FC916F16C}"/>
                  </a:ext>
                </a:extLst>
              </p:cNvPr>
              <p:cNvSpPr/>
              <p:nvPr/>
            </p:nvSpPr>
            <p:spPr>
              <a:xfrm>
                <a:off x="3843528" y="3579876"/>
                <a:ext cx="4504944" cy="12344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" name="íślïḍé">
                <a:extLst>
                  <a:ext uri="{FF2B5EF4-FFF2-40B4-BE49-F238E27FC236}">
                    <a16:creationId xmlns:a16="http://schemas.microsoft.com/office/drawing/2014/main" xmlns="" id="{4F0265B7-193A-4AD3-BC4F-F50B4B15851D}"/>
                  </a:ext>
                </a:extLst>
              </p:cNvPr>
              <p:cNvGrpSpPr/>
              <p:nvPr/>
            </p:nvGrpSpPr>
            <p:grpSpPr>
              <a:xfrm>
                <a:off x="4469464" y="1176052"/>
                <a:ext cx="3253069" cy="3638265"/>
                <a:chOff x="4250827" y="2019482"/>
                <a:chExt cx="3690346" cy="4127318"/>
              </a:xfrm>
            </p:grpSpPr>
            <p:grpSp>
              <p:nvGrpSpPr>
                <p:cNvPr id="21" name="ï$ľïḑê">
                  <a:extLst>
                    <a:ext uri="{FF2B5EF4-FFF2-40B4-BE49-F238E27FC236}">
                      <a16:creationId xmlns:a16="http://schemas.microsoft.com/office/drawing/2014/main" xmlns="" id="{263CE5C5-4214-4CE9-9C94-A76E2E8C2EBB}"/>
                    </a:ext>
                  </a:extLst>
                </p:cNvPr>
                <p:cNvGrpSpPr/>
                <p:nvPr/>
              </p:nvGrpSpPr>
              <p:grpSpPr>
                <a:xfrm>
                  <a:off x="4676551" y="2019482"/>
                  <a:ext cx="1470141" cy="3861439"/>
                  <a:chOff x="4676551" y="2019482"/>
                  <a:chExt cx="1470141" cy="3861439"/>
                </a:xfrm>
              </p:grpSpPr>
              <p:sp>
                <p:nvSpPr>
                  <p:cNvPr id="49" name="íṩlidè">
                    <a:extLst>
                      <a:ext uri="{FF2B5EF4-FFF2-40B4-BE49-F238E27FC236}">
                        <a16:creationId xmlns:a16="http://schemas.microsoft.com/office/drawing/2014/main" xmlns="" id="{64D98DB6-8F9B-4AF3-8E61-2F5F4ACC324D}"/>
                      </a:ext>
                    </a:extLst>
                  </p:cNvPr>
                  <p:cNvSpPr/>
                  <p:nvPr/>
                </p:nvSpPr>
                <p:spPr>
                  <a:xfrm rot="21221413" flipH="1">
                    <a:off x="5012228" y="2019482"/>
                    <a:ext cx="1134464" cy="380989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579" y="173"/>
                        </a:moveTo>
                        <a:lnTo>
                          <a:pt x="11433" y="0"/>
                        </a:lnTo>
                        <a:lnTo>
                          <a:pt x="21261" y="20875"/>
                        </a:lnTo>
                        <a:lnTo>
                          <a:pt x="21600" y="21600"/>
                        </a:lnTo>
                        <a:lnTo>
                          <a:pt x="19511" y="21554"/>
                        </a:lnTo>
                        <a:lnTo>
                          <a:pt x="6008" y="21043"/>
                        </a:lnTo>
                        <a:lnTo>
                          <a:pt x="423" y="3925"/>
                        </a:lnTo>
                        <a:lnTo>
                          <a:pt x="0" y="2334"/>
                        </a:lnTo>
                        <a:lnTo>
                          <a:pt x="2769" y="1767"/>
                        </a:lnTo>
                        <a:lnTo>
                          <a:pt x="10167" y="256"/>
                        </a:lnTo>
                        <a:lnTo>
                          <a:pt x="10579" y="173"/>
                        </a:lnTo>
                        <a:cubicBezTo>
                          <a:pt x="10579" y="173"/>
                          <a:pt x="10579" y="173"/>
                          <a:pt x="10579" y="17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6350" cap="flat">
                    <a:solidFill>
                      <a:srgbClr val="A6AAA9">
                        <a:alpha val="69763"/>
                      </a:srgbClr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91440" tIns="45720" rIns="91440" bIns="45720" numCol="1" anchor="ctr">
                    <a:normAutofit/>
                  </a:bodyPr>
                  <a:lstStyle>
                    <a:defPPr>
                      <a:defRPr lang="id-ID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00000"/>
                      </a:lnSpc>
                      <a:defRPr sz="3200" b="0" spc="0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50" name="îṡ1iḋé">
                    <a:extLst>
                      <a:ext uri="{FF2B5EF4-FFF2-40B4-BE49-F238E27FC236}">
                        <a16:creationId xmlns:a16="http://schemas.microsoft.com/office/drawing/2014/main" xmlns="" id="{77EEE414-4536-467F-B171-370D9AEFD588}"/>
                      </a:ext>
                    </a:extLst>
                  </p:cNvPr>
                  <p:cNvSpPr/>
                  <p:nvPr/>
                </p:nvSpPr>
                <p:spPr>
                  <a:xfrm rot="21221413" flipH="1">
                    <a:off x="4676551" y="2071031"/>
                    <a:ext cx="873406" cy="380989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7820" y="2168"/>
                        </a:moveTo>
                        <a:lnTo>
                          <a:pt x="21600" y="21366"/>
                        </a:lnTo>
                        <a:lnTo>
                          <a:pt x="13206" y="21600"/>
                        </a:lnTo>
                        <a:lnTo>
                          <a:pt x="13193" y="21600"/>
                        </a:lnTo>
                        <a:lnTo>
                          <a:pt x="13193" y="21597"/>
                        </a:lnTo>
                        <a:lnTo>
                          <a:pt x="13193" y="21594"/>
                        </a:lnTo>
                        <a:lnTo>
                          <a:pt x="13193" y="21588"/>
                        </a:lnTo>
                        <a:lnTo>
                          <a:pt x="13193" y="21585"/>
                        </a:lnTo>
                        <a:lnTo>
                          <a:pt x="13179" y="21585"/>
                        </a:lnTo>
                        <a:lnTo>
                          <a:pt x="12765" y="20875"/>
                        </a:lnTo>
                        <a:lnTo>
                          <a:pt x="0" y="0"/>
                        </a:lnTo>
                        <a:lnTo>
                          <a:pt x="27" y="3"/>
                        </a:lnTo>
                        <a:lnTo>
                          <a:pt x="7820" y="2168"/>
                        </a:lnTo>
                        <a:cubicBezTo>
                          <a:pt x="7820" y="2168"/>
                          <a:pt x="7820" y="2168"/>
                          <a:pt x="7820" y="216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 w="6350" cap="flat">
                    <a:solidFill>
                      <a:srgbClr val="A6AAA9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91440" tIns="45720" rIns="91440" bIns="45720" numCol="1" anchor="ctr">
                    <a:normAutofit/>
                  </a:bodyPr>
                  <a:lstStyle>
                    <a:defPPr>
                      <a:defRPr lang="id-ID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00000"/>
                      </a:lnSpc>
                      <a:defRPr sz="3200" b="0" spc="0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51" name="íṥḻídé">
                    <a:extLst>
                      <a:ext uri="{FF2B5EF4-FFF2-40B4-BE49-F238E27FC236}">
                        <a16:creationId xmlns:a16="http://schemas.microsoft.com/office/drawing/2014/main" xmlns="" id="{F5D8AD21-31D2-44F0-811D-726630559883}"/>
                      </a:ext>
                    </a:extLst>
                  </p:cNvPr>
                  <p:cNvSpPr/>
                  <p:nvPr/>
                </p:nvSpPr>
                <p:spPr>
                  <a:xfrm rot="21221413" flipH="1">
                    <a:off x="5113218" y="2574716"/>
                    <a:ext cx="973472" cy="319558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589" h="21600" extrusionOk="0">
                        <a:moveTo>
                          <a:pt x="11871" y="0"/>
                        </a:moveTo>
                        <a:cubicBezTo>
                          <a:pt x="9462" y="400"/>
                          <a:pt x="7041" y="791"/>
                          <a:pt x="4625" y="1186"/>
                        </a:cubicBezTo>
                        <a:cubicBezTo>
                          <a:pt x="3436" y="1381"/>
                          <a:pt x="2249" y="1575"/>
                          <a:pt x="1061" y="1770"/>
                        </a:cubicBezTo>
                        <a:cubicBezTo>
                          <a:pt x="758" y="1820"/>
                          <a:pt x="457" y="1870"/>
                          <a:pt x="152" y="1919"/>
                        </a:cubicBezTo>
                        <a:cubicBezTo>
                          <a:pt x="47" y="1937"/>
                          <a:pt x="-11" y="1933"/>
                          <a:pt x="2" y="1973"/>
                        </a:cubicBezTo>
                        <a:cubicBezTo>
                          <a:pt x="11" y="1999"/>
                          <a:pt x="19" y="2023"/>
                          <a:pt x="28" y="2049"/>
                        </a:cubicBezTo>
                        <a:cubicBezTo>
                          <a:pt x="40" y="2088"/>
                          <a:pt x="54" y="2128"/>
                          <a:pt x="67" y="2167"/>
                        </a:cubicBezTo>
                        <a:cubicBezTo>
                          <a:pt x="127" y="2347"/>
                          <a:pt x="185" y="2530"/>
                          <a:pt x="244" y="2711"/>
                        </a:cubicBezTo>
                        <a:cubicBezTo>
                          <a:pt x="4247" y="2095"/>
                          <a:pt x="11861" y="926"/>
                          <a:pt x="12264" y="863"/>
                        </a:cubicBezTo>
                        <a:cubicBezTo>
                          <a:pt x="12134" y="575"/>
                          <a:pt x="12000" y="288"/>
                          <a:pt x="11871" y="0"/>
                        </a:cubicBezTo>
                        <a:close/>
                        <a:moveTo>
                          <a:pt x="12538" y="1603"/>
                        </a:moveTo>
                        <a:cubicBezTo>
                          <a:pt x="10113" y="1964"/>
                          <a:pt x="7660" y="2313"/>
                          <a:pt x="5221" y="2667"/>
                        </a:cubicBezTo>
                        <a:cubicBezTo>
                          <a:pt x="4004" y="2843"/>
                          <a:pt x="2788" y="3020"/>
                          <a:pt x="1571" y="3197"/>
                        </a:cubicBezTo>
                        <a:cubicBezTo>
                          <a:pt x="1241" y="3245"/>
                          <a:pt x="915" y="3293"/>
                          <a:pt x="584" y="3341"/>
                        </a:cubicBezTo>
                        <a:cubicBezTo>
                          <a:pt x="473" y="3357"/>
                          <a:pt x="408" y="3353"/>
                          <a:pt x="421" y="3394"/>
                        </a:cubicBezTo>
                        <a:cubicBezTo>
                          <a:pt x="429" y="3420"/>
                          <a:pt x="437" y="3446"/>
                          <a:pt x="447" y="3472"/>
                        </a:cubicBezTo>
                        <a:cubicBezTo>
                          <a:pt x="460" y="3511"/>
                          <a:pt x="472" y="3550"/>
                          <a:pt x="486" y="3590"/>
                        </a:cubicBezTo>
                        <a:cubicBezTo>
                          <a:pt x="546" y="3770"/>
                          <a:pt x="603" y="3951"/>
                          <a:pt x="662" y="4132"/>
                        </a:cubicBezTo>
                        <a:cubicBezTo>
                          <a:pt x="4749" y="3577"/>
                          <a:pt x="12513" y="2525"/>
                          <a:pt x="12924" y="2468"/>
                        </a:cubicBezTo>
                        <a:cubicBezTo>
                          <a:pt x="12795" y="2179"/>
                          <a:pt x="12667" y="1891"/>
                          <a:pt x="12538" y="1603"/>
                        </a:cubicBezTo>
                        <a:close/>
                        <a:moveTo>
                          <a:pt x="13199" y="3207"/>
                        </a:moveTo>
                        <a:cubicBezTo>
                          <a:pt x="10728" y="3536"/>
                          <a:pt x="8226" y="3845"/>
                          <a:pt x="5737" y="4162"/>
                        </a:cubicBezTo>
                        <a:cubicBezTo>
                          <a:pt x="4494" y="4320"/>
                          <a:pt x="3257" y="4478"/>
                          <a:pt x="2016" y="4636"/>
                        </a:cubicBezTo>
                        <a:cubicBezTo>
                          <a:pt x="1679" y="4679"/>
                          <a:pt x="1341" y="4723"/>
                          <a:pt x="1003" y="4766"/>
                        </a:cubicBezTo>
                        <a:cubicBezTo>
                          <a:pt x="889" y="4780"/>
                          <a:pt x="819" y="4774"/>
                          <a:pt x="833" y="4816"/>
                        </a:cubicBezTo>
                        <a:cubicBezTo>
                          <a:pt x="841" y="4841"/>
                          <a:pt x="850" y="4867"/>
                          <a:pt x="859" y="4893"/>
                        </a:cubicBezTo>
                        <a:cubicBezTo>
                          <a:pt x="872" y="4932"/>
                          <a:pt x="884" y="4972"/>
                          <a:pt x="898" y="5011"/>
                        </a:cubicBezTo>
                        <a:cubicBezTo>
                          <a:pt x="957" y="5192"/>
                          <a:pt x="1021" y="5372"/>
                          <a:pt x="1081" y="5553"/>
                        </a:cubicBezTo>
                        <a:cubicBezTo>
                          <a:pt x="5249" y="5060"/>
                          <a:pt x="13173" y="4124"/>
                          <a:pt x="13591" y="4072"/>
                        </a:cubicBezTo>
                        <a:cubicBezTo>
                          <a:pt x="13463" y="3784"/>
                          <a:pt x="13328" y="3495"/>
                          <a:pt x="13199" y="3207"/>
                        </a:cubicBezTo>
                        <a:close/>
                        <a:moveTo>
                          <a:pt x="14003" y="4812"/>
                        </a:moveTo>
                        <a:cubicBezTo>
                          <a:pt x="11484" y="5108"/>
                          <a:pt x="8931" y="5377"/>
                          <a:pt x="6391" y="5657"/>
                        </a:cubicBezTo>
                        <a:cubicBezTo>
                          <a:pt x="5125" y="5796"/>
                          <a:pt x="3858" y="5936"/>
                          <a:pt x="2592" y="6075"/>
                        </a:cubicBezTo>
                        <a:cubicBezTo>
                          <a:pt x="2248" y="6113"/>
                          <a:pt x="1903" y="6151"/>
                          <a:pt x="1558" y="6189"/>
                        </a:cubicBezTo>
                        <a:cubicBezTo>
                          <a:pt x="1442" y="6202"/>
                          <a:pt x="1375" y="6195"/>
                          <a:pt x="1388" y="6237"/>
                        </a:cubicBezTo>
                        <a:cubicBezTo>
                          <a:pt x="1397" y="6263"/>
                          <a:pt x="1405" y="6288"/>
                          <a:pt x="1415" y="6314"/>
                        </a:cubicBezTo>
                        <a:cubicBezTo>
                          <a:pt x="1428" y="6353"/>
                          <a:pt x="1440" y="6393"/>
                          <a:pt x="1454" y="6432"/>
                        </a:cubicBezTo>
                        <a:cubicBezTo>
                          <a:pt x="1514" y="6613"/>
                          <a:pt x="1570" y="6793"/>
                          <a:pt x="1630" y="6974"/>
                        </a:cubicBezTo>
                        <a:cubicBezTo>
                          <a:pt x="3756" y="6758"/>
                          <a:pt x="5887" y="6543"/>
                          <a:pt x="8013" y="6328"/>
                        </a:cubicBezTo>
                        <a:cubicBezTo>
                          <a:pt x="10142" y="6113"/>
                          <a:pt x="13969" y="5722"/>
                          <a:pt x="14396" y="5675"/>
                        </a:cubicBezTo>
                        <a:cubicBezTo>
                          <a:pt x="14267" y="5387"/>
                          <a:pt x="14132" y="5099"/>
                          <a:pt x="14003" y="4812"/>
                        </a:cubicBezTo>
                        <a:close/>
                        <a:moveTo>
                          <a:pt x="14670" y="6416"/>
                        </a:moveTo>
                        <a:cubicBezTo>
                          <a:pt x="12074" y="6683"/>
                          <a:pt x="9433" y="6914"/>
                          <a:pt x="6816" y="7159"/>
                        </a:cubicBezTo>
                        <a:cubicBezTo>
                          <a:pt x="5527" y="7280"/>
                          <a:pt x="4239" y="7401"/>
                          <a:pt x="2951" y="7522"/>
                        </a:cubicBezTo>
                        <a:cubicBezTo>
                          <a:pt x="2623" y="7553"/>
                          <a:pt x="2293" y="7583"/>
                          <a:pt x="1964" y="7614"/>
                        </a:cubicBezTo>
                        <a:cubicBezTo>
                          <a:pt x="1849" y="7625"/>
                          <a:pt x="1793" y="7617"/>
                          <a:pt x="1807" y="7658"/>
                        </a:cubicBezTo>
                        <a:cubicBezTo>
                          <a:pt x="1815" y="7684"/>
                          <a:pt x="1819" y="7710"/>
                          <a:pt x="1827" y="7735"/>
                        </a:cubicBezTo>
                        <a:cubicBezTo>
                          <a:pt x="1840" y="7775"/>
                          <a:pt x="1853" y="7814"/>
                          <a:pt x="1866" y="7853"/>
                        </a:cubicBezTo>
                        <a:cubicBezTo>
                          <a:pt x="1925" y="8034"/>
                          <a:pt x="1988" y="8214"/>
                          <a:pt x="2049" y="8395"/>
                        </a:cubicBezTo>
                        <a:cubicBezTo>
                          <a:pt x="4215" y="8210"/>
                          <a:pt x="6382" y="8026"/>
                          <a:pt x="8549" y="7841"/>
                        </a:cubicBezTo>
                        <a:cubicBezTo>
                          <a:pt x="10719" y="7657"/>
                          <a:pt x="14621" y="7321"/>
                          <a:pt x="15056" y="7279"/>
                        </a:cubicBezTo>
                        <a:cubicBezTo>
                          <a:pt x="14927" y="6991"/>
                          <a:pt x="14799" y="6704"/>
                          <a:pt x="14670" y="6416"/>
                        </a:cubicBezTo>
                        <a:close/>
                        <a:moveTo>
                          <a:pt x="15475" y="7979"/>
                        </a:moveTo>
                        <a:cubicBezTo>
                          <a:pt x="12831" y="8214"/>
                          <a:pt x="10139" y="8403"/>
                          <a:pt x="7470" y="8611"/>
                        </a:cubicBezTo>
                        <a:cubicBezTo>
                          <a:pt x="6157" y="8713"/>
                          <a:pt x="4839" y="8815"/>
                          <a:pt x="3527" y="8917"/>
                        </a:cubicBezTo>
                        <a:cubicBezTo>
                          <a:pt x="3191" y="8943"/>
                          <a:pt x="2855" y="8969"/>
                          <a:pt x="2520" y="8995"/>
                        </a:cubicBezTo>
                        <a:cubicBezTo>
                          <a:pt x="2402" y="9005"/>
                          <a:pt x="2342" y="8995"/>
                          <a:pt x="2356" y="9037"/>
                        </a:cubicBezTo>
                        <a:cubicBezTo>
                          <a:pt x="2365" y="9063"/>
                          <a:pt x="2375" y="9089"/>
                          <a:pt x="2382" y="9115"/>
                        </a:cubicBezTo>
                        <a:cubicBezTo>
                          <a:pt x="2395" y="9154"/>
                          <a:pt x="2409" y="9193"/>
                          <a:pt x="2422" y="9232"/>
                        </a:cubicBezTo>
                        <a:cubicBezTo>
                          <a:pt x="2481" y="9413"/>
                          <a:pt x="2546" y="9594"/>
                          <a:pt x="2605" y="9775"/>
                        </a:cubicBezTo>
                        <a:cubicBezTo>
                          <a:pt x="4814" y="9620"/>
                          <a:pt x="7019" y="9466"/>
                          <a:pt x="9229" y="9312"/>
                        </a:cubicBezTo>
                        <a:cubicBezTo>
                          <a:pt x="11440" y="9158"/>
                          <a:pt x="15415" y="8878"/>
                          <a:pt x="15860" y="8842"/>
                        </a:cubicBezTo>
                        <a:cubicBezTo>
                          <a:pt x="15731" y="8554"/>
                          <a:pt x="15604" y="8267"/>
                          <a:pt x="15475" y="7979"/>
                        </a:cubicBezTo>
                        <a:close/>
                        <a:moveTo>
                          <a:pt x="16148" y="9581"/>
                        </a:moveTo>
                        <a:cubicBezTo>
                          <a:pt x="13467" y="9783"/>
                          <a:pt x="10731" y="9932"/>
                          <a:pt x="8026" y="10101"/>
                        </a:cubicBezTo>
                        <a:cubicBezTo>
                          <a:pt x="6702" y="10184"/>
                          <a:pt x="5380" y="10267"/>
                          <a:pt x="4056" y="10351"/>
                        </a:cubicBezTo>
                        <a:cubicBezTo>
                          <a:pt x="3718" y="10372"/>
                          <a:pt x="3376" y="10393"/>
                          <a:pt x="3036" y="10414"/>
                        </a:cubicBezTo>
                        <a:cubicBezTo>
                          <a:pt x="2948" y="10420"/>
                          <a:pt x="2857" y="10425"/>
                          <a:pt x="2768" y="10430"/>
                        </a:cubicBezTo>
                        <a:cubicBezTo>
                          <a:pt x="2777" y="10457"/>
                          <a:pt x="2791" y="10485"/>
                          <a:pt x="2801" y="10512"/>
                        </a:cubicBezTo>
                        <a:cubicBezTo>
                          <a:pt x="2814" y="10552"/>
                          <a:pt x="2827" y="10592"/>
                          <a:pt x="2840" y="10632"/>
                        </a:cubicBezTo>
                        <a:cubicBezTo>
                          <a:pt x="2901" y="10820"/>
                          <a:pt x="2962" y="11007"/>
                          <a:pt x="3023" y="11196"/>
                        </a:cubicBezTo>
                        <a:cubicBezTo>
                          <a:pt x="5274" y="11072"/>
                          <a:pt x="7528" y="10950"/>
                          <a:pt x="9779" y="10827"/>
                        </a:cubicBezTo>
                        <a:cubicBezTo>
                          <a:pt x="12030" y="10704"/>
                          <a:pt x="16082" y="10477"/>
                          <a:pt x="16534" y="10446"/>
                        </a:cubicBezTo>
                        <a:cubicBezTo>
                          <a:pt x="16405" y="10158"/>
                          <a:pt x="16277" y="9869"/>
                          <a:pt x="16148" y="9581"/>
                        </a:cubicBezTo>
                        <a:close/>
                        <a:moveTo>
                          <a:pt x="16809" y="11186"/>
                        </a:moveTo>
                        <a:cubicBezTo>
                          <a:pt x="15444" y="11271"/>
                          <a:pt x="14063" y="11329"/>
                          <a:pt x="12689" y="11395"/>
                        </a:cubicBezTo>
                        <a:cubicBezTo>
                          <a:pt x="11305" y="11461"/>
                          <a:pt x="9926" y="11528"/>
                          <a:pt x="8543" y="11594"/>
                        </a:cubicBezTo>
                        <a:cubicBezTo>
                          <a:pt x="7194" y="11659"/>
                          <a:pt x="5843" y="11724"/>
                          <a:pt x="4495" y="11790"/>
                        </a:cubicBezTo>
                        <a:cubicBezTo>
                          <a:pt x="4148" y="11806"/>
                          <a:pt x="3801" y="11823"/>
                          <a:pt x="3455" y="11839"/>
                        </a:cubicBezTo>
                        <a:cubicBezTo>
                          <a:pt x="3365" y="11844"/>
                          <a:pt x="3277" y="11849"/>
                          <a:pt x="3187" y="11853"/>
                        </a:cubicBezTo>
                        <a:cubicBezTo>
                          <a:pt x="3196" y="11880"/>
                          <a:pt x="3204" y="11907"/>
                          <a:pt x="3213" y="11933"/>
                        </a:cubicBezTo>
                        <a:cubicBezTo>
                          <a:pt x="3226" y="11973"/>
                          <a:pt x="3238" y="12013"/>
                          <a:pt x="3252" y="12053"/>
                        </a:cubicBezTo>
                        <a:cubicBezTo>
                          <a:pt x="3313" y="12241"/>
                          <a:pt x="3380" y="12429"/>
                          <a:pt x="3442" y="12617"/>
                        </a:cubicBezTo>
                        <a:cubicBezTo>
                          <a:pt x="5734" y="12524"/>
                          <a:pt x="8023" y="12432"/>
                          <a:pt x="10315" y="12340"/>
                        </a:cubicBezTo>
                        <a:cubicBezTo>
                          <a:pt x="12607" y="12247"/>
                          <a:pt x="16740" y="12076"/>
                          <a:pt x="17201" y="12051"/>
                        </a:cubicBezTo>
                        <a:cubicBezTo>
                          <a:pt x="17072" y="11762"/>
                          <a:pt x="16938" y="11474"/>
                          <a:pt x="16809" y="11186"/>
                        </a:cubicBezTo>
                        <a:close/>
                        <a:moveTo>
                          <a:pt x="17613" y="12790"/>
                        </a:moveTo>
                        <a:cubicBezTo>
                          <a:pt x="15489" y="12895"/>
                          <a:pt x="13336" y="12948"/>
                          <a:pt x="11198" y="13021"/>
                        </a:cubicBezTo>
                        <a:cubicBezTo>
                          <a:pt x="9099" y="13092"/>
                          <a:pt x="6997" y="13163"/>
                          <a:pt x="4900" y="13235"/>
                        </a:cubicBezTo>
                        <a:cubicBezTo>
                          <a:pt x="4513" y="13247"/>
                          <a:pt x="4129" y="13261"/>
                          <a:pt x="3743" y="13275"/>
                        </a:cubicBezTo>
                        <a:cubicBezTo>
                          <a:pt x="3775" y="13372"/>
                          <a:pt x="3808" y="13468"/>
                          <a:pt x="3841" y="13566"/>
                        </a:cubicBezTo>
                        <a:cubicBezTo>
                          <a:pt x="3876" y="13672"/>
                          <a:pt x="3911" y="13780"/>
                          <a:pt x="3945" y="13886"/>
                        </a:cubicBezTo>
                        <a:cubicBezTo>
                          <a:pt x="3962" y="13938"/>
                          <a:pt x="3975" y="13987"/>
                          <a:pt x="3991" y="14038"/>
                        </a:cubicBezTo>
                        <a:cubicBezTo>
                          <a:pt x="4176" y="14033"/>
                          <a:pt x="4364" y="14029"/>
                          <a:pt x="4547" y="14024"/>
                        </a:cubicBezTo>
                        <a:cubicBezTo>
                          <a:pt x="6049" y="13985"/>
                          <a:pt x="7550" y="13944"/>
                          <a:pt x="9053" y="13904"/>
                        </a:cubicBezTo>
                        <a:cubicBezTo>
                          <a:pt x="10532" y="13866"/>
                          <a:pt x="12007" y="13828"/>
                          <a:pt x="13487" y="13789"/>
                        </a:cubicBezTo>
                        <a:cubicBezTo>
                          <a:pt x="14992" y="13749"/>
                          <a:pt x="17530" y="13676"/>
                          <a:pt x="17999" y="13655"/>
                        </a:cubicBezTo>
                        <a:cubicBezTo>
                          <a:pt x="17870" y="13368"/>
                          <a:pt x="17742" y="13078"/>
                          <a:pt x="17613" y="12790"/>
                        </a:cubicBezTo>
                        <a:close/>
                        <a:moveTo>
                          <a:pt x="18228" y="14353"/>
                        </a:moveTo>
                        <a:cubicBezTo>
                          <a:pt x="18195" y="14352"/>
                          <a:pt x="18152" y="14358"/>
                          <a:pt x="18090" y="14361"/>
                        </a:cubicBezTo>
                        <a:cubicBezTo>
                          <a:pt x="17730" y="14374"/>
                          <a:pt x="17367" y="14387"/>
                          <a:pt x="17005" y="14395"/>
                        </a:cubicBezTo>
                        <a:cubicBezTo>
                          <a:pt x="15578" y="14426"/>
                          <a:pt x="14149" y="14451"/>
                          <a:pt x="12721" y="14480"/>
                        </a:cubicBezTo>
                        <a:cubicBezTo>
                          <a:pt x="9865" y="14537"/>
                          <a:pt x="7009" y="14595"/>
                          <a:pt x="4155" y="14654"/>
                        </a:cubicBezTo>
                        <a:cubicBezTo>
                          <a:pt x="4219" y="14850"/>
                          <a:pt x="4286" y="15046"/>
                          <a:pt x="4351" y="15242"/>
                        </a:cubicBezTo>
                        <a:cubicBezTo>
                          <a:pt x="4367" y="15292"/>
                          <a:pt x="4379" y="15341"/>
                          <a:pt x="4397" y="15391"/>
                        </a:cubicBezTo>
                        <a:cubicBezTo>
                          <a:pt x="4411" y="15434"/>
                          <a:pt x="4478" y="15419"/>
                          <a:pt x="4599" y="15417"/>
                        </a:cubicBezTo>
                        <a:cubicBezTo>
                          <a:pt x="4692" y="15416"/>
                          <a:pt x="4781" y="15414"/>
                          <a:pt x="4874" y="15413"/>
                        </a:cubicBezTo>
                        <a:cubicBezTo>
                          <a:pt x="5237" y="15409"/>
                          <a:pt x="5603" y="15404"/>
                          <a:pt x="5966" y="15399"/>
                        </a:cubicBezTo>
                        <a:cubicBezTo>
                          <a:pt x="7374" y="15381"/>
                          <a:pt x="8780" y="15361"/>
                          <a:pt x="10191" y="15343"/>
                        </a:cubicBezTo>
                        <a:cubicBezTo>
                          <a:pt x="11617" y="15325"/>
                          <a:pt x="13046" y="15306"/>
                          <a:pt x="14474" y="15288"/>
                        </a:cubicBezTo>
                        <a:cubicBezTo>
                          <a:pt x="15871" y="15269"/>
                          <a:pt x="18188" y="15232"/>
                          <a:pt x="18666" y="15218"/>
                        </a:cubicBezTo>
                        <a:cubicBezTo>
                          <a:pt x="18575" y="15015"/>
                          <a:pt x="18481" y="14811"/>
                          <a:pt x="18391" y="14608"/>
                        </a:cubicBezTo>
                        <a:cubicBezTo>
                          <a:pt x="18368" y="14559"/>
                          <a:pt x="18347" y="14512"/>
                          <a:pt x="18326" y="14462"/>
                        </a:cubicBezTo>
                        <a:cubicBezTo>
                          <a:pt x="18314" y="14435"/>
                          <a:pt x="18298" y="14410"/>
                          <a:pt x="18287" y="14383"/>
                        </a:cubicBezTo>
                        <a:cubicBezTo>
                          <a:pt x="18276" y="14360"/>
                          <a:pt x="18260" y="14353"/>
                          <a:pt x="18228" y="14353"/>
                        </a:cubicBezTo>
                        <a:close/>
                        <a:moveTo>
                          <a:pt x="18940" y="15957"/>
                        </a:moveTo>
                        <a:cubicBezTo>
                          <a:pt x="18851" y="15960"/>
                          <a:pt x="18762" y="15961"/>
                          <a:pt x="18672" y="15963"/>
                        </a:cubicBezTo>
                        <a:cubicBezTo>
                          <a:pt x="18328" y="15972"/>
                          <a:pt x="17985" y="15978"/>
                          <a:pt x="17639" y="15981"/>
                        </a:cubicBezTo>
                        <a:cubicBezTo>
                          <a:pt x="16191" y="15994"/>
                          <a:pt x="14741" y="16003"/>
                          <a:pt x="13290" y="16013"/>
                        </a:cubicBezTo>
                        <a:cubicBezTo>
                          <a:pt x="10385" y="16033"/>
                          <a:pt x="7479" y="16054"/>
                          <a:pt x="4573" y="16075"/>
                        </a:cubicBezTo>
                        <a:cubicBezTo>
                          <a:pt x="4637" y="16271"/>
                          <a:pt x="4698" y="16467"/>
                          <a:pt x="4763" y="16663"/>
                        </a:cubicBezTo>
                        <a:cubicBezTo>
                          <a:pt x="4779" y="16713"/>
                          <a:pt x="4798" y="16762"/>
                          <a:pt x="4815" y="16812"/>
                        </a:cubicBezTo>
                        <a:cubicBezTo>
                          <a:pt x="4829" y="16855"/>
                          <a:pt x="4889" y="16840"/>
                          <a:pt x="5011" y="16840"/>
                        </a:cubicBezTo>
                        <a:cubicBezTo>
                          <a:pt x="5106" y="16840"/>
                          <a:pt x="5199" y="16840"/>
                          <a:pt x="5292" y="16840"/>
                        </a:cubicBezTo>
                        <a:cubicBezTo>
                          <a:pt x="5659" y="16840"/>
                          <a:pt x="6029" y="16840"/>
                          <a:pt x="6398" y="16840"/>
                        </a:cubicBezTo>
                        <a:cubicBezTo>
                          <a:pt x="7846" y="16840"/>
                          <a:pt x="9298" y="16838"/>
                          <a:pt x="10746" y="16838"/>
                        </a:cubicBezTo>
                        <a:cubicBezTo>
                          <a:pt x="12217" y="16838"/>
                          <a:pt x="13684" y="16839"/>
                          <a:pt x="15154" y="16838"/>
                        </a:cubicBezTo>
                        <a:cubicBezTo>
                          <a:pt x="16545" y="16838"/>
                          <a:pt x="18878" y="16829"/>
                          <a:pt x="19326" y="16820"/>
                        </a:cubicBezTo>
                        <a:cubicBezTo>
                          <a:pt x="19232" y="16610"/>
                          <a:pt x="19140" y="16399"/>
                          <a:pt x="19045" y="16189"/>
                        </a:cubicBezTo>
                        <a:cubicBezTo>
                          <a:pt x="19023" y="16139"/>
                          <a:pt x="19002" y="16089"/>
                          <a:pt x="18980" y="16039"/>
                        </a:cubicBezTo>
                        <a:cubicBezTo>
                          <a:pt x="18967" y="16012"/>
                          <a:pt x="18953" y="15985"/>
                          <a:pt x="18940" y="15957"/>
                        </a:cubicBezTo>
                        <a:close/>
                        <a:moveTo>
                          <a:pt x="5129" y="17476"/>
                        </a:moveTo>
                        <a:cubicBezTo>
                          <a:pt x="5196" y="17680"/>
                          <a:pt x="5257" y="17884"/>
                          <a:pt x="5325" y="18088"/>
                        </a:cubicBezTo>
                        <a:cubicBezTo>
                          <a:pt x="5342" y="18139"/>
                          <a:pt x="5361" y="18190"/>
                          <a:pt x="5377" y="18242"/>
                        </a:cubicBezTo>
                        <a:cubicBezTo>
                          <a:pt x="5556" y="18244"/>
                          <a:pt x="5736" y="18245"/>
                          <a:pt x="5914" y="18247"/>
                        </a:cubicBezTo>
                        <a:cubicBezTo>
                          <a:pt x="6262" y="18251"/>
                          <a:pt x="6611" y="18257"/>
                          <a:pt x="6960" y="18261"/>
                        </a:cubicBezTo>
                        <a:cubicBezTo>
                          <a:pt x="8409" y="18279"/>
                          <a:pt x="9860" y="18297"/>
                          <a:pt x="11309" y="18315"/>
                        </a:cubicBezTo>
                        <a:cubicBezTo>
                          <a:pt x="12806" y="18334"/>
                          <a:pt x="14297" y="18352"/>
                          <a:pt x="15795" y="18371"/>
                        </a:cubicBezTo>
                        <a:cubicBezTo>
                          <a:pt x="17238" y="18389"/>
                          <a:pt x="19674" y="18409"/>
                          <a:pt x="20131" y="18405"/>
                        </a:cubicBezTo>
                        <a:cubicBezTo>
                          <a:pt x="20036" y="18194"/>
                          <a:pt x="19944" y="17984"/>
                          <a:pt x="19849" y="17773"/>
                        </a:cubicBezTo>
                        <a:cubicBezTo>
                          <a:pt x="19823" y="17714"/>
                          <a:pt x="19798" y="17656"/>
                          <a:pt x="19771" y="17598"/>
                        </a:cubicBezTo>
                        <a:cubicBezTo>
                          <a:pt x="19755" y="17560"/>
                          <a:pt x="19792" y="17540"/>
                          <a:pt x="19653" y="17542"/>
                        </a:cubicBezTo>
                        <a:cubicBezTo>
                          <a:pt x="19564" y="17543"/>
                          <a:pt x="19474" y="17545"/>
                          <a:pt x="19385" y="17546"/>
                        </a:cubicBezTo>
                        <a:cubicBezTo>
                          <a:pt x="19040" y="17550"/>
                          <a:pt x="18698" y="17554"/>
                          <a:pt x="18352" y="17552"/>
                        </a:cubicBezTo>
                        <a:cubicBezTo>
                          <a:pt x="16888" y="17543"/>
                          <a:pt x="15421" y="17534"/>
                          <a:pt x="13957" y="17526"/>
                        </a:cubicBezTo>
                        <a:cubicBezTo>
                          <a:pt x="11012" y="17510"/>
                          <a:pt x="8074" y="17492"/>
                          <a:pt x="5129" y="17476"/>
                        </a:cubicBezTo>
                        <a:close/>
                        <a:moveTo>
                          <a:pt x="5541" y="18911"/>
                        </a:moveTo>
                        <a:cubicBezTo>
                          <a:pt x="5608" y="19115"/>
                          <a:pt x="5676" y="19319"/>
                          <a:pt x="5744" y="19523"/>
                        </a:cubicBezTo>
                        <a:cubicBezTo>
                          <a:pt x="5754" y="19557"/>
                          <a:pt x="5765" y="19590"/>
                          <a:pt x="5776" y="19623"/>
                        </a:cubicBezTo>
                        <a:cubicBezTo>
                          <a:pt x="5789" y="19660"/>
                          <a:pt x="5749" y="19675"/>
                          <a:pt x="5888" y="19679"/>
                        </a:cubicBezTo>
                        <a:cubicBezTo>
                          <a:pt x="6068" y="19683"/>
                          <a:pt x="6250" y="19688"/>
                          <a:pt x="6430" y="19693"/>
                        </a:cubicBezTo>
                        <a:cubicBezTo>
                          <a:pt x="6785" y="19701"/>
                          <a:pt x="7135" y="19710"/>
                          <a:pt x="7490" y="19718"/>
                        </a:cubicBezTo>
                        <a:cubicBezTo>
                          <a:pt x="8959" y="19754"/>
                          <a:pt x="10434" y="19790"/>
                          <a:pt x="11904" y="19826"/>
                        </a:cubicBezTo>
                        <a:cubicBezTo>
                          <a:pt x="13400" y="19863"/>
                          <a:pt x="14895" y="19900"/>
                          <a:pt x="16390" y="19936"/>
                        </a:cubicBezTo>
                        <a:cubicBezTo>
                          <a:pt x="17858" y="19971"/>
                          <a:pt x="20333" y="20022"/>
                          <a:pt x="20798" y="20023"/>
                        </a:cubicBezTo>
                        <a:cubicBezTo>
                          <a:pt x="20702" y="19813"/>
                          <a:pt x="20611" y="19602"/>
                          <a:pt x="20517" y="19392"/>
                        </a:cubicBezTo>
                        <a:cubicBezTo>
                          <a:pt x="20490" y="19333"/>
                          <a:pt x="20464" y="19275"/>
                          <a:pt x="20438" y="19216"/>
                        </a:cubicBezTo>
                        <a:cubicBezTo>
                          <a:pt x="20421" y="19179"/>
                          <a:pt x="20461" y="19160"/>
                          <a:pt x="20320" y="19160"/>
                        </a:cubicBezTo>
                        <a:cubicBezTo>
                          <a:pt x="20230" y="19160"/>
                          <a:pt x="20136" y="19160"/>
                          <a:pt x="20046" y="19160"/>
                        </a:cubicBezTo>
                        <a:cubicBezTo>
                          <a:pt x="19694" y="19162"/>
                          <a:pt x="19344" y="19159"/>
                          <a:pt x="18993" y="19152"/>
                        </a:cubicBezTo>
                        <a:cubicBezTo>
                          <a:pt x="17504" y="19125"/>
                          <a:pt x="16015" y="19099"/>
                          <a:pt x="14526" y="19073"/>
                        </a:cubicBezTo>
                        <a:cubicBezTo>
                          <a:pt x="11532" y="19019"/>
                          <a:pt x="8535" y="18965"/>
                          <a:pt x="5541" y="18911"/>
                        </a:cubicBezTo>
                        <a:close/>
                        <a:moveTo>
                          <a:pt x="6097" y="20304"/>
                        </a:moveTo>
                        <a:cubicBezTo>
                          <a:pt x="6099" y="20314"/>
                          <a:pt x="6101" y="20323"/>
                          <a:pt x="6103" y="20332"/>
                        </a:cubicBezTo>
                        <a:cubicBezTo>
                          <a:pt x="6171" y="20535"/>
                          <a:pt x="6238" y="20737"/>
                          <a:pt x="6306" y="20940"/>
                        </a:cubicBezTo>
                        <a:cubicBezTo>
                          <a:pt x="6317" y="20974"/>
                          <a:pt x="6327" y="21008"/>
                          <a:pt x="6339" y="21042"/>
                        </a:cubicBezTo>
                        <a:cubicBezTo>
                          <a:pt x="6353" y="21084"/>
                          <a:pt x="6413" y="21071"/>
                          <a:pt x="6535" y="21076"/>
                        </a:cubicBezTo>
                        <a:cubicBezTo>
                          <a:pt x="6717" y="21083"/>
                          <a:pt x="6901" y="21089"/>
                          <a:pt x="7084" y="21096"/>
                        </a:cubicBezTo>
                        <a:cubicBezTo>
                          <a:pt x="7444" y="21109"/>
                          <a:pt x="7803" y="21123"/>
                          <a:pt x="8163" y="21136"/>
                        </a:cubicBezTo>
                        <a:cubicBezTo>
                          <a:pt x="9656" y="21189"/>
                          <a:pt x="11150" y="21243"/>
                          <a:pt x="12643" y="21297"/>
                        </a:cubicBezTo>
                        <a:cubicBezTo>
                          <a:pt x="14121" y="21351"/>
                          <a:pt x="15600" y="21403"/>
                          <a:pt x="17077" y="21456"/>
                        </a:cubicBezTo>
                        <a:cubicBezTo>
                          <a:pt x="18578" y="21510"/>
                          <a:pt x="21117" y="21594"/>
                          <a:pt x="21589" y="21600"/>
                        </a:cubicBezTo>
                        <a:cubicBezTo>
                          <a:pt x="21576" y="21573"/>
                          <a:pt x="21569" y="21544"/>
                          <a:pt x="21556" y="21516"/>
                        </a:cubicBezTo>
                        <a:cubicBezTo>
                          <a:pt x="21467" y="21309"/>
                          <a:pt x="21374" y="21102"/>
                          <a:pt x="21282" y="20894"/>
                        </a:cubicBezTo>
                        <a:cubicBezTo>
                          <a:pt x="21267" y="20860"/>
                          <a:pt x="21251" y="20825"/>
                          <a:pt x="21236" y="20791"/>
                        </a:cubicBezTo>
                        <a:cubicBezTo>
                          <a:pt x="21219" y="20753"/>
                          <a:pt x="21259" y="20736"/>
                          <a:pt x="21118" y="20735"/>
                        </a:cubicBezTo>
                        <a:cubicBezTo>
                          <a:pt x="20935" y="20734"/>
                          <a:pt x="20752" y="20731"/>
                          <a:pt x="20569" y="20729"/>
                        </a:cubicBezTo>
                        <a:cubicBezTo>
                          <a:pt x="20211" y="20725"/>
                          <a:pt x="19854" y="20716"/>
                          <a:pt x="19496" y="20705"/>
                        </a:cubicBezTo>
                        <a:cubicBezTo>
                          <a:pt x="18014" y="20660"/>
                          <a:pt x="16536" y="20615"/>
                          <a:pt x="15056" y="20572"/>
                        </a:cubicBezTo>
                        <a:cubicBezTo>
                          <a:pt x="12070" y="20482"/>
                          <a:pt x="9083" y="20393"/>
                          <a:pt x="6097" y="2030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numCol="1" anchor="ctr">
                    <a:normAutofit/>
                  </a:bodyPr>
                  <a:lstStyle>
                    <a:defPPr>
                      <a:defRPr lang="id-ID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defTabSz="228600">
                      <a:defRPr sz="3000" b="0" spc="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52" name="íṥḷidè">
                    <a:extLst>
                      <a:ext uri="{FF2B5EF4-FFF2-40B4-BE49-F238E27FC236}">
                        <a16:creationId xmlns:a16="http://schemas.microsoft.com/office/drawing/2014/main" xmlns="" id="{3A34F08A-6D1F-4A4F-8287-C1A52EE3BB86}"/>
                      </a:ext>
                    </a:extLst>
                  </p:cNvPr>
                  <p:cNvSpPr/>
                  <p:nvPr/>
                </p:nvSpPr>
                <p:spPr>
                  <a:xfrm rot="21221413" flipH="1">
                    <a:off x="4721909" y="2190648"/>
                    <a:ext cx="769335" cy="3637016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0"/>
                        </a:moveTo>
                        <a:lnTo>
                          <a:pt x="488" y="757"/>
                        </a:lnTo>
                        <a:cubicBezTo>
                          <a:pt x="994" y="883"/>
                          <a:pt x="1509" y="1007"/>
                          <a:pt x="2028" y="1131"/>
                        </a:cubicBezTo>
                        <a:cubicBezTo>
                          <a:pt x="3728" y="1537"/>
                          <a:pt x="5422" y="1944"/>
                          <a:pt x="7120" y="2350"/>
                        </a:cubicBezTo>
                        <a:cubicBezTo>
                          <a:pt x="7024" y="2224"/>
                          <a:pt x="6926" y="2096"/>
                          <a:pt x="6830" y="1970"/>
                        </a:cubicBezTo>
                        <a:cubicBezTo>
                          <a:pt x="6781" y="1906"/>
                          <a:pt x="6731" y="1842"/>
                          <a:pt x="6681" y="1778"/>
                        </a:cubicBezTo>
                        <a:cubicBezTo>
                          <a:pt x="6659" y="1747"/>
                          <a:pt x="6638" y="1715"/>
                          <a:pt x="6615" y="1685"/>
                        </a:cubicBezTo>
                        <a:cubicBezTo>
                          <a:pt x="6588" y="1650"/>
                          <a:pt x="6481" y="1631"/>
                          <a:pt x="6375" y="1604"/>
                        </a:cubicBezTo>
                        <a:cubicBezTo>
                          <a:pt x="5578" y="1404"/>
                          <a:pt x="4780" y="1204"/>
                          <a:pt x="3982" y="1003"/>
                        </a:cubicBezTo>
                        <a:cubicBezTo>
                          <a:pt x="2653" y="670"/>
                          <a:pt x="1315" y="336"/>
                          <a:pt x="0" y="0"/>
                        </a:cubicBezTo>
                        <a:close/>
                        <a:moveTo>
                          <a:pt x="878" y="1410"/>
                        </a:moveTo>
                        <a:lnTo>
                          <a:pt x="1366" y="2173"/>
                        </a:lnTo>
                        <a:cubicBezTo>
                          <a:pt x="1438" y="2191"/>
                          <a:pt x="1511" y="2209"/>
                          <a:pt x="1590" y="2226"/>
                        </a:cubicBezTo>
                        <a:cubicBezTo>
                          <a:pt x="2018" y="2319"/>
                          <a:pt x="2450" y="2413"/>
                          <a:pt x="2881" y="2506"/>
                        </a:cubicBezTo>
                        <a:cubicBezTo>
                          <a:pt x="4612" y="2882"/>
                          <a:pt x="6333" y="3257"/>
                          <a:pt x="8064" y="3632"/>
                        </a:cubicBezTo>
                        <a:cubicBezTo>
                          <a:pt x="7968" y="3506"/>
                          <a:pt x="7879" y="3380"/>
                          <a:pt x="7782" y="3254"/>
                        </a:cubicBezTo>
                        <a:cubicBezTo>
                          <a:pt x="7739" y="3197"/>
                          <a:pt x="7692" y="3139"/>
                          <a:pt x="7650" y="3082"/>
                        </a:cubicBezTo>
                        <a:cubicBezTo>
                          <a:pt x="7626" y="3052"/>
                          <a:pt x="7606" y="3023"/>
                          <a:pt x="7584" y="2993"/>
                        </a:cubicBezTo>
                        <a:cubicBezTo>
                          <a:pt x="7551" y="2952"/>
                          <a:pt x="7520" y="2938"/>
                          <a:pt x="7385" y="2907"/>
                        </a:cubicBezTo>
                        <a:cubicBezTo>
                          <a:pt x="6551" y="2716"/>
                          <a:pt x="5710" y="2525"/>
                          <a:pt x="4876" y="2334"/>
                        </a:cubicBezTo>
                        <a:cubicBezTo>
                          <a:pt x="3540" y="2028"/>
                          <a:pt x="2148" y="1729"/>
                          <a:pt x="878" y="1410"/>
                        </a:cubicBezTo>
                        <a:close/>
                        <a:moveTo>
                          <a:pt x="1755" y="2820"/>
                        </a:moveTo>
                        <a:lnTo>
                          <a:pt x="2244" y="3578"/>
                        </a:lnTo>
                        <a:cubicBezTo>
                          <a:pt x="2277" y="3585"/>
                          <a:pt x="2308" y="3592"/>
                          <a:pt x="2343" y="3599"/>
                        </a:cubicBezTo>
                        <a:cubicBezTo>
                          <a:pt x="2791" y="3687"/>
                          <a:pt x="3236" y="3775"/>
                          <a:pt x="3684" y="3863"/>
                        </a:cubicBezTo>
                        <a:cubicBezTo>
                          <a:pt x="5461" y="4211"/>
                          <a:pt x="7233" y="4559"/>
                          <a:pt x="9008" y="4907"/>
                        </a:cubicBezTo>
                        <a:cubicBezTo>
                          <a:pt x="8919" y="4788"/>
                          <a:pt x="8834" y="4670"/>
                          <a:pt x="8743" y="4552"/>
                        </a:cubicBezTo>
                        <a:cubicBezTo>
                          <a:pt x="8698" y="4494"/>
                          <a:pt x="8654" y="4434"/>
                          <a:pt x="8610" y="4376"/>
                        </a:cubicBezTo>
                        <a:cubicBezTo>
                          <a:pt x="8571" y="4324"/>
                          <a:pt x="8581" y="4238"/>
                          <a:pt x="8403" y="4201"/>
                        </a:cubicBezTo>
                        <a:cubicBezTo>
                          <a:pt x="7537" y="4021"/>
                          <a:pt x="6671" y="3840"/>
                          <a:pt x="5804" y="3660"/>
                        </a:cubicBezTo>
                        <a:cubicBezTo>
                          <a:pt x="4941" y="3481"/>
                          <a:pt x="4076" y="3303"/>
                          <a:pt x="3212" y="3124"/>
                        </a:cubicBezTo>
                        <a:cubicBezTo>
                          <a:pt x="2770" y="3032"/>
                          <a:pt x="2324" y="2940"/>
                          <a:pt x="1879" y="2848"/>
                        </a:cubicBezTo>
                        <a:cubicBezTo>
                          <a:pt x="1835" y="2838"/>
                          <a:pt x="1795" y="2829"/>
                          <a:pt x="1755" y="2820"/>
                        </a:cubicBezTo>
                        <a:close/>
                        <a:moveTo>
                          <a:pt x="2633" y="4228"/>
                        </a:moveTo>
                        <a:lnTo>
                          <a:pt x="3113" y="4982"/>
                        </a:lnTo>
                        <a:cubicBezTo>
                          <a:pt x="3499" y="5063"/>
                          <a:pt x="3963" y="5133"/>
                          <a:pt x="4380" y="5206"/>
                        </a:cubicBezTo>
                        <a:cubicBezTo>
                          <a:pt x="6239" y="5534"/>
                          <a:pt x="8099" y="5860"/>
                          <a:pt x="9960" y="6187"/>
                        </a:cubicBezTo>
                        <a:cubicBezTo>
                          <a:pt x="9870" y="6069"/>
                          <a:pt x="9776" y="5949"/>
                          <a:pt x="9686" y="5830"/>
                        </a:cubicBezTo>
                        <a:cubicBezTo>
                          <a:pt x="9643" y="5772"/>
                          <a:pt x="9599" y="5714"/>
                          <a:pt x="9554" y="5657"/>
                        </a:cubicBezTo>
                        <a:cubicBezTo>
                          <a:pt x="9517" y="5606"/>
                          <a:pt x="9526" y="5515"/>
                          <a:pt x="9347" y="5481"/>
                        </a:cubicBezTo>
                        <a:cubicBezTo>
                          <a:pt x="8492" y="5322"/>
                          <a:pt x="7644" y="5163"/>
                          <a:pt x="6789" y="5003"/>
                        </a:cubicBezTo>
                        <a:cubicBezTo>
                          <a:pt x="5855" y="4829"/>
                          <a:pt x="4917" y="4654"/>
                          <a:pt x="3982" y="4480"/>
                        </a:cubicBezTo>
                        <a:cubicBezTo>
                          <a:pt x="3534" y="4396"/>
                          <a:pt x="3081" y="4311"/>
                          <a:pt x="2633" y="4228"/>
                        </a:cubicBezTo>
                        <a:close/>
                        <a:moveTo>
                          <a:pt x="3510" y="5601"/>
                        </a:moveTo>
                        <a:lnTo>
                          <a:pt x="3999" y="6357"/>
                        </a:lnTo>
                        <a:cubicBezTo>
                          <a:pt x="4374" y="6429"/>
                          <a:pt x="4829" y="6487"/>
                          <a:pt x="5232" y="6550"/>
                        </a:cubicBezTo>
                        <a:cubicBezTo>
                          <a:pt x="7126" y="6845"/>
                          <a:pt x="9019" y="7141"/>
                          <a:pt x="10912" y="7436"/>
                        </a:cubicBezTo>
                        <a:cubicBezTo>
                          <a:pt x="10739" y="7206"/>
                          <a:pt x="10562" y="6977"/>
                          <a:pt x="10390" y="6748"/>
                        </a:cubicBezTo>
                        <a:cubicBezTo>
                          <a:pt x="9482" y="6596"/>
                          <a:pt x="8573" y="6445"/>
                          <a:pt x="7666" y="6294"/>
                        </a:cubicBezTo>
                        <a:cubicBezTo>
                          <a:pt x="6729" y="6138"/>
                          <a:pt x="5790" y="5981"/>
                          <a:pt x="4852" y="5825"/>
                        </a:cubicBezTo>
                        <a:cubicBezTo>
                          <a:pt x="4410" y="5751"/>
                          <a:pt x="3927" y="5682"/>
                          <a:pt x="3510" y="5601"/>
                        </a:cubicBezTo>
                        <a:close/>
                        <a:moveTo>
                          <a:pt x="4562" y="7010"/>
                        </a:moveTo>
                        <a:lnTo>
                          <a:pt x="5050" y="7765"/>
                        </a:lnTo>
                        <a:cubicBezTo>
                          <a:pt x="5394" y="7823"/>
                          <a:pt x="5806" y="7870"/>
                          <a:pt x="6168" y="7919"/>
                        </a:cubicBezTo>
                        <a:cubicBezTo>
                          <a:pt x="8122" y="8187"/>
                          <a:pt x="10082" y="8455"/>
                          <a:pt x="12038" y="8723"/>
                        </a:cubicBezTo>
                        <a:cubicBezTo>
                          <a:pt x="11863" y="8494"/>
                          <a:pt x="11682" y="8263"/>
                          <a:pt x="11508" y="8033"/>
                        </a:cubicBezTo>
                        <a:cubicBezTo>
                          <a:pt x="10585" y="7897"/>
                          <a:pt x="9666" y="7763"/>
                          <a:pt x="8743" y="7627"/>
                        </a:cubicBezTo>
                        <a:cubicBezTo>
                          <a:pt x="7789" y="7486"/>
                          <a:pt x="6833" y="7345"/>
                          <a:pt x="5878" y="7205"/>
                        </a:cubicBezTo>
                        <a:cubicBezTo>
                          <a:pt x="5446" y="7141"/>
                          <a:pt x="4970" y="7082"/>
                          <a:pt x="4562" y="7010"/>
                        </a:cubicBezTo>
                        <a:close/>
                        <a:moveTo>
                          <a:pt x="5439" y="8383"/>
                        </a:moveTo>
                        <a:lnTo>
                          <a:pt x="5928" y="9138"/>
                        </a:lnTo>
                        <a:cubicBezTo>
                          <a:pt x="6238" y="9183"/>
                          <a:pt x="6611" y="9217"/>
                          <a:pt x="6921" y="9254"/>
                        </a:cubicBezTo>
                        <a:cubicBezTo>
                          <a:pt x="8945" y="9494"/>
                          <a:pt x="10966" y="9733"/>
                          <a:pt x="12990" y="9973"/>
                        </a:cubicBezTo>
                        <a:cubicBezTo>
                          <a:pt x="12816" y="9744"/>
                          <a:pt x="12634" y="9515"/>
                          <a:pt x="12460" y="9285"/>
                        </a:cubicBezTo>
                        <a:cubicBezTo>
                          <a:pt x="11513" y="9163"/>
                          <a:pt x="10568" y="9041"/>
                          <a:pt x="9620" y="8919"/>
                        </a:cubicBezTo>
                        <a:cubicBezTo>
                          <a:pt x="8627" y="8792"/>
                          <a:pt x="7635" y="8665"/>
                          <a:pt x="6640" y="8537"/>
                        </a:cubicBezTo>
                        <a:cubicBezTo>
                          <a:pt x="6251" y="8487"/>
                          <a:pt x="5812" y="8441"/>
                          <a:pt x="5439" y="8383"/>
                        </a:cubicBezTo>
                        <a:close/>
                        <a:moveTo>
                          <a:pt x="6317" y="9793"/>
                        </a:moveTo>
                        <a:lnTo>
                          <a:pt x="6797" y="10544"/>
                        </a:lnTo>
                        <a:cubicBezTo>
                          <a:pt x="7105" y="10582"/>
                          <a:pt x="7469" y="10609"/>
                          <a:pt x="7766" y="10639"/>
                        </a:cubicBezTo>
                        <a:cubicBezTo>
                          <a:pt x="9823" y="10846"/>
                          <a:pt x="11877" y="11053"/>
                          <a:pt x="13934" y="11261"/>
                        </a:cubicBezTo>
                        <a:cubicBezTo>
                          <a:pt x="13767" y="11039"/>
                          <a:pt x="13598" y="10818"/>
                          <a:pt x="13429" y="10597"/>
                        </a:cubicBezTo>
                        <a:cubicBezTo>
                          <a:pt x="13391" y="10548"/>
                          <a:pt x="12914" y="10516"/>
                          <a:pt x="12708" y="10494"/>
                        </a:cubicBezTo>
                        <a:cubicBezTo>
                          <a:pt x="12488" y="10469"/>
                          <a:pt x="12273" y="10446"/>
                          <a:pt x="12054" y="10422"/>
                        </a:cubicBezTo>
                        <a:cubicBezTo>
                          <a:pt x="11545" y="10366"/>
                          <a:pt x="11032" y="10310"/>
                          <a:pt x="10523" y="10254"/>
                        </a:cubicBezTo>
                        <a:cubicBezTo>
                          <a:pt x="9512" y="10142"/>
                          <a:pt x="8504" y="10029"/>
                          <a:pt x="7493" y="9917"/>
                        </a:cubicBezTo>
                        <a:cubicBezTo>
                          <a:pt x="7126" y="9877"/>
                          <a:pt x="6679" y="9843"/>
                          <a:pt x="6317" y="9793"/>
                        </a:cubicBezTo>
                        <a:close/>
                        <a:moveTo>
                          <a:pt x="7194" y="11164"/>
                        </a:moveTo>
                        <a:lnTo>
                          <a:pt x="7675" y="11919"/>
                        </a:lnTo>
                        <a:cubicBezTo>
                          <a:pt x="7950" y="11947"/>
                          <a:pt x="8261" y="11964"/>
                          <a:pt x="8519" y="11986"/>
                        </a:cubicBezTo>
                        <a:cubicBezTo>
                          <a:pt x="10643" y="12163"/>
                          <a:pt x="12770" y="12340"/>
                          <a:pt x="14894" y="12518"/>
                        </a:cubicBezTo>
                        <a:cubicBezTo>
                          <a:pt x="14726" y="12297"/>
                          <a:pt x="14558" y="12075"/>
                          <a:pt x="14389" y="11854"/>
                        </a:cubicBezTo>
                        <a:cubicBezTo>
                          <a:pt x="14352" y="11807"/>
                          <a:pt x="13859" y="11783"/>
                          <a:pt x="13652" y="11763"/>
                        </a:cubicBezTo>
                        <a:cubicBezTo>
                          <a:pt x="13429" y="11742"/>
                          <a:pt x="13206" y="11723"/>
                          <a:pt x="12982" y="11702"/>
                        </a:cubicBezTo>
                        <a:cubicBezTo>
                          <a:pt x="12464" y="11654"/>
                          <a:pt x="11950" y="11604"/>
                          <a:pt x="11433" y="11557"/>
                        </a:cubicBezTo>
                        <a:cubicBezTo>
                          <a:pt x="10406" y="11461"/>
                          <a:pt x="9381" y="11366"/>
                          <a:pt x="8354" y="11271"/>
                        </a:cubicBezTo>
                        <a:cubicBezTo>
                          <a:pt x="8085" y="11246"/>
                          <a:pt x="7811" y="11221"/>
                          <a:pt x="7542" y="11196"/>
                        </a:cubicBezTo>
                        <a:cubicBezTo>
                          <a:pt x="7429" y="11185"/>
                          <a:pt x="7310" y="11175"/>
                          <a:pt x="7194" y="11164"/>
                        </a:cubicBezTo>
                        <a:close/>
                        <a:moveTo>
                          <a:pt x="8072" y="12574"/>
                        </a:moveTo>
                        <a:lnTo>
                          <a:pt x="8552" y="13331"/>
                        </a:lnTo>
                        <a:cubicBezTo>
                          <a:pt x="8823" y="13352"/>
                          <a:pt x="9129" y="13363"/>
                          <a:pt x="9372" y="13380"/>
                        </a:cubicBezTo>
                        <a:cubicBezTo>
                          <a:pt x="11531" y="13524"/>
                          <a:pt x="13687" y="13669"/>
                          <a:pt x="15846" y="13814"/>
                        </a:cubicBezTo>
                        <a:cubicBezTo>
                          <a:pt x="15678" y="13593"/>
                          <a:pt x="15509" y="13370"/>
                          <a:pt x="15341" y="13148"/>
                        </a:cubicBezTo>
                        <a:cubicBezTo>
                          <a:pt x="15313" y="13111"/>
                          <a:pt x="15168" y="13113"/>
                          <a:pt x="15010" y="13101"/>
                        </a:cubicBezTo>
                        <a:cubicBezTo>
                          <a:pt x="14873" y="13091"/>
                          <a:pt x="14731" y="13080"/>
                          <a:pt x="14596" y="13070"/>
                        </a:cubicBezTo>
                        <a:cubicBezTo>
                          <a:pt x="14368" y="13052"/>
                          <a:pt x="14144" y="13034"/>
                          <a:pt x="13917" y="13017"/>
                        </a:cubicBezTo>
                        <a:cubicBezTo>
                          <a:pt x="13392" y="12977"/>
                          <a:pt x="12868" y="12938"/>
                          <a:pt x="12344" y="12898"/>
                        </a:cubicBezTo>
                        <a:cubicBezTo>
                          <a:pt x="11267" y="12816"/>
                          <a:pt x="10186" y="12735"/>
                          <a:pt x="9107" y="12653"/>
                        </a:cubicBezTo>
                        <a:cubicBezTo>
                          <a:pt x="8830" y="12632"/>
                          <a:pt x="8555" y="12611"/>
                          <a:pt x="8279" y="12590"/>
                        </a:cubicBezTo>
                        <a:cubicBezTo>
                          <a:pt x="8211" y="12585"/>
                          <a:pt x="8142" y="12579"/>
                          <a:pt x="8072" y="12574"/>
                        </a:cubicBezTo>
                        <a:close/>
                        <a:moveTo>
                          <a:pt x="8950" y="13947"/>
                        </a:moveTo>
                        <a:lnTo>
                          <a:pt x="9430" y="14702"/>
                        </a:lnTo>
                        <a:cubicBezTo>
                          <a:pt x="9700" y="14718"/>
                          <a:pt x="9996" y="14725"/>
                          <a:pt x="10225" y="14737"/>
                        </a:cubicBezTo>
                        <a:cubicBezTo>
                          <a:pt x="12418" y="14849"/>
                          <a:pt x="14614" y="14960"/>
                          <a:pt x="16806" y="15071"/>
                        </a:cubicBezTo>
                        <a:cubicBezTo>
                          <a:pt x="16639" y="14850"/>
                          <a:pt x="16470" y="14629"/>
                          <a:pt x="16301" y="14408"/>
                        </a:cubicBezTo>
                        <a:cubicBezTo>
                          <a:pt x="16271" y="14369"/>
                          <a:pt x="16124" y="14374"/>
                          <a:pt x="15962" y="14364"/>
                        </a:cubicBezTo>
                        <a:cubicBezTo>
                          <a:pt x="15824" y="14356"/>
                          <a:pt x="15678" y="14348"/>
                          <a:pt x="15540" y="14339"/>
                        </a:cubicBezTo>
                        <a:cubicBezTo>
                          <a:pt x="15309" y="14326"/>
                          <a:pt x="15083" y="14311"/>
                          <a:pt x="14853" y="14297"/>
                        </a:cubicBezTo>
                        <a:cubicBezTo>
                          <a:pt x="14318" y="14266"/>
                          <a:pt x="13781" y="14234"/>
                          <a:pt x="13246" y="14203"/>
                        </a:cubicBezTo>
                        <a:cubicBezTo>
                          <a:pt x="12152" y="14137"/>
                          <a:pt x="11062" y="14072"/>
                          <a:pt x="9968" y="14007"/>
                        </a:cubicBezTo>
                        <a:cubicBezTo>
                          <a:pt x="9688" y="13990"/>
                          <a:pt x="9404" y="13973"/>
                          <a:pt x="9123" y="13956"/>
                        </a:cubicBezTo>
                        <a:cubicBezTo>
                          <a:pt x="9067" y="13952"/>
                          <a:pt x="9008" y="13950"/>
                          <a:pt x="8950" y="13947"/>
                        </a:cubicBezTo>
                        <a:close/>
                        <a:moveTo>
                          <a:pt x="9827" y="15318"/>
                        </a:moveTo>
                        <a:lnTo>
                          <a:pt x="10307" y="16075"/>
                        </a:lnTo>
                        <a:cubicBezTo>
                          <a:pt x="10575" y="16086"/>
                          <a:pt x="10869" y="16087"/>
                          <a:pt x="11086" y="16094"/>
                        </a:cubicBezTo>
                        <a:cubicBezTo>
                          <a:pt x="13312" y="16173"/>
                          <a:pt x="15531" y="16252"/>
                          <a:pt x="17759" y="16330"/>
                        </a:cubicBezTo>
                        <a:cubicBezTo>
                          <a:pt x="17591" y="16109"/>
                          <a:pt x="17429" y="15888"/>
                          <a:pt x="17262" y="15667"/>
                        </a:cubicBezTo>
                        <a:cubicBezTo>
                          <a:pt x="17232" y="15628"/>
                          <a:pt x="17078" y="15634"/>
                          <a:pt x="16914" y="15626"/>
                        </a:cubicBezTo>
                        <a:cubicBezTo>
                          <a:pt x="16773" y="15620"/>
                          <a:pt x="16634" y="15615"/>
                          <a:pt x="16492" y="15609"/>
                        </a:cubicBezTo>
                        <a:cubicBezTo>
                          <a:pt x="16258" y="15599"/>
                          <a:pt x="16022" y="15588"/>
                          <a:pt x="15788" y="15577"/>
                        </a:cubicBezTo>
                        <a:cubicBezTo>
                          <a:pt x="15246" y="15554"/>
                          <a:pt x="14700" y="15531"/>
                          <a:pt x="14157" y="15507"/>
                        </a:cubicBezTo>
                        <a:cubicBezTo>
                          <a:pt x="13045" y="15459"/>
                          <a:pt x="11933" y="15411"/>
                          <a:pt x="10821" y="15362"/>
                        </a:cubicBezTo>
                        <a:cubicBezTo>
                          <a:pt x="10535" y="15350"/>
                          <a:pt x="10254" y="15336"/>
                          <a:pt x="9968" y="15323"/>
                        </a:cubicBezTo>
                        <a:cubicBezTo>
                          <a:pt x="9922" y="15321"/>
                          <a:pt x="9876" y="15320"/>
                          <a:pt x="9827" y="15318"/>
                        </a:cubicBezTo>
                        <a:close/>
                        <a:moveTo>
                          <a:pt x="10697" y="16728"/>
                        </a:moveTo>
                        <a:lnTo>
                          <a:pt x="11177" y="17476"/>
                        </a:lnTo>
                        <a:cubicBezTo>
                          <a:pt x="11429" y="17481"/>
                          <a:pt x="11686" y="17486"/>
                          <a:pt x="11938" y="17492"/>
                        </a:cubicBezTo>
                        <a:cubicBezTo>
                          <a:pt x="14200" y="17537"/>
                          <a:pt x="16458" y="17583"/>
                          <a:pt x="18719" y="17628"/>
                        </a:cubicBezTo>
                        <a:cubicBezTo>
                          <a:pt x="18551" y="17407"/>
                          <a:pt x="18382" y="17186"/>
                          <a:pt x="18214" y="16964"/>
                        </a:cubicBezTo>
                        <a:cubicBezTo>
                          <a:pt x="18184" y="16926"/>
                          <a:pt x="18032" y="16934"/>
                          <a:pt x="17866" y="16929"/>
                        </a:cubicBezTo>
                        <a:cubicBezTo>
                          <a:pt x="17722" y="16925"/>
                          <a:pt x="17579" y="16921"/>
                          <a:pt x="17436" y="16917"/>
                        </a:cubicBezTo>
                        <a:cubicBezTo>
                          <a:pt x="17199" y="16910"/>
                          <a:pt x="16963" y="16904"/>
                          <a:pt x="16724" y="16898"/>
                        </a:cubicBezTo>
                        <a:cubicBezTo>
                          <a:pt x="16173" y="16882"/>
                          <a:pt x="15619" y="16866"/>
                          <a:pt x="15068" y="16851"/>
                        </a:cubicBezTo>
                        <a:cubicBezTo>
                          <a:pt x="13938" y="16819"/>
                          <a:pt x="12811" y="16788"/>
                          <a:pt x="11682" y="16756"/>
                        </a:cubicBezTo>
                        <a:cubicBezTo>
                          <a:pt x="11394" y="16748"/>
                          <a:pt x="11103" y="16740"/>
                          <a:pt x="10812" y="16732"/>
                        </a:cubicBezTo>
                        <a:cubicBezTo>
                          <a:pt x="10776" y="16730"/>
                          <a:pt x="10734" y="16729"/>
                          <a:pt x="10697" y="16728"/>
                        </a:cubicBezTo>
                        <a:close/>
                        <a:moveTo>
                          <a:pt x="11574" y="18101"/>
                        </a:moveTo>
                        <a:lnTo>
                          <a:pt x="12054" y="18849"/>
                        </a:lnTo>
                        <a:cubicBezTo>
                          <a:pt x="12299" y="18850"/>
                          <a:pt x="12546" y="18851"/>
                          <a:pt x="12791" y="18852"/>
                        </a:cubicBezTo>
                        <a:cubicBezTo>
                          <a:pt x="15087" y="18865"/>
                          <a:pt x="17383" y="18877"/>
                          <a:pt x="19679" y="18889"/>
                        </a:cubicBezTo>
                        <a:cubicBezTo>
                          <a:pt x="19511" y="18668"/>
                          <a:pt x="19344" y="18446"/>
                          <a:pt x="19174" y="18225"/>
                        </a:cubicBezTo>
                        <a:cubicBezTo>
                          <a:pt x="19144" y="18186"/>
                          <a:pt x="18986" y="18200"/>
                          <a:pt x="18818" y="18197"/>
                        </a:cubicBezTo>
                        <a:cubicBezTo>
                          <a:pt x="18673" y="18195"/>
                          <a:pt x="18526" y="18192"/>
                          <a:pt x="18379" y="18190"/>
                        </a:cubicBezTo>
                        <a:cubicBezTo>
                          <a:pt x="18138" y="18187"/>
                          <a:pt x="17900" y="18185"/>
                          <a:pt x="17659" y="18182"/>
                        </a:cubicBezTo>
                        <a:cubicBezTo>
                          <a:pt x="17098" y="18174"/>
                          <a:pt x="16539" y="18166"/>
                          <a:pt x="15979" y="18159"/>
                        </a:cubicBezTo>
                        <a:cubicBezTo>
                          <a:pt x="14831" y="18144"/>
                          <a:pt x="13690" y="18128"/>
                          <a:pt x="12543" y="18113"/>
                        </a:cubicBezTo>
                        <a:cubicBezTo>
                          <a:pt x="12249" y="18109"/>
                          <a:pt x="11950" y="18105"/>
                          <a:pt x="11657" y="18101"/>
                        </a:cubicBezTo>
                        <a:cubicBezTo>
                          <a:pt x="11632" y="18100"/>
                          <a:pt x="11602" y="18101"/>
                          <a:pt x="11574" y="18101"/>
                        </a:cubicBezTo>
                        <a:close/>
                        <a:moveTo>
                          <a:pt x="20118" y="19474"/>
                        </a:moveTo>
                        <a:cubicBezTo>
                          <a:pt x="19004" y="19475"/>
                          <a:pt x="17886" y="19476"/>
                          <a:pt x="16773" y="19477"/>
                        </a:cubicBezTo>
                        <a:cubicBezTo>
                          <a:pt x="15648" y="19479"/>
                          <a:pt x="14519" y="19480"/>
                          <a:pt x="13395" y="19481"/>
                        </a:cubicBezTo>
                        <a:cubicBezTo>
                          <a:pt x="13097" y="19482"/>
                          <a:pt x="12799" y="19482"/>
                          <a:pt x="12501" y="19483"/>
                        </a:cubicBezTo>
                        <a:cubicBezTo>
                          <a:pt x="12486" y="19483"/>
                          <a:pt x="12468" y="19483"/>
                          <a:pt x="12452" y="19483"/>
                        </a:cubicBezTo>
                        <a:lnTo>
                          <a:pt x="12932" y="20231"/>
                        </a:lnTo>
                        <a:cubicBezTo>
                          <a:pt x="13171" y="20228"/>
                          <a:pt x="13405" y="20226"/>
                          <a:pt x="13644" y="20224"/>
                        </a:cubicBezTo>
                        <a:cubicBezTo>
                          <a:pt x="15974" y="20203"/>
                          <a:pt x="18309" y="20183"/>
                          <a:pt x="20640" y="20162"/>
                        </a:cubicBezTo>
                        <a:cubicBezTo>
                          <a:pt x="20465" y="19932"/>
                          <a:pt x="20291" y="19703"/>
                          <a:pt x="20118" y="19474"/>
                        </a:cubicBezTo>
                        <a:close/>
                        <a:moveTo>
                          <a:pt x="21078" y="20735"/>
                        </a:moveTo>
                        <a:cubicBezTo>
                          <a:pt x="19948" y="20752"/>
                          <a:pt x="18813" y="20768"/>
                          <a:pt x="17684" y="20786"/>
                        </a:cubicBezTo>
                        <a:cubicBezTo>
                          <a:pt x="16541" y="20803"/>
                          <a:pt x="15398" y="20821"/>
                          <a:pt x="14256" y="20838"/>
                        </a:cubicBezTo>
                        <a:cubicBezTo>
                          <a:pt x="13954" y="20843"/>
                          <a:pt x="13658" y="20848"/>
                          <a:pt x="13354" y="20852"/>
                        </a:cubicBezTo>
                        <a:cubicBezTo>
                          <a:pt x="13349" y="20853"/>
                          <a:pt x="13336" y="20854"/>
                          <a:pt x="13329" y="20854"/>
                        </a:cubicBezTo>
                        <a:lnTo>
                          <a:pt x="13809" y="21600"/>
                        </a:lnTo>
                        <a:cubicBezTo>
                          <a:pt x="14050" y="21595"/>
                          <a:pt x="14289" y="21590"/>
                          <a:pt x="14530" y="21584"/>
                        </a:cubicBezTo>
                        <a:cubicBezTo>
                          <a:pt x="16886" y="21531"/>
                          <a:pt x="19243" y="21476"/>
                          <a:pt x="21600" y="21423"/>
                        </a:cubicBezTo>
                        <a:cubicBezTo>
                          <a:pt x="21426" y="21194"/>
                          <a:pt x="21252" y="20964"/>
                          <a:pt x="21078" y="2073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numCol="1" anchor="ctr">
                    <a:normAutofit/>
                  </a:bodyPr>
                  <a:lstStyle>
                    <a:defPPr>
                      <a:defRPr lang="id-ID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defTabSz="228600">
                      <a:defRPr sz="3000" b="0" spc="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</p:grpSp>
            <p:grpSp>
              <p:nvGrpSpPr>
                <p:cNvPr id="22" name="is1ïḍé">
                  <a:extLst>
                    <a:ext uri="{FF2B5EF4-FFF2-40B4-BE49-F238E27FC236}">
                      <a16:creationId xmlns:a16="http://schemas.microsoft.com/office/drawing/2014/main" xmlns="" id="{5C7E7FAE-B4A1-4E42-A9A0-7B1A829794FB}"/>
                    </a:ext>
                  </a:extLst>
                </p:cNvPr>
                <p:cNvGrpSpPr/>
                <p:nvPr/>
              </p:nvGrpSpPr>
              <p:grpSpPr>
                <a:xfrm>
                  <a:off x="6468190" y="2132077"/>
                  <a:ext cx="1472983" cy="3809890"/>
                  <a:chOff x="6468190" y="2132077"/>
                  <a:chExt cx="1472983" cy="3809890"/>
                </a:xfrm>
              </p:grpSpPr>
              <p:sp>
                <p:nvSpPr>
                  <p:cNvPr id="46" name="iśḷíḓê">
                    <a:extLst>
                      <a:ext uri="{FF2B5EF4-FFF2-40B4-BE49-F238E27FC236}">
                        <a16:creationId xmlns:a16="http://schemas.microsoft.com/office/drawing/2014/main" xmlns="" id="{3DDEFCE2-F89C-4BE3-80D6-845CF08AAEEC}"/>
                      </a:ext>
                    </a:extLst>
                  </p:cNvPr>
                  <p:cNvSpPr/>
                  <p:nvPr/>
                </p:nvSpPr>
                <p:spPr>
                  <a:xfrm>
                    <a:off x="6468190" y="2132077"/>
                    <a:ext cx="1134464" cy="380989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579" y="173"/>
                        </a:moveTo>
                        <a:lnTo>
                          <a:pt x="11433" y="0"/>
                        </a:lnTo>
                        <a:lnTo>
                          <a:pt x="21261" y="20875"/>
                        </a:lnTo>
                        <a:lnTo>
                          <a:pt x="21600" y="21600"/>
                        </a:lnTo>
                        <a:lnTo>
                          <a:pt x="19511" y="21554"/>
                        </a:lnTo>
                        <a:lnTo>
                          <a:pt x="6008" y="21043"/>
                        </a:lnTo>
                        <a:lnTo>
                          <a:pt x="423" y="3925"/>
                        </a:lnTo>
                        <a:lnTo>
                          <a:pt x="0" y="2334"/>
                        </a:lnTo>
                        <a:lnTo>
                          <a:pt x="2769" y="1767"/>
                        </a:lnTo>
                        <a:lnTo>
                          <a:pt x="10167" y="256"/>
                        </a:lnTo>
                        <a:lnTo>
                          <a:pt x="10579" y="173"/>
                        </a:lnTo>
                        <a:cubicBezTo>
                          <a:pt x="10579" y="173"/>
                          <a:pt x="10579" y="173"/>
                          <a:pt x="10579" y="17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6350" cap="flat">
                    <a:solidFill>
                      <a:srgbClr val="A6AAA9">
                        <a:alpha val="69763"/>
                      </a:srgbClr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91440" tIns="45720" rIns="91440" bIns="45720" numCol="1" anchor="ctr">
                    <a:normAutofit/>
                  </a:bodyPr>
                  <a:lstStyle>
                    <a:defPPr>
                      <a:defRPr lang="id-ID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00000"/>
                      </a:lnSpc>
                      <a:defRPr sz="3200" b="0" spc="0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47" name="išļíḓè">
                    <a:extLst>
                      <a:ext uri="{FF2B5EF4-FFF2-40B4-BE49-F238E27FC236}">
                        <a16:creationId xmlns:a16="http://schemas.microsoft.com/office/drawing/2014/main" xmlns="" id="{4BD42DE9-AE69-46C3-928A-95B4AADF289D}"/>
                      </a:ext>
                    </a:extLst>
                  </p:cNvPr>
                  <p:cNvSpPr/>
                  <p:nvPr/>
                </p:nvSpPr>
                <p:spPr>
                  <a:xfrm>
                    <a:off x="7067767" y="2132077"/>
                    <a:ext cx="873406" cy="380989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7820" y="2168"/>
                        </a:moveTo>
                        <a:lnTo>
                          <a:pt x="21600" y="21366"/>
                        </a:lnTo>
                        <a:lnTo>
                          <a:pt x="13206" y="21600"/>
                        </a:lnTo>
                        <a:lnTo>
                          <a:pt x="13193" y="21600"/>
                        </a:lnTo>
                        <a:lnTo>
                          <a:pt x="13193" y="21597"/>
                        </a:lnTo>
                        <a:lnTo>
                          <a:pt x="13193" y="21594"/>
                        </a:lnTo>
                        <a:lnTo>
                          <a:pt x="13193" y="21588"/>
                        </a:lnTo>
                        <a:lnTo>
                          <a:pt x="13193" y="21585"/>
                        </a:lnTo>
                        <a:lnTo>
                          <a:pt x="13179" y="21585"/>
                        </a:lnTo>
                        <a:lnTo>
                          <a:pt x="12765" y="20875"/>
                        </a:lnTo>
                        <a:lnTo>
                          <a:pt x="0" y="0"/>
                        </a:lnTo>
                        <a:lnTo>
                          <a:pt x="27" y="3"/>
                        </a:lnTo>
                        <a:lnTo>
                          <a:pt x="7820" y="2168"/>
                        </a:lnTo>
                        <a:cubicBezTo>
                          <a:pt x="7820" y="2168"/>
                          <a:pt x="7820" y="2168"/>
                          <a:pt x="7820" y="216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 w="6350" cap="flat">
                    <a:solidFill>
                      <a:srgbClr val="A6AAA9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91440" tIns="45720" rIns="91440" bIns="45720" numCol="1" anchor="ctr">
                    <a:normAutofit/>
                  </a:bodyPr>
                  <a:lstStyle>
                    <a:defPPr>
                      <a:defRPr lang="id-ID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00000"/>
                      </a:lnSpc>
                      <a:defRPr sz="3200" b="0" spc="0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48" name="išliḓê">
                    <a:extLst>
                      <a:ext uri="{FF2B5EF4-FFF2-40B4-BE49-F238E27FC236}">
                        <a16:creationId xmlns:a16="http://schemas.microsoft.com/office/drawing/2014/main" xmlns="" id="{5B9F8592-C278-4D63-9D60-80981D16C540}"/>
                      </a:ext>
                    </a:extLst>
                  </p:cNvPr>
                  <p:cNvSpPr/>
                  <p:nvPr/>
                </p:nvSpPr>
                <p:spPr>
                  <a:xfrm>
                    <a:off x="7130086" y="2250759"/>
                    <a:ext cx="769335" cy="3637016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0"/>
                        </a:moveTo>
                        <a:lnTo>
                          <a:pt x="488" y="757"/>
                        </a:lnTo>
                        <a:cubicBezTo>
                          <a:pt x="994" y="883"/>
                          <a:pt x="1509" y="1007"/>
                          <a:pt x="2028" y="1131"/>
                        </a:cubicBezTo>
                        <a:cubicBezTo>
                          <a:pt x="3728" y="1537"/>
                          <a:pt x="5422" y="1944"/>
                          <a:pt x="7120" y="2350"/>
                        </a:cubicBezTo>
                        <a:cubicBezTo>
                          <a:pt x="7024" y="2224"/>
                          <a:pt x="6926" y="2096"/>
                          <a:pt x="6830" y="1970"/>
                        </a:cubicBezTo>
                        <a:cubicBezTo>
                          <a:pt x="6781" y="1906"/>
                          <a:pt x="6731" y="1842"/>
                          <a:pt x="6681" y="1778"/>
                        </a:cubicBezTo>
                        <a:cubicBezTo>
                          <a:pt x="6659" y="1747"/>
                          <a:pt x="6638" y="1715"/>
                          <a:pt x="6615" y="1685"/>
                        </a:cubicBezTo>
                        <a:cubicBezTo>
                          <a:pt x="6588" y="1650"/>
                          <a:pt x="6481" y="1631"/>
                          <a:pt x="6375" y="1604"/>
                        </a:cubicBezTo>
                        <a:cubicBezTo>
                          <a:pt x="5578" y="1404"/>
                          <a:pt x="4780" y="1204"/>
                          <a:pt x="3982" y="1003"/>
                        </a:cubicBezTo>
                        <a:cubicBezTo>
                          <a:pt x="2653" y="670"/>
                          <a:pt x="1315" y="336"/>
                          <a:pt x="0" y="0"/>
                        </a:cubicBezTo>
                        <a:close/>
                        <a:moveTo>
                          <a:pt x="878" y="1410"/>
                        </a:moveTo>
                        <a:lnTo>
                          <a:pt x="1366" y="2173"/>
                        </a:lnTo>
                        <a:cubicBezTo>
                          <a:pt x="1438" y="2191"/>
                          <a:pt x="1511" y="2209"/>
                          <a:pt x="1590" y="2226"/>
                        </a:cubicBezTo>
                        <a:cubicBezTo>
                          <a:pt x="2018" y="2319"/>
                          <a:pt x="2450" y="2413"/>
                          <a:pt x="2881" y="2506"/>
                        </a:cubicBezTo>
                        <a:cubicBezTo>
                          <a:pt x="4612" y="2882"/>
                          <a:pt x="6333" y="3257"/>
                          <a:pt x="8064" y="3632"/>
                        </a:cubicBezTo>
                        <a:cubicBezTo>
                          <a:pt x="7968" y="3506"/>
                          <a:pt x="7879" y="3380"/>
                          <a:pt x="7782" y="3254"/>
                        </a:cubicBezTo>
                        <a:cubicBezTo>
                          <a:pt x="7739" y="3197"/>
                          <a:pt x="7692" y="3139"/>
                          <a:pt x="7650" y="3082"/>
                        </a:cubicBezTo>
                        <a:cubicBezTo>
                          <a:pt x="7626" y="3052"/>
                          <a:pt x="7606" y="3023"/>
                          <a:pt x="7584" y="2993"/>
                        </a:cubicBezTo>
                        <a:cubicBezTo>
                          <a:pt x="7551" y="2952"/>
                          <a:pt x="7520" y="2938"/>
                          <a:pt x="7385" y="2907"/>
                        </a:cubicBezTo>
                        <a:cubicBezTo>
                          <a:pt x="6551" y="2716"/>
                          <a:pt x="5710" y="2525"/>
                          <a:pt x="4876" y="2334"/>
                        </a:cubicBezTo>
                        <a:cubicBezTo>
                          <a:pt x="3540" y="2028"/>
                          <a:pt x="2148" y="1729"/>
                          <a:pt x="878" y="1410"/>
                        </a:cubicBezTo>
                        <a:close/>
                        <a:moveTo>
                          <a:pt x="1755" y="2820"/>
                        </a:moveTo>
                        <a:lnTo>
                          <a:pt x="2244" y="3578"/>
                        </a:lnTo>
                        <a:cubicBezTo>
                          <a:pt x="2277" y="3585"/>
                          <a:pt x="2308" y="3592"/>
                          <a:pt x="2343" y="3599"/>
                        </a:cubicBezTo>
                        <a:cubicBezTo>
                          <a:pt x="2791" y="3687"/>
                          <a:pt x="3236" y="3775"/>
                          <a:pt x="3684" y="3863"/>
                        </a:cubicBezTo>
                        <a:cubicBezTo>
                          <a:pt x="5461" y="4211"/>
                          <a:pt x="7233" y="4559"/>
                          <a:pt x="9008" y="4907"/>
                        </a:cubicBezTo>
                        <a:cubicBezTo>
                          <a:pt x="8919" y="4788"/>
                          <a:pt x="8834" y="4670"/>
                          <a:pt x="8743" y="4552"/>
                        </a:cubicBezTo>
                        <a:cubicBezTo>
                          <a:pt x="8698" y="4494"/>
                          <a:pt x="8654" y="4434"/>
                          <a:pt x="8610" y="4376"/>
                        </a:cubicBezTo>
                        <a:cubicBezTo>
                          <a:pt x="8571" y="4324"/>
                          <a:pt x="8581" y="4238"/>
                          <a:pt x="8403" y="4201"/>
                        </a:cubicBezTo>
                        <a:cubicBezTo>
                          <a:pt x="7537" y="4021"/>
                          <a:pt x="6671" y="3840"/>
                          <a:pt x="5804" y="3660"/>
                        </a:cubicBezTo>
                        <a:cubicBezTo>
                          <a:pt x="4941" y="3481"/>
                          <a:pt x="4076" y="3303"/>
                          <a:pt x="3212" y="3124"/>
                        </a:cubicBezTo>
                        <a:cubicBezTo>
                          <a:pt x="2770" y="3032"/>
                          <a:pt x="2324" y="2940"/>
                          <a:pt x="1879" y="2848"/>
                        </a:cubicBezTo>
                        <a:cubicBezTo>
                          <a:pt x="1835" y="2838"/>
                          <a:pt x="1795" y="2829"/>
                          <a:pt x="1755" y="2820"/>
                        </a:cubicBezTo>
                        <a:close/>
                        <a:moveTo>
                          <a:pt x="2633" y="4228"/>
                        </a:moveTo>
                        <a:lnTo>
                          <a:pt x="3113" y="4982"/>
                        </a:lnTo>
                        <a:cubicBezTo>
                          <a:pt x="3499" y="5063"/>
                          <a:pt x="3963" y="5133"/>
                          <a:pt x="4380" y="5206"/>
                        </a:cubicBezTo>
                        <a:cubicBezTo>
                          <a:pt x="6239" y="5534"/>
                          <a:pt x="8099" y="5860"/>
                          <a:pt x="9960" y="6187"/>
                        </a:cubicBezTo>
                        <a:cubicBezTo>
                          <a:pt x="9870" y="6069"/>
                          <a:pt x="9776" y="5949"/>
                          <a:pt x="9686" y="5830"/>
                        </a:cubicBezTo>
                        <a:cubicBezTo>
                          <a:pt x="9643" y="5772"/>
                          <a:pt x="9599" y="5714"/>
                          <a:pt x="9554" y="5657"/>
                        </a:cubicBezTo>
                        <a:cubicBezTo>
                          <a:pt x="9517" y="5606"/>
                          <a:pt x="9526" y="5515"/>
                          <a:pt x="9347" y="5481"/>
                        </a:cubicBezTo>
                        <a:cubicBezTo>
                          <a:pt x="8492" y="5322"/>
                          <a:pt x="7644" y="5163"/>
                          <a:pt x="6789" y="5003"/>
                        </a:cubicBezTo>
                        <a:cubicBezTo>
                          <a:pt x="5855" y="4829"/>
                          <a:pt x="4917" y="4654"/>
                          <a:pt x="3982" y="4480"/>
                        </a:cubicBezTo>
                        <a:cubicBezTo>
                          <a:pt x="3534" y="4396"/>
                          <a:pt x="3081" y="4311"/>
                          <a:pt x="2633" y="4228"/>
                        </a:cubicBezTo>
                        <a:close/>
                        <a:moveTo>
                          <a:pt x="3510" y="5601"/>
                        </a:moveTo>
                        <a:lnTo>
                          <a:pt x="3999" y="6357"/>
                        </a:lnTo>
                        <a:cubicBezTo>
                          <a:pt x="4374" y="6429"/>
                          <a:pt x="4829" y="6487"/>
                          <a:pt x="5232" y="6550"/>
                        </a:cubicBezTo>
                        <a:cubicBezTo>
                          <a:pt x="7126" y="6845"/>
                          <a:pt x="9019" y="7141"/>
                          <a:pt x="10912" y="7436"/>
                        </a:cubicBezTo>
                        <a:cubicBezTo>
                          <a:pt x="10739" y="7206"/>
                          <a:pt x="10562" y="6977"/>
                          <a:pt x="10390" y="6748"/>
                        </a:cubicBezTo>
                        <a:cubicBezTo>
                          <a:pt x="9482" y="6596"/>
                          <a:pt x="8573" y="6445"/>
                          <a:pt x="7666" y="6294"/>
                        </a:cubicBezTo>
                        <a:cubicBezTo>
                          <a:pt x="6729" y="6138"/>
                          <a:pt x="5790" y="5981"/>
                          <a:pt x="4852" y="5825"/>
                        </a:cubicBezTo>
                        <a:cubicBezTo>
                          <a:pt x="4410" y="5751"/>
                          <a:pt x="3927" y="5682"/>
                          <a:pt x="3510" y="5601"/>
                        </a:cubicBezTo>
                        <a:close/>
                        <a:moveTo>
                          <a:pt x="4562" y="7010"/>
                        </a:moveTo>
                        <a:lnTo>
                          <a:pt x="5050" y="7765"/>
                        </a:lnTo>
                        <a:cubicBezTo>
                          <a:pt x="5394" y="7823"/>
                          <a:pt x="5806" y="7870"/>
                          <a:pt x="6168" y="7919"/>
                        </a:cubicBezTo>
                        <a:cubicBezTo>
                          <a:pt x="8122" y="8187"/>
                          <a:pt x="10082" y="8455"/>
                          <a:pt x="12038" y="8723"/>
                        </a:cubicBezTo>
                        <a:cubicBezTo>
                          <a:pt x="11863" y="8494"/>
                          <a:pt x="11682" y="8263"/>
                          <a:pt x="11508" y="8033"/>
                        </a:cubicBezTo>
                        <a:cubicBezTo>
                          <a:pt x="10585" y="7897"/>
                          <a:pt x="9666" y="7763"/>
                          <a:pt x="8743" y="7627"/>
                        </a:cubicBezTo>
                        <a:cubicBezTo>
                          <a:pt x="7789" y="7486"/>
                          <a:pt x="6833" y="7345"/>
                          <a:pt x="5878" y="7205"/>
                        </a:cubicBezTo>
                        <a:cubicBezTo>
                          <a:pt x="5446" y="7141"/>
                          <a:pt x="4970" y="7082"/>
                          <a:pt x="4562" y="7010"/>
                        </a:cubicBezTo>
                        <a:close/>
                        <a:moveTo>
                          <a:pt x="5439" y="8383"/>
                        </a:moveTo>
                        <a:lnTo>
                          <a:pt x="5928" y="9138"/>
                        </a:lnTo>
                        <a:cubicBezTo>
                          <a:pt x="6238" y="9183"/>
                          <a:pt x="6611" y="9217"/>
                          <a:pt x="6921" y="9254"/>
                        </a:cubicBezTo>
                        <a:cubicBezTo>
                          <a:pt x="8945" y="9494"/>
                          <a:pt x="10966" y="9733"/>
                          <a:pt x="12990" y="9973"/>
                        </a:cubicBezTo>
                        <a:cubicBezTo>
                          <a:pt x="12816" y="9744"/>
                          <a:pt x="12634" y="9515"/>
                          <a:pt x="12460" y="9285"/>
                        </a:cubicBezTo>
                        <a:cubicBezTo>
                          <a:pt x="11513" y="9163"/>
                          <a:pt x="10568" y="9041"/>
                          <a:pt x="9620" y="8919"/>
                        </a:cubicBezTo>
                        <a:cubicBezTo>
                          <a:pt x="8627" y="8792"/>
                          <a:pt x="7635" y="8665"/>
                          <a:pt x="6640" y="8537"/>
                        </a:cubicBezTo>
                        <a:cubicBezTo>
                          <a:pt x="6251" y="8487"/>
                          <a:pt x="5812" y="8441"/>
                          <a:pt x="5439" y="8383"/>
                        </a:cubicBezTo>
                        <a:close/>
                        <a:moveTo>
                          <a:pt x="6317" y="9793"/>
                        </a:moveTo>
                        <a:lnTo>
                          <a:pt x="6797" y="10544"/>
                        </a:lnTo>
                        <a:cubicBezTo>
                          <a:pt x="7105" y="10582"/>
                          <a:pt x="7469" y="10609"/>
                          <a:pt x="7766" y="10639"/>
                        </a:cubicBezTo>
                        <a:cubicBezTo>
                          <a:pt x="9823" y="10846"/>
                          <a:pt x="11877" y="11053"/>
                          <a:pt x="13934" y="11261"/>
                        </a:cubicBezTo>
                        <a:cubicBezTo>
                          <a:pt x="13767" y="11039"/>
                          <a:pt x="13598" y="10818"/>
                          <a:pt x="13429" y="10597"/>
                        </a:cubicBezTo>
                        <a:cubicBezTo>
                          <a:pt x="13391" y="10548"/>
                          <a:pt x="12914" y="10516"/>
                          <a:pt x="12708" y="10494"/>
                        </a:cubicBezTo>
                        <a:cubicBezTo>
                          <a:pt x="12488" y="10469"/>
                          <a:pt x="12273" y="10446"/>
                          <a:pt x="12054" y="10422"/>
                        </a:cubicBezTo>
                        <a:cubicBezTo>
                          <a:pt x="11545" y="10366"/>
                          <a:pt x="11032" y="10310"/>
                          <a:pt x="10523" y="10254"/>
                        </a:cubicBezTo>
                        <a:cubicBezTo>
                          <a:pt x="9512" y="10142"/>
                          <a:pt x="8504" y="10029"/>
                          <a:pt x="7493" y="9917"/>
                        </a:cubicBezTo>
                        <a:cubicBezTo>
                          <a:pt x="7126" y="9877"/>
                          <a:pt x="6679" y="9843"/>
                          <a:pt x="6317" y="9793"/>
                        </a:cubicBezTo>
                        <a:close/>
                        <a:moveTo>
                          <a:pt x="7194" y="11164"/>
                        </a:moveTo>
                        <a:lnTo>
                          <a:pt x="7675" y="11919"/>
                        </a:lnTo>
                        <a:cubicBezTo>
                          <a:pt x="7950" y="11947"/>
                          <a:pt x="8261" y="11964"/>
                          <a:pt x="8519" y="11986"/>
                        </a:cubicBezTo>
                        <a:cubicBezTo>
                          <a:pt x="10643" y="12163"/>
                          <a:pt x="12770" y="12340"/>
                          <a:pt x="14894" y="12518"/>
                        </a:cubicBezTo>
                        <a:cubicBezTo>
                          <a:pt x="14726" y="12297"/>
                          <a:pt x="14558" y="12075"/>
                          <a:pt x="14389" y="11854"/>
                        </a:cubicBezTo>
                        <a:cubicBezTo>
                          <a:pt x="14352" y="11807"/>
                          <a:pt x="13859" y="11783"/>
                          <a:pt x="13652" y="11763"/>
                        </a:cubicBezTo>
                        <a:cubicBezTo>
                          <a:pt x="13429" y="11742"/>
                          <a:pt x="13206" y="11723"/>
                          <a:pt x="12982" y="11702"/>
                        </a:cubicBezTo>
                        <a:cubicBezTo>
                          <a:pt x="12464" y="11654"/>
                          <a:pt x="11950" y="11604"/>
                          <a:pt x="11433" y="11557"/>
                        </a:cubicBezTo>
                        <a:cubicBezTo>
                          <a:pt x="10406" y="11461"/>
                          <a:pt x="9381" y="11366"/>
                          <a:pt x="8354" y="11271"/>
                        </a:cubicBezTo>
                        <a:cubicBezTo>
                          <a:pt x="8085" y="11246"/>
                          <a:pt x="7811" y="11221"/>
                          <a:pt x="7542" y="11196"/>
                        </a:cubicBezTo>
                        <a:cubicBezTo>
                          <a:pt x="7429" y="11185"/>
                          <a:pt x="7310" y="11175"/>
                          <a:pt x="7194" y="11164"/>
                        </a:cubicBezTo>
                        <a:close/>
                        <a:moveTo>
                          <a:pt x="8072" y="12574"/>
                        </a:moveTo>
                        <a:lnTo>
                          <a:pt x="8552" y="13331"/>
                        </a:lnTo>
                        <a:cubicBezTo>
                          <a:pt x="8823" y="13352"/>
                          <a:pt x="9129" y="13363"/>
                          <a:pt x="9372" y="13380"/>
                        </a:cubicBezTo>
                        <a:cubicBezTo>
                          <a:pt x="11531" y="13524"/>
                          <a:pt x="13687" y="13669"/>
                          <a:pt x="15846" y="13814"/>
                        </a:cubicBezTo>
                        <a:cubicBezTo>
                          <a:pt x="15678" y="13593"/>
                          <a:pt x="15509" y="13370"/>
                          <a:pt x="15341" y="13148"/>
                        </a:cubicBezTo>
                        <a:cubicBezTo>
                          <a:pt x="15313" y="13111"/>
                          <a:pt x="15168" y="13113"/>
                          <a:pt x="15010" y="13101"/>
                        </a:cubicBezTo>
                        <a:cubicBezTo>
                          <a:pt x="14873" y="13091"/>
                          <a:pt x="14731" y="13080"/>
                          <a:pt x="14596" y="13070"/>
                        </a:cubicBezTo>
                        <a:cubicBezTo>
                          <a:pt x="14368" y="13052"/>
                          <a:pt x="14144" y="13034"/>
                          <a:pt x="13917" y="13017"/>
                        </a:cubicBezTo>
                        <a:cubicBezTo>
                          <a:pt x="13392" y="12977"/>
                          <a:pt x="12868" y="12938"/>
                          <a:pt x="12344" y="12898"/>
                        </a:cubicBezTo>
                        <a:cubicBezTo>
                          <a:pt x="11267" y="12816"/>
                          <a:pt x="10186" y="12735"/>
                          <a:pt x="9107" y="12653"/>
                        </a:cubicBezTo>
                        <a:cubicBezTo>
                          <a:pt x="8830" y="12632"/>
                          <a:pt x="8555" y="12611"/>
                          <a:pt x="8279" y="12590"/>
                        </a:cubicBezTo>
                        <a:cubicBezTo>
                          <a:pt x="8211" y="12585"/>
                          <a:pt x="8142" y="12579"/>
                          <a:pt x="8072" y="12574"/>
                        </a:cubicBezTo>
                        <a:close/>
                        <a:moveTo>
                          <a:pt x="8950" y="13947"/>
                        </a:moveTo>
                        <a:lnTo>
                          <a:pt x="9430" y="14702"/>
                        </a:lnTo>
                        <a:cubicBezTo>
                          <a:pt x="9700" y="14718"/>
                          <a:pt x="9996" y="14725"/>
                          <a:pt x="10225" y="14737"/>
                        </a:cubicBezTo>
                        <a:cubicBezTo>
                          <a:pt x="12418" y="14849"/>
                          <a:pt x="14614" y="14960"/>
                          <a:pt x="16806" y="15071"/>
                        </a:cubicBezTo>
                        <a:cubicBezTo>
                          <a:pt x="16639" y="14850"/>
                          <a:pt x="16470" y="14629"/>
                          <a:pt x="16301" y="14408"/>
                        </a:cubicBezTo>
                        <a:cubicBezTo>
                          <a:pt x="16271" y="14369"/>
                          <a:pt x="16124" y="14374"/>
                          <a:pt x="15962" y="14364"/>
                        </a:cubicBezTo>
                        <a:cubicBezTo>
                          <a:pt x="15824" y="14356"/>
                          <a:pt x="15678" y="14348"/>
                          <a:pt x="15540" y="14339"/>
                        </a:cubicBezTo>
                        <a:cubicBezTo>
                          <a:pt x="15309" y="14326"/>
                          <a:pt x="15083" y="14311"/>
                          <a:pt x="14853" y="14297"/>
                        </a:cubicBezTo>
                        <a:cubicBezTo>
                          <a:pt x="14318" y="14266"/>
                          <a:pt x="13781" y="14234"/>
                          <a:pt x="13246" y="14203"/>
                        </a:cubicBezTo>
                        <a:cubicBezTo>
                          <a:pt x="12152" y="14137"/>
                          <a:pt x="11062" y="14072"/>
                          <a:pt x="9968" y="14007"/>
                        </a:cubicBezTo>
                        <a:cubicBezTo>
                          <a:pt x="9688" y="13990"/>
                          <a:pt x="9404" y="13973"/>
                          <a:pt x="9123" y="13956"/>
                        </a:cubicBezTo>
                        <a:cubicBezTo>
                          <a:pt x="9067" y="13952"/>
                          <a:pt x="9008" y="13950"/>
                          <a:pt x="8950" y="13947"/>
                        </a:cubicBezTo>
                        <a:close/>
                        <a:moveTo>
                          <a:pt x="9827" y="15318"/>
                        </a:moveTo>
                        <a:lnTo>
                          <a:pt x="10307" y="16075"/>
                        </a:lnTo>
                        <a:cubicBezTo>
                          <a:pt x="10575" y="16086"/>
                          <a:pt x="10869" y="16087"/>
                          <a:pt x="11086" y="16094"/>
                        </a:cubicBezTo>
                        <a:cubicBezTo>
                          <a:pt x="13312" y="16173"/>
                          <a:pt x="15531" y="16252"/>
                          <a:pt x="17759" y="16330"/>
                        </a:cubicBezTo>
                        <a:cubicBezTo>
                          <a:pt x="17591" y="16109"/>
                          <a:pt x="17429" y="15888"/>
                          <a:pt x="17262" y="15667"/>
                        </a:cubicBezTo>
                        <a:cubicBezTo>
                          <a:pt x="17232" y="15628"/>
                          <a:pt x="17078" y="15634"/>
                          <a:pt x="16914" y="15626"/>
                        </a:cubicBezTo>
                        <a:cubicBezTo>
                          <a:pt x="16773" y="15620"/>
                          <a:pt x="16634" y="15615"/>
                          <a:pt x="16492" y="15609"/>
                        </a:cubicBezTo>
                        <a:cubicBezTo>
                          <a:pt x="16258" y="15599"/>
                          <a:pt x="16022" y="15588"/>
                          <a:pt x="15788" y="15577"/>
                        </a:cubicBezTo>
                        <a:cubicBezTo>
                          <a:pt x="15246" y="15554"/>
                          <a:pt x="14700" y="15531"/>
                          <a:pt x="14157" y="15507"/>
                        </a:cubicBezTo>
                        <a:cubicBezTo>
                          <a:pt x="13045" y="15459"/>
                          <a:pt x="11933" y="15411"/>
                          <a:pt x="10821" y="15362"/>
                        </a:cubicBezTo>
                        <a:cubicBezTo>
                          <a:pt x="10535" y="15350"/>
                          <a:pt x="10254" y="15336"/>
                          <a:pt x="9968" y="15323"/>
                        </a:cubicBezTo>
                        <a:cubicBezTo>
                          <a:pt x="9922" y="15321"/>
                          <a:pt x="9876" y="15320"/>
                          <a:pt x="9827" y="15318"/>
                        </a:cubicBezTo>
                        <a:close/>
                        <a:moveTo>
                          <a:pt x="10697" y="16728"/>
                        </a:moveTo>
                        <a:lnTo>
                          <a:pt x="11177" y="17476"/>
                        </a:lnTo>
                        <a:cubicBezTo>
                          <a:pt x="11429" y="17481"/>
                          <a:pt x="11686" y="17486"/>
                          <a:pt x="11938" y="17492"/>
                        </a:cubicBezTo>
                        <a:cubicBezTo>
                          <a:pt x="14200" y="17537"/>
                          <a:pt x="16458" y="17583"/>
                          <a:pt x="18719" y="17628"/>
                        </a:cubicBezTo>
                        <a:cubicBezTo>
                          <a:pt x="18551" y="17407"/>
                          <a:pt x="18382" y="17186"/>
                          <a:pt x="18214" y="16964"/>
                        </a:cubicBezTo>
                        <a:cubicBezTo>
                          <a:pt x="18184" y="16926"/>
                          <a:pt x="18032" y="16934"/>
                          <a:pt x="17866" y="16929"/>
                        </a:cubicBezTo>
                        <a:cubicBezTo>
                          <a:pt x="17722" y="16925"/>
                          <a:pt x="17579" y="16921"/>
                          <a:pt x="17436" y="16917"/>
                        </a:cubicBezTo>
                        <a:cubicBezTo>
                          <a:pt x="17199" y="16910"/>
                          <a:pt x="16963" y="16904"/>
                          <a:pt x="16724" y="16898"/>
                        </a:cubicBezTo>
                        <a:cubicBezTo>
                          <a:pt x="16173" y="16882"/>
                          <a:pt x="15619" y="16866"/>
                          <a:pt x="15068" y="16851"/>
                        </a:cubicBezTo>
                        <a:cubicBezTo>
                          <a:pt x="13938" y="16819"/>
                          <a:pt x="12811" y="16788"/>
                          <a:pt x="11682" y="16756"/>
                        </a:cubicBezTo>
                        <a:cubicBezTo>
                          <a:pt x="11394" y="16748"/>
                          <a:pt x="11103" y="16740"/>
                          <a:pt x="10812" y="16732"/>
                        </a:cubicBezTo>
                        <a:cubicBezTo>
                          <a:pt x="10776" y="16730"/>
                          <a:pt x="10734" y="16729"/>
                          <a:pt x="10697" y="16728"/>
                        </a:cubicBezTo>
                        <a:close/>
                        <a:moveTo>
                          <a:pt x="11574" y="18101"/>
                        </a:moveTo>
                        <a:lnTo>
                          <a:pt x="12054" y="18849"/>
                        </a:lnTo>
                        <a:cubicBezTo>
                          <a:pt x="12299" y="18850"/>
                          <a:pt x="12546" y="18851"/>
                          <a:pt x="12791" y="18852"/>
                        </a:cubicBezTo>
                        <a:cubicBezTo>
                          <a:pt x="15087" y="18865"/>
                          <a:pt x="17383" y="18877"/>
                          <a:pt x="19679" y="18889"/>
                        </a:cubicBezTo>
                        <a:cubicBezTo>
                          <a:pt x="19511" y="18668"/>
                          <a:pt x="19344" y="18446"/>
                          <a:pt x="19174" y="18225"/>
                        </a:cubicBezTo>
                        <a:cubicBezTo>
                          <a:pt x="19144" y="18186"/>
                          <a:pt x="18986" y="18200"/>
                          <a:pt x="18818" y="18197"/>
                        </a:cubicBezTo>
                        <a:cubicBezTo>
                          <a:pt x="18673" y="18195"/>
                          <a:pt x="18526" y="18192"/>
                          <a:pt x="18379" y="18190"/>
                        </a:cubicBezTo>
                        <a:cubicBezTo>
                          <a:pt x="18138" y="18187"/>
                          <a:pt x="17900" y="18185"/>
                          <a:pt x="17659" y="18182"/>
                        </a:cubicBezTo>
                        <a:cubicBezTo>
                          <a:pt x="17098" y="18174"/>
                          <a:pt x="16539" y="18166"/>
                          <a:pt x="15979" y="18159"/>
                        </a:cubicBezTo>
                        <a:cubicBezTo>
                          <a:pt x="14831" y="18144"/>
                          <a:pt x="13690" y="18128"/>
                          <a:pt x="12543" y="18113"/>
                        </a:cubicBezTo>
                        <a:cubicBezTo>
                          <a:pt x="12249" y="18109"/>
                          <a:pt x="11950" y="18105"/>
                          <a:pt x="11657" y="18101"/>
                        </a:cubicBezTo>
                        <a:cubicBezTo>
                          <a:pt x="11632" y="18100"/>
                          <a:pt x="11602" y="18101"/>
                          <a:pt x="11574" y="18101"/>
                        </a:cubicBezTo>
                        <a:close/>
                        <a:moveTo>
                          <a:pt x="20118" y="19474"/>
                        </a:moveTo>
                        <a:cubicBezTo>
                          <a:pt x="19004" y="19475"/>
                          <a:pt x="17886" y="19476"/>
                          <a:pt x="16773" y="19477"/>
                        </a:cubicBezTo>
                        <a:cubicBezTo>
                          <a:pt x="15648" y="19479"/>
                          <a:pt x="14519" y="19480"/>
                          <a:pt x="13395" y="19481"/>
                        </a:cubicBezTo>
                        <a:cubicBezTo>
                          <a:pt x="13097" y="19482"/>
                          <a:pt x="12799" y="19482"/>
                          <a:pt x="12501" y="19483"/>
                        </a:cubicBezTo>
                        <a:cubicBezTo>
                          <a:pt x="12486" y="19483"/>
                          <a:pt x="12468" y="19483"/>
                          <a:pt x="12452" y="19483"/>
                        </a:cubicBezTo>
                        <a:lnTo>
                          <a:pt x="12932" y="20231"/>
                        </a:lnTo>
                        <a:cubicBezTo>
                          <a:pt x="13171" y="20228"/>
                          <a:pt x="13405" y="20226"/>
                          <a:pt x="13644" y="20224"/>
                        </a:cubicBezTo>
                        <a:cubicBezTo>
                          <a:pt x="15974" y="20203"/>
                          <a:pt x="18309" y="20183"/>
                          <a:pt x="20640" y="20162"/>
                        </a:cubicBezTo>
                        <a:cubicBezTo>
                          <a:pt x="20465" y="19932"/>
                          <a:pt x="20291" y="19703"/>
                          <a:pt x="20118" y="19474"/>
                        </a:cubicBezTo>
                        <a:close/>
                        <a:moveTo>
                          <a:pt x="21078" y="20735"/>
                        </a:moveTo>
                        <a:cubicBezTo>
                          <a:pt x="19948" y="20752"/>
                          <a:pt x="18813" y="20768"/>
                          <a:pt x="17684" y="20786"/>
                        </a:cubicBezTo>
                        <a:cubicBezTo>
                          <a:pt x="16541" y="20803"/>
                          <a:pt x="15398" y="20821"/>
                          <a:pt x="14256" y="20838"/>
                        </a:cubicBezTo>
                        <a:cubicBezTo>
                          <a:pt x="13954" y="20843"/>
                          <a:pt x="13658" y="20848"/>
                          <a:pt x="13354" y="20852"/>
                        </a:cubicBezTo>
                        <a:cubicBezTo>
                          <a:pt x="13349" y="20853"/>
                          <a:pt x="13336" y="20854"/>
                          <a:pt x="13329" y="20854"/>
                        </a:cubicBezTo>
                        <a:lnTo>
                          <a:pt x="13809" y="21600"/>
                        </a:lnTo>
                        <a:cubicBezTo>
                          <a:pt x="14050" y="21595"/>
                          <a:pt x="14289" y="21590"/>
                          <a:pt x="14530" y="21584"/>
                        </a:cubicBezTo>
                        <a:cubicBezTo>
                          <a:pt x="16886" y="21531"/>
                          <a:pt x="19243" y="21476"/>
                          <a:pt x="21600" y="21423"/>
                        </a:cubicBezTo>
                        <a:cubicBezTo>
                          <a:pt x="21426" y="21194"/>
                          <a:pt x="21252" y="20964"/>
                          <a:pt x="21078" y="2073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numCol="1" anchor="ctr">
                    <a:normAutofit/>
                  </a:bodyPr>
                  <a:lstStyle>
                    <a:defPPr>
                      <a:defRPr lang="id-ID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defTabSz="228600">
                      <a:defRPr sz="3000" b="0" spc="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</p:grpSp>
            <p:grpSp>
              <p:nvGrpSpPr>
                <p:cNvPr id="23" name="íśļíḋe">
                  <a:extLst>
                    <a:ext uri="{FF2B5EF4-FFF2-40B4-BE49-F238E27FC236}">
                      <a16:creationId xmlns:a16="http://schemas.microsoft.com/office/drawing/2014/main" xmlns="" id="{D3169770-CE0C-42A7-AC6C-17318CC5F18E}"/>
                    </a:ext>
                  </a:extLst>
                </p:cNvPr>
                <p:cNvGrpSpPr/>
                <p:nvPr/>
              </p:nvGrpSpPr>
              <p:grpSpPr>
                <a:xfrm>
                  <a:off x="5949807" y="2688062"/>
                  <a:ext cx="1579248" cy="3331378"/>
                  <a:chOff x="5949807" y="2688062"/>
                  <a:chExt cx="1579248" cy="3331378"/>
                </a:xfrm>
              </p:grpSpPr>
              <p:sp>
                <p:nvSpPr>
                  <p:cNvPr id="41" name="iśļïḋé">
                    <a:extLst>
                      <a:ext uri="{FF2B5EF4-FFF2-40B4-BE49-F238E27FC236}">
                        <a16:creationId xmlns:a16="http://schemas.microsoft.com/office/drawing/2014/main" xmlns="" id="{B1887A68-1AF2-41C5-B8B0-188BDEDB2A28}"/>
                      </a:ext>
                    </a:extLst>
                  </p:cNvPr>
                  <p:cNvSpPr/>
                  <p:nvPr/>
                </p:nvSpPr>
                <p:spPr>
                  <a:xfrm>
                    <a:off x="6555583" y="2688062"/>
                    <a:ext cx="973472" cy="319558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589" h="21600" extrusionOk="0">
                        <a:moveTo>
                          <a:pt x="11871" y="0"/>
                        </a:moveTo>
                        <a:cubicBezTo>
                          <a:pt x="9462" y="400"/>
                          <a:pt x="7041" y="791"/>
                          <a:pt x="4625" y="1186"/>
                        </a:cubicBezTo>
                        <a:cubicBezTo>
                          <a:pt x="3436" y="1381"/>
                          <a:pt x="2249" y="1575"/>
                          <a:pt x="1061" y="1770"/>
                        </a:cubicBezTo>
                        <a:cubicBezTo>
                          <a:pt x="758" y="1820"/>
                          <a:pt x="457" y="1870"/>
                          <a:pt x="152" y="1919"/>
                        </a:cubicBezTo>
                        <a:cubicBezTo>
                          <a:pt x="47" y="1937"/>
                          <a:pt x="-11" y="1933"/>
                          <a:pt x="2" y="1973"/>
                        </a:cubicBezTo>
                        <a:cubicBezTo>
                          <a:pt x="11" y="1999"/>
                          <a:pt x="19" y="2023"/>
                          <a:pt x="28" y="2049"/>
                        </a:cubicBezTo>
                        <a:cubicBezTo>
                          <a:pt x="40" y="2088"/>
                          <a:pt x="54" y="2128"/>
                          <a:pt x="67" y="2167"/>
                        </a:cubicBezTo>
                        <a:cubicBezTo>
                          <a:pt x="127" y="2347"/>
                          <a:pt x="185" y="2530"/>
                          <a:pt x="244" y="2711"/>
                        </a:cubicBezTo>
                        <a:cubicBezTo>
                          <a:pt x="4247" y="2095"/>
                          <a:pt x="11861" y="926"/>
                          <a:pt x="12264" y="863"/>
                        </a:cubicBezTo>
                        <a:cubicBezTo>
                          <a:pt x="12134" y="575"/>
                          <a:pt x="12000" y="288"/>
                          <a:pt x="11871" y="0"/>
                        </a:cubicBezTo>
                        <a:close/>
                        <a:moveTo>
                          <a:pt x="12538" y="1603"/>
                        </a:moveTo>
                        <a:cubicBezTo>
                          <a:pt x="10113" y="1964"/>
                          <a:pt x="7660" y="2313"/>
                          <a:pt x="5221" y="2667"/>
                        </a:cubicBezTo>
                        <a:cubicBezTo>
                          <a:pt x="4004" y="2843"/>
                          <a:pt x="2788" y="3020"/>
                          <a:pt x="1571" y="3197"/>
                        </a:cubicBezTo>
                        <a:cubicBezTo>
                          <a:pt x="1241" y="3245"/>
                          <a:pt x="915" y="3293"/>
                          <a:pt x="584" y="3341"/>
                        </a:cubicBezTo>
                        <a:cubicBezTo>
                          <a:pt x="473" y="3357"/>
                          <a:pt x="408" y="3353"/>
                          <a:pt x="421" y="3394"/>
                        </a:cubicBezTo>
                        <a:cubicBezTo>
                          <a:pt x="429" y="3420"/>
                          <a:pt x="437" y="3446"/>
                          <a:pt x="447" y="3472"/>
                        </a:cubicBezTo>
                        <a:cubicBezTo>
                          <a:pt x="460" y="3511"/>
                          <a:pt x="472" y="3550"/>
                          <a:pt x="486" y="3590"/>
                        </a:cubicBezTo>
                        <a:cubicBezTo>
                          <a:pt x="546" y="3770"/>
                          <a:pt x="603" y="3951"/>
                          <a:pt x="662" y="4132"/>
                        </a:cubicBezTo>
                        <a:cubicBezTo>
                          <a:pt x="4749" y="3577"/>
                          <a:pt x="12513" y="2525"/>
                          <a:pt x="12924" y="2468"/>
                        </a:cubicBezTo>
                        <a:cubicBezTo>
                          <a:pt x="12795" y="2179"/>
                          <a:pt x="12667" y="1891"/>
                          <a:pt x="12538" y="1603"/>
                        </a:cubicBezTo>
                        <a:close/>
                        <a:moveTo>
                          <a:pt x="13199" y="3207"/>
                        </a:moveTo>
                        <a:cubicBezTo>
                          <a:pt x="10728" y="3536"/>
                          <a:pt x="8226" y="3845"/>
                          <a:pt x="5737" y="4162"/>
                        </a:cubicBezTo>
                        <a:cubicBezTo>
                          <a:pt x="4494" y="4320"/>
                          <a:pt x="3257" y="4478"/>
                          <a:pt x="2016" y="4636"/>
                        </a:cubicBezTo>
                        <a:cubicBezTo>
                          <a:pt x="1679" y="4679"/>
                          <a:pt x="1341" y="4723"/>
                          <a:pt x="1003" y="4766"/>
                        </a:cubicBezTo>
                        <a:cubicBezTo>
                          <a:pt x="889" y="4780"/>
                          <a:pt x="819" y="4774"/>
                          <a:pt x="833" y="4816"/>
                        </a:cubicBezTo>
                        <a:cubicBezTo>
                          <a:pt x="841" y="4841"/>
                          <a:pt x="850" y="4867"/>
                          <a:pt x="859" y="4893"/>
                        </a:cubicBezTo>
                        <a:cubicBezTo>
                          <a:pt x="872" y="4932"/>
                          <a:pt x="884" y="4972"/>
                          <a:pt x="898" y="5011"/>
                        </a:cubicBezTo>
                        <a:cubicBezTo>
                          <a:pt x="957" y="5192"/>
                          <a:pt x="1021" y="5372"/>
                          <a:pt x="1081" y="5553"/>
                        </a:cubicBezTo>
                        <a:cubicBezTo>
                          <a:pt x="5249" y="5060"/>
                          <a:pt x="13173" y="4124"/>
                          <a:pt x="13591" y="4072"/>
                        </a:cubicBezTo>
                        <a:cubicBezTo>
                          <a:pt x="13463" y="3784"/>
                          <a:pt x="13328" y="3495"/>
                          <a:pt x="13199" y="3207"/>
                        </a:cubicBezTo>
                        <a:close/>
                        <a:moveTo>
                          <a:pt x="14003" y="4812"/>
                        </a:moveTo>
                        <a:cubicBezTo>
                          <a:pt x="11484" y="5108"/>
                          <a:pt x="8931" y="5377"/>
                          <a:pt x="6391" y="5657"/>
                        </a:cubicBezTo>
                        <a:cubicBezTo>
                          <a:pt x="5125" y="5796"/>
                          <a:pt x="3858" y="5936"/>
                          <a:pt x="2592" y="6075"/>
                        </a:cubicBezTo>
                        <a:cubicBezTo>
                          <a:pt x="2248" y="6113"/>
                          <a:pt x="1903" y="6151"/>
                          <a:pt x="1558" y="6189"/>
                        </a:cubicBezTo>
                        <a:cubicBezTo>
                          <a:pt x="1442" y="6202"/>
                          <a:pt x="1375" y="6195"/>
                          <a:pt x="1388" y="6237"/>
                        </a:cubicBezTo>
                        <a:cubicBezTo>
                          <a:pt x="1397" y="6263"/>
                          <a:pt x="1405" y="6288"/>
                          <a:pt x="1415" y="6314"/>
                        </a:cubicBezTo>
                        <a:cubicBezTo>
                          <a:pt x="1428" y="6353"/>
                          <a:pt x="1440" y="6393"/>
                          <a:pt x="1454" y="6432"/>
                        </a:cubicBezTo>
                        <a:cubicBezTo>
                          <a:pt x="1514" y="6613"/>
                          <a:pt x="1570" y="6793"/>
                          <a:pt x="1630" y="6974"/>
                        </a:cubicBezTo>
                        <a:cubicBezTo>
                          <a:pt x="3756" y="6758"/>
                          <a:pt x="5887" y="6543"/>
                          <a:pt x="8013" y="6328"/>
                        </a:cubicBezTo>
                        <a:cubicBezTo>
                          <a:pt x="10142" y="6113"/>
                          <a:pt x="13969" y="5722"/>
                          <a:pt x="14396" y="5675"/>
                        </a:cubicBezTo>
                        <a:cubicBezTo>
                          <a:pt x="14267" y="5387"/>
                          <a:pt x="14132" y="5099"/>
                          <a:pt x="14003" y="4812"/>
                        </a:cubicBezTo>
                        <a:close/>
                        <a:moveTo>
                          <a:pt x="14670" y="6416"/>
                        </a:moveTo>
                        <a:cubicBezTo>
                          <a:pt x="12074" y="6683"/>
                          <a:pt x="9433" y="6914"/>
                          <a:pt x="6816" y="7159"/>
                        </a:cubicBezTo>
                        <a:cubicBezTo>
                          <a:pt x="5527" y="7280"/>
                          <a:pt x="4239" y="7401"/>
                          <a:pt x="2951" y="7522"/>
                        </a:cubicBezTo>
                        <a:cubicBezTo>
                          <a:pt x="2623" y="7553"/>
                          <a:pt x="2293" y="7583"/>
                          <a:pt x="1964" y="7614"/>
                        </a:cubicBezTo>
                        <a:cubicBezTo>
                          <a:pt x="1849" y="7625"/>
                          <a:pt x="1793" y="7617"/>
                          <a:pt x="1807" y="7658"/>
                        </a:cubicBezTo>
                        <a:cubicBezTo>
                          <a:pt x="1815" y="7684"/>
                          <a:pt x="1819" y="7710"/>
                          <a:pt x="1827" y="7735"/>
                        </a:cubicBezTo>
                        <a:cubicBezTo>
                          <a:pt x="1840" y="7775"/>
                          <a:pt x="1853" y="7814"/>
                          <a:pt x="1866" y="7853"/>
                        </a:cubicBezTo>
                        <a:cubicBezTo>
                          <a:pt x="1925" y="8034"/>
                          <a:pt x="1988" y="8214"/>
                          <a:pt x="2049" y="8395"/>
                        </a:cubicBezTo>
                        <a:cubicBezTo>
                          <a:pt x="4215" y="8210"/>
                          <a:pt x="6382" y="8026"/>
                          <a:pt x="8549" y="7841"/>
                        </a:cubicBezTo>
                        <a:cubicBezTo>
                          <a:pt x="10719" y="7657"/>
                          <a:pt x="14621" y="7321"/>
                          <a:pt x="15056" y="7279"/>
                        </a:cubicBezTo>
                        <a:cubicBezTo>
                          <a:pt x="14927" y="6991"/>
                          <a:pt x="14799" y="6704"/>
                          <a:pt x="14670" y="6416"/>
                        </a:cubicBezTo>
                        <a:close/>
                        <a:moveTo>
                          <a:pt x="15475" y="7979"/>
                        </a:moveTo>
                        <a:cubicBezTo>
                          <a:pt x="12831" y="8214"/>
                          <a:pt x="10139" y="8403"/>
                          <a:pt x="7470" y="8611"/>
                        </a:cubicBezTo>
                        <a:cubicBezTo>
                          <a:pt x="6157" y="8713"/>
                          <a:pt x="4839" y="8815"/>
                          <a:pt x="3527" y="8917"/>
                        </a:cubicBezTo>
                        <a:cubicBezTo>
                          <a:pt x="3191" y="8943"/>
                          <a:pt x="2855" y="8969"/>
                          <a:pt x="2520" y="8995"/>
                        </a:cubicBezTo>
                        <a:cubicBezTo>
                          <a:pt x="2402" y="9005"/>
                          <a:pt x="2342" y="8995"/>
                          <a:pt x="2356" y="9037"/>
                        </a:cubicBezTo>
                        <a:cubicBezTo>
                          <a:pt x="2365" y="9063"/>
                          <a:pt x="2375" y="9089"/>
                          <a:pt x="2382" y="9115"/>
                        </a:cubicBezTo>
                        <a:cubicBezTo>
                          <a:pt x="2395" y="9154"/>
                          <a:pt x="2409" y="9193"/>
                          <a:pt x="2422" y="9232"/>
                        </a:cubicBezTo>
                        <a:cubicBezTo>
                          <a:pt x="2481" y="9413"/>
                          <a:pt x="2546" y="9594"/>
                          <a:pt x="2605" y="9775"/>
                        </a:cubicBezTo>
                        <a:cubicBezTo>
                          <a:pt x="4814" y="9620"/>
                          <a:pt x="7019" y="9466"/>
                          <a:pt x="9229" y="9312"/>
                        </a:cubicBezTo>
                        <a:cubicBezTo>
                          <a:pt x="11440" y="9158"/>
                          <a:pt x="15415" y="8878"/>
                          <a:pt x="15860" y="8842"/>
                        </a:cubicBezTo>
                        <a:cubicBezTo>
                          <a:pt x="15731" y="8554"/>
                          <a:pt x="15604" y="8267"/>
                          <a:pt x="15475" y="7979"/>
                        </a:cubicBezTo>
                        <a:close/>
                        <a:moveTo>
                          <a:pt x="16148" y="9581"/>
                        </a:moveTo>
                        <a:cubicBezTo>
                          <a:pt x="13467" y="9783"/>
                          <a:pt x="10731" y="9932"/>
                          <a:pt x="8026" y="10101"/>
                        </a:cubicBezTo>
                        <a:cubicBezTo>
                          <a:pt x="6702" y="10184"/>
                          <a:pt x="5380" y="10267"/>
                          <a:pt x="4056" y="10351"/>
                        </a:cubicBezTo>
                        <a:cubicBezTo>
                          <a:pt x="3718" y="10372"/>
                          <a:pt x="3376" y="10393"/>
                          <a:pt x="3036" y="10414"/>
                        </a:cubicBezTo>
                        <a:cubicBezTo>
                          <a:pt x="2948" y="10420"/>
                          <a:pt x="2857" y="10425"/>
                          <a:pt x="2768" y="10430"/>
                        </a:cubicBezTo>
                        <a:cubicBezTo>
                          <a:pt x="2777" y="10457"/>
                          <a:pt x="2791" y="10485"/>
                          <a:pt x="2801" y="10512"/>
                        </a:cubicBezTo>
                        <a:cubicBezTo>
                          <a:pt x="2814" y="10552"/>
                          <a:pt x="2827" y="10592"/>
                          <a:pt x="2840" y="10632"/>
                        </a:cubicBezTo>
                        <a:cubicBezTo>
                          <a:pt x="2901" y="10820"/>
                          <a:pt x="2962" y="11007"/>
                          <a:pt x="3023" y="11196"/>
                        </a:cubicBezTo>
                        <a:cubicBezTo>
                          <a:pt x="5274" y="11072"/>
                          <a:pt x="7528" y="10950"/>
                          <a:pt x="9779" y="10827"/>
                        </a:cubicBezTo>
                        <a:cubicBezTo>
                          <a:pt x="12030" y="10704"/>
                          <a:pt x="16082" y="10477"/>
                          <a:pt x="16534" y="10446"/>
                        </a:cubicBezTo>
                        <a:cubicBezTo>
                          <a:pt x="16405" y="10158"/>
                          <a:pt x="16277" y="9869"/>
                          <a:pt x="16148" y="9581"/>
                        </a:cubicBezTo>
                        <a:close/>
                        <a:moveTo>
                          <a:pt x="16809" y="11186"/>
                        </a:moveTo>
                        <a:cubicBezTo>
                          <a:pt x="15444" y="11271"/>
                          <a:pt x="14063" y="11329"/>
                          <a:pt x="12689" y="11395"/>
                        </a:cubicBezTo>
                        <a:cubicBezTo>
                          <a:pt x="11305" y="11461"/>
                          <a:pt x="9926" y="11528"/>
                          <a:pt x="8543" y="11594"/>
                        </a:cubicBezTo>
                        <a:cubicBezTo>
                          <a:pt x="7194" y="11659"/>
                          <a:pt x="5843" y="11724"/>
                          <a:pt x="4495" y="11790"/>
                        </a:cubicBezTo>
                        <a:cubicBezTo>
                          <a:pt x="4148" y="11806"/>
                          <a:pt x="3801" y="11823"/>
                          <a:pt x="3455" y="11839"/>
                        </a:cubicBezTo>
                        <a:cubicBezTo>
                          <a:pt x="3365" y="11844"/>
                          <a:pt x="3277" y="11849"/>
                          <a:pt x="3187" y="11853"/>
                        </a:cubicBezTo>
                        <a:cubicBezTo>
                          <a:pt x="3196" y="11880"/>
                          <a:pt x="3204" y="11907"/>
                          <a:pt x="3213" y="11933"/>
                        </a:cubicBezTo>
                        <a:cubicBezTo>
                          <a:pt x="3226" y="11973"/>
                          <a:pt x="3238" y="12013"/>
                          <a:pt x="3252" y="12053"/>
                        </a:cubicBezTo>
                        <a:cubicBezTo>
                          <a:pt x="3313" y="12241"/>
                          <a:pt x="3380" y="12429"/>
                          <a:pt x="3442" y="12617"/>
                        </a:cubicBezTo>
                        <a:cubicBezTo>
                          <a:pt x="5734" y="12524"/>
                          <a:pt x="8023" y="12432"/>
                          <a:pt x="10315" y="12340"/>
                        </a:cubicBezTo>
                        <a:cubicBezTo>
                          <a:pt x="12607" y="12247"/>
                          <a:pt x="16740" y="12076"/>
                          <a:pt x="17201" y="12051"/>
                        </a:cubicBezTo>
                        <a:cubicBezTo>
                          <a:pt x="17072" y="11762"/>
                          <a:pt x="16938" y="11474"/>
                          <a:pt x="16809" y="11186"/>
                        </a:cubicBezTo>
                        <a:close/>
                        <a:moveTo>
                          <a:pt x="17613" y="12790"/>
                        </a:moveTo>
                        <a:cubicBezTo>
                          <a:pt x="15489" y="12895"/>
                          <a:pt x="13336" y="12948"/>
                          <a:pt x="11198" y="13021"/>
                        </a:cubicBezTo>
                        <a:cubicBezTo>
                          <a:pt x="9099" y="13092"/>
                          <a:pt x="6997" y="13163"/>
                          <a:pt x="4900" y="13235"/>
                        </a:cubicBezTo>
                        <a:cubicBezTo>
                          <a:pt x="4513" y="13247"/>
                          <a:pt x="4129" y="13261"/>
                          <a:pt x="3743" y="13275"/>
                        </a:cubicBezTo>
                        <a:cubicBezTo>
                          <a:pt x="3775" y="13372"/>
                          <a:pt x="3808" y="13468"/>
                          <a:pt x="3841" y="13566"/>
                        </a:cubicBezTo>
                        <a:cubicBezTo>
                          <a:pt x="3876" y="13672"/>
                          <a:pt x="3911" y="13780"/>
                          <a:pt x="3945" y="13886"/>
                        </a:cubicBezTo>
                        <a:cubicBezTo>
                          <a:pt x="3962" y="13938"/>
                          <a:pt x="3975" y="13987"/>
                          <a:pt x="3991" y="14038"/>
                        </a:cubicBezTo>
                        <a:cubicBezTo>
                          <a:pt x="4176" y="14033"/>
                          <a:pt x="4364" y="14029"/>
                          <a:pt x="4547" y="14024"/>
                        </a:cubicBezTo>
                        <a:cubicBezTo>
                          <a:pt x="6049" y="13985"/>
                          <a:pt x="7550" y="13944"/>
                          <a:pt x="9053" y="13904"/>
                        </a:cubicBezTo>
                        <a:cubicBezTo>
                          <a:pt x="10532" y="13866"/>
                          <a:pt x="12007" y="13828"/>
                          <a:pt x="13487" y="13789"/>
                        </a:cubicBezTo>
                        <a:cubicBezTo>
                          <a:pt x="14992" y="13749"/>
                          <a:pt x="17530" y="13676"/>
                          <a:pt x="17999" y="13655"/>
                        </a:cubicBezTo>
                        <a:cubicBezTo>
                          <a:pt x="17870" y="13368"/>
                          <a:pt x="17742" y="13078"/>
                          <a:pt x="17613" y="12790"/>
                        </a:cubicBezTo>
                        <a:close/>
                        <a:moveTo>
                          <a:pt x="18228" y="14353"/>
                        </a:moveTo>
                        <a:cubicBezTo>
                          <a:pt x="18195" y="14352"/>
                          <a:pt x="18152" y="14358"/>
                          <a:pt x="18090" y="14361"/>
                        </a:cubicBezTo>
                        <a:cubicBezTo>
                          <a:pt x="17730" y="14374"/>
                          <a:pt x="17367" y="14387"/>
                          <a:pt x="17005" y="14395"/>
                        </a:cubicBezTo>
                        <a:cubicBezTo>
                          <a:pt x="15578" y="14426"/>
                          <a:pt x="14149" y="14451"/>
                          <a:pt x="12721" y="14480"/>
                        </a:cubicBezTo>
                        <a:cubicBezTo>
                          <a:pt x="9865" y="14537"/>
                          <a:pt x="7009" y="14595"/>
                          <a:pt x="4155" y="14654"/>
                        </a:cubicBezTo>
                        <a:cubicBezTo>
                          <a:pt x="4219" y="14850"/>
                          <a:pt x="4286" y="15046"/>
                          <a:pt x="4351" y="15242"/>
                        </a:cubicBezTo>
                        <a:cubicBezTo>
                          <a:pt x="4367" y="15292"/>
                          <a:pt x="4379" y="15341"/>
                          <a:pt x="4397" y="15391"/>
                        </a:cubicBezTo>
                        <a:cubicBezTo>
                          <a:pt x="4411" y="15434"/>
                          <a:pt x="4478" y="15419"/>
                          <a:pt x="4599" y="15417"/>
                        </a:cubicBezTo>
                        <a:cubicBezTo>
                          <a:pt x="4692" y="15416"/>
                          <a:pt x="4781" y="15414"/>
                          <a:pt x="4874" y="15413"/>
                        </a:cubicBezTo>
                        <a:cubicBezTo>
                          <a:pt x="5237" y="15409"/>
                          <a:pt x="5603" y="15404"/>
                          <a:pt x="5966" y="15399"/>
                        </a:cubicBezTo>
                        <a:cubicBezTo>
                          <a:pt x="7374" y="15381"/>
                          <a:pt x="8780" y="15361"/>
                          <a:pt x="10191" y="15343"/>
                        </a:cubicBezTo>
                        <a:cubicBezTo>
                          <a:pt x="11617" y="15325"/>
                          <a:pt x="13046" y="15306"/>
                          <a:pt x="14474" y="15288"/>
                        </a:cubicBezTo>
                        <a:cubicBezTo>
                          <a:pt x="15871" y="15269"/>
                          <a:pt x="18188" y="15232"/>
                          <a:pt x="18666" y="15218"/>
                        </a:cubicBezTo>
                        <a:cubicBezTo>
                          <a:pt x="18575" y="15015"/>
                          <a:pt x="18481" y="14811"/>
                          <a:pt x="18391" y="14608"/>
                        </a:cubicBezTo>
                        <a:cubicBezTo>
                          <a:pt x="18368" y="14559"/>
                          <a:pt x="18347" y="14512"/>
                          <a:pt x="18326" y="14462"/>
                        </a:cubicBezTo>
                        <a:cubicBezTo>
                          <a:pt x="18314" y="14435"/>
                          <a:pt x="18298" y="14410"/>
                          <a:pt x="18287" y="14383"/>
                        </a:cubicBezTo>
                        <a:cubicBezTo>
                          <a:pt x="18276" y="14360"/>
                          <a:pt x="18260" y="14353"/>
                          <a:pt x="18228" y="14353"/>
                        </a:cubicBezTo>
                        <a:close/>
                        <a:moveTo>
                          <a:pt x="18940" y="15957"/>
                        </a:moveTo>
                        <a:cubicBezTo>
                          <a:pt x="18851" y="15960"/>
                          <a:pt x="18762" y="15961"/>
                          <a:pt x="18672" y="15963"/>
                        </a:cubicBezTo>
                        <a:cubicBezTo>
                          <a:pt x="18328" y="15972"/>
                          <a:pt x="17985" y="15978"/>
                          <a:pt x="17639" y="15981"/>
                        </a:cubicBezTo>
                        <a:cubicBezTo>
                          <a:pt x="16191" y="15994"/>
                          <a:pt x="14741" y="16003"/>
                          <a:pt x="13290" y="16013"/>
                        </a:cubicBezTo>
                        <a:cubicBezTo>
                          <a:pt x="10385" y="16033"/>
                          <a:pt x="7479" y="16054"/>
                          <a:pt x="4573" y="16075"/>
                        </a:cubicBezTo>
                        <a:cubicBezTo>
                          <a:pt x="4637" y="16271"/>
                          <a:pt x="4698" y="16467"/>
                          <a:pt x="4763" y="16663"/>
                        </a:cubicBezTo>
                        <a:cubicBezTo>
                          <a:pt x="4779" y="16713"/>
                          <a:pt x="4798" y="16762"/>
                          <a:pt x="4815" y="16812"/>
                        </a:cubicBezTo>
                        <a:cubicBezTo>
                          <a:pt x="4829" y="16855"/>
                          <a:pt x="4889" y="16840"/>
                          <a:pt x="5011" y="16840"/>
                        </a:cubicBezTo>
                        <a:cubicBezTo>
                          <a:pt x="5106" y="16840"/>
                          <a:pt x="5199" y="16840"/>
                          <a:pt x="5292" y="16840"/>
                        </a:cubicBezTo>
                        <a:cubicBezTo>
                          <a:pt x="5659" y="16840"/>
                          <a:pt x="6029" y="16840"/>
                          <a:pt x="6398" y="16840"/>
                        </a:cubicBezTo>
                        <a:cubicBezTo>
                          <a:pt x="7846" y="16840"/>
                          <a:pt x="9298" y="16838"/>
                          <a:pt x="10746" y="16838"/>
                        </a:cubicBezTo>
                        <a:cubicBezTo>
                          <a:pt x="12217" y="16838"/>
                          <a:pt x="13684" y="16839"/>
                          <a:pt x="15154" y="16838"/>
                        </a:cubicBezTo>
                        <a:cubicBezTo>
                          <a:pt x="16545" y="16838"/>
                          <a:pt x="18878" y="16829"/>
                          <a:pt x="19326" y="16820"/>
                        </a:cubicBezTo>
                        <a:cubicBezTo>
                          <a:pt x="19232" y="16610"/>
                          <a:pt x="19140" y="16399"/>
                          <a:pt x="19045" y="16189"/>
                        </a:cubicBezTo>
                        <a:cubicBezTo>
                          <a:pt x="19023" y="16139"/>
                          <a:pt x="19002" y="16089"/>
                          <a:pt x="18980" y="16039"/>
                        </a:cubicBezTo>
                        <a:cubicBezTo>
                          <a:pt x="18967" y="16012"/>
                          <a:pt x="18953" y="15985"/>
                          <a:pt x="18940" y="15957"/>
                        </a:cubicBezTo>
                        <a:close/>
                        <a:moveTo>
                          <a:pt x="5129" y="17476"/>
                        </a:moveTo>
                        <a:cubicBezTo>
                          <a:pt x="5196" y="17680"/>
                          <a:pt x="5257" y="17884"/>
                          <a:pt x="5325" y="18088"/>
                        </a:cubicBezTo>
                        <a:cubicBezTo>
                          <a:pt x="5342" y="18139"/>
                          <a:pt x="5361" y="18190"/>
                          <a:pt x="5377" y="18242"/>
                        </a:cubicBezTo>
                        <a:cubicBezTo>
                          <a:pt x="5556" y="18244"/>
                          <a:pt x="5736" y="18245"/>
                          <a:pt x="5914" y="18247"/>
                        </a:cubicBezTo>
                        <a:cubicBezTo>
                          <a:pt x="6262" y="18251"/>
                          <a:pt x="6611" y="18257"/>
                          <a:pt x="6960" y="18261"/>
                        </a:cubicBezTo>
                        <a:cubicBezTo>
                          <a:pt x="8409" y="18279"/>
                          <a:pt x="9860" y="18297"/>
                          <a:pt x="11309" y="18315"/>
                        </a:cubicBezTo>
                        <a:cubicBezTo>
                          <a:pt x="12806" y="18334"/>
                          <a:pt x="14297" y="18352"/>
                          <a:pt x="15795" y="18371"/>
                        </a:cubicBezTo>
                        <a:cubicBezTo>
                          <a:pt x="17238" y="18389"/>
                          <a:pt x="19674" y="18409"/>
                          <a:pt x="20131" y="18405"/>
                        </a:cubicBezTo>
                        <a:cubicBezTo>
                          <a:pt x="20036" y="18194"/>
                          <a:pt x="19944" y="17984"/>
                          <a:pt x="19849" y="17773"/>
                        </a:cubicBezTo>
                        <a:cubicBezTo>
                          <a:pt x="19823" y="17714"/>
                          <a:pt x="19798" y="17656"/>
                          <a:pt x="19771" y="17598"/>
                        </a:cubicBezTo>
                        <a:cubicBezTo>
                          <a:pt x="19755" y="17560"/>
                          <a:pt x="19792" y="17540"/>
                          <a:pt x="19653" y="17542"/>
                        </a:cubicBezTo>
                        <a:cubicBezTo>
                          <a:pt x="19564" y="17543"/>
                          <a:pt x="19474" y="17545"/>
                          <a:pt x="19385" y="17546"/>
                        </a:cubicBezTo>
                        <a:cubicBezTo>
                          <a:pt x="19040" y="17550"/>
                          <a:pt x="18698" y="17554"/>
                          <a:pt x="18352" y="17552"/>
                        </a:cubicBezTo>
                        <a:cubicBezTo>
                          <a:pt x="16888" y="17543"/>
                          <a:pt x="15421" y="17534"/>
                          <a:pt x="13957" y="17526"/>
                        </a:cubicBezTo>
                        <a:cubicBezTo>
                          <a:pt x="11012" y="17510"/>
                          <a:pt x="8074" y="17492"/>
                          <a:pt x="5129" y="17476"/>
                        </a:cubicBezTo>
                        <a:close/>
                        <a:moveTo>
                          <a:pt x="5541" y="18911"/>
                        </a:moveTo>
                        <a:cubicBezTo>
                          <a:pt x="5608" y="19115"/>
                          <a:pt x="5676" y="19319"/>
                          <a:pt x="5744" y="19523"/>
                        </a:cubicBezTo>
                        <a:cubicBezTo>
                          <a:pt x="5754" y="19557"/>
                          <a:pt x="5765" y="19590"/>
                          <a:pt x="5776" y="19623"/>
                        </a:cubicBezTo>
                        <a:cubicBezTo>
                          <a:pt x="5789" y="19660"/>
                          <a:pt x="5749" y="19675"/>
                          <a:pt x="5888" y="19679"/>
                        </a:cubicBezTo>
                        <a:cubicBezTo>
                          <a:pt x="6068" y="19683"/>
                          <a:pt x="6250" y="19688"/>
                          <a:pt x="6430" y="19693"/>
                        </a:cubicBezTo>
                        <a:cubicBezTo>
                          <a:pt x="6785" y="19701"/>
                          <a:pt x="7135" y="19710"/>
                          <a:pt x="7490" y="19718"/>
                        </a:cubicBezTo>
                        <a:cubicBezTo>
                          <a:pt x="8959" y="19754"/>
                          <a:pt x="10434" y="19790"/>
                          <a:pt x="11904" y="19826"/>
                        </a:cubicBezTo>
                        <a:cubicBezTo>
                          <a:pt x="13400" y="19863"/>
                          <a:pt x="14895" y="19900"/>
                          <a:pt x="16390" y="19936"/>
                        </a:cubicBezTo>
                        <a:cubicBezTo>
                          <a:pt x="17858" y="19971"/>
                          <a:pt x="20333" y="20022"/>
                          <a:pt x="20798" y="20023"/>
                        </a:cubicBezTo>
                        <a:cubicBezTo>
                          <a:pt x="20702" y="19813"/>
                          <a:pt x="20611" y="19602"/>
                          <a:pt x="20517" y="19392"/>
                        </a:cubicBezTo>
                        <a:cubicBezTo>
                          <a:pt x="20490" y="19333"/>
                          <a:pt x="20464" y="19275"/>
                          <a:pt x="20438" y="19216"/>
                        </a:cubicBezTo>
                        <a:cubicBezTo>
                          <a:pt x="20421" y="19179"/>
                          <a:pt x="20461" y="19160"/>
                          <a:pt x="20320" y="19160"/>
                        </a:cubicBezTo>
                        <a:cubicBezTo>
                          <a:pt x="20230" y="19160"/>
                          <a:pt x="20136" y="19160"/>
                          <a:pt x="20046" y="19160"/>
                        </a:cubicBezTo>
                        <a:cubicBezTo>
                          <a:pt x="19694" y="19162"/>
                          <a:pt x="19344" y="19159"/>
                          <a:pt x="18993" y="19152"/>
                        </a:cubicBezTo>
                        <a:cubicBezTo>
                          <a:pt x="17504" y="19125"/>
                          <a:pt x="16015" y="19099"/>
                          <a:pt x="14526" y="19073"/>
                        </a:cubicBezTo>
                        <a:cubicBezTo>
                          <a:pt x="11532" y="19019"/>
                          <a:pt x="8535" y="18965"/>
                          <a:pt x="5541" y="18911"/>
                        </a:cubicBezTo>
                        <a:close/>
                        <a:moveTo>
                          <a:pt x="6097" y="20304"/>
                        </a:moveTo>
                        <a:cubicBezTo>
                          <a:pt x="6099" y="20314"/>
                          <a:pt x="6101" y="20323"/>
                          <a:pt x="6103" y="20332"/>
                        </a:cubicBezTo>
                        <a:cubicBezTo>
                          <a:pt x="6171" y="20535"/>
                          <a:pt x="6238" y="20737"/>
                          <a:pt x="6306" y="20940"/>
                        </a:cubicBezTo>
                        <a:cubicBezTo>
                          <a:pt x="6317" y="20974"/>
                          <a:pt x="6327" y="21008"/>
                          <a:pt x="6339" y="21042"/>
                        </a:cubicBezTo>
                        <a:cubicBezTo>
                          <a:pt x="6353" y="21084"/>
                          <a:pt x="6413" y="21071"/>
                          <a:pt x="6535" y="21076"/>
                        </a:cubicBezTo>
                        <a:cubicBezTo>
                          <a:pt x="6717" y="21083"/>
                          <a:pt x="6901" y="21089"/>
                          <a:pt x="7084" y="21096"/>
                        </a:cubicBezTo>
                        <a:cubicBezTo>
                          <a:pt x="7444" y="21109"/>
                          <a:pt x="7803" y="21123"/>
                          <a:pt x="8163" y="21136"/>
                        </a:cubicBezTo>
                        <a:cubicBezTo>
                          <a:pt x="9656" y="21189"/>
                          <a:pt x="11150" y="21243"/>
                          <a:pt x="12643" y="21297"/>
                        </a:cubicBezTo>
                        <a:cubicBezTo>
                          <a:pt x="14121" y="21351"/>
                          <a:pt x="15600" y="21403"/>
                          <a:pt x="17077" y="21456"/>
                        </a:cubicBezTo>
                        <a:cubicBezTo>
                          <a:pt x="18578" y="21510"/>
                          <a:pt x="21117" y="21594"/>
                          <a:pt x="21589" y="21600"/>
                        </a:cubicBezTo>
                        <a:cubicBezTo>
                          <a:pt x="21576" y="21573"/>
                          <a:pt x="21569" y="21544"/>
                          <a:pt x="21556" y="21516"/>
                        </a:cubicBezTo>
                        <a:cubicBezTo>
                          <a:pt x="21467" y="21309"/>
                          <a:pt x="21374" y="21102"/>
                          <a:pt x="21282" y="20894"/>
                        </a:cubicBezTo>
                        <a:cubicBezTo>
                          <a:pt x="21267" y="20860"/>
                          <a:pt x="21251" y="20825"/>
                          <a:pt x="21236" y="20791"/>
                        </a:cubicBezTo>
                        <a:cubicBezTo>
                          <a:pt x="21219" y="20753"/>
                          <a:pt x="21259" y="20736"/>
                          <a:pt x="21118" y="20735"/>
                        </a:cubicBezTo>
                        <a:cubicBezTo>
                          <a:pt x="20935" y="20734"/>
                          <a:pt x="20752" y="20731"/>
                          <a:pt x="20569" y="20729"/>
                        </a:cubicBezTo>
                        <a:cubicBezTo>
                          <a:pt x="20211" y="20725"/>
                          <a:pt x="19854" y="20716"/>
                          <a:pt x="19496" y="20705"/>
                        </a:cubicBezTo>
                        <a:cubicBezTo>
                          <a:pt x="18014" y="20660"/>
                          <a:pt x="16536" y="20615"/>
                          <a:pt x="15056" y="20572"/>
                        </a:cubicBezTo>
                        <a:cubicBezTo>
                          <a:pt x="12070" y="20482"/>
                          <a:pt x="9083" y="20393"/>
                          <a:pt x="6097" y="2030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numCol="1" anchor="ctr">
                    <a:normAutofit/>
                  </a:bodyPr>
                  <a:lstStyle>
                    <a:defPPr>
                      <a:defRPr lang="id-ID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defTabSz="228600">
                      <a:defRPr sz="3000" b="0" spc="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42" name="iŝḻïďé">
                    <a:extLst>
                      <a:ext uri="{FF2B5EF4-FFF2-40B4-BE49-F238E27FC236}">
                        <a16:creationId xmlns:a16="http://schemas.microsoft.com/office/drawing/2014/main" xmlns="" id="{FA7B061A-C468-41BE-8423-DA0A03DE71D1}"/>
                      </a:ext>
                    </a:extLst>
                  </p:cNvPr>
                  <p:cNvSpPr/>
                  <p:nvPr/>
                </p:nvSpPr>
                <p:spPr>
                  <a:xfrm>
                    <a:off x="5949807" y="2731654"/>
                    <a:ext cx="1021524" cy="3287786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4949" y="4"/>
                        </a:moveTo>
                        <a:lnTo>
                          <a:pt x="14971" y="0"/>
                        </a:lnTo>
                        <a:lnTo>
                          <a:pt x="21600" y="21600"/>
                        </a:lnTo>
                        <a:lnTo>
                          <a:pt x="1981" y="20615"/>
                        </a:lnTo>
                        <a:lnTo>
                          <a:pt x="0" y="2962"/>
                        </a:lnTo>
                        <a:lnTo>
                          <a:pt x="0" y="2876"/>
                        </a:lnTo>
                        <a:lnTo>
                          <a:pt x="103" y="2855"/>
                        </a:lnTo>
                        <a:lnTo>
                          <a:pt x="115" y="2855"/>
                        </a:lnTo>
                        <a:lnTo>
                          <a:pt x="126" y="2851"/>
                        </a:lnTo>
                        <a:lnTo>
                          <a:pt x="137" y="2848"/>
                        </a:lnTo>
                        <a:lnTo>
                          <a:pt x="14937" y="7"/>
                        </a:lnTo>
                        <a:lnTo>
                          <a:pt x="14949" y="7"/>
                        </a:lnTo>
                        <a:lnTo>
                          <a:pt x="14949" y="4"/>
                        </a:lnTo>
                        <a:cubicBezTo>
                          <a:pt x="14949" y="4"/>
                          <a:pt x="14949" y="4"/>
                          <a:pt x="14949" y="4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numCol="1" anchor="ctr">
                    <a:normAutofit/>
                  </a:bodyPr>
                  <a:lstStyle>
                    <a:defPPr>
                      <a:defRPr lang="id-ID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00000"/>
                      </a:lnSpc>
                      <a:defRPr sz="3200" b="0" spc="0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43" name="ïṡľïdê">
                    <a:extLst>
                      <a:ext uri="{FF2B5EF4-FFF2-40B4-BE49-F238E27FC236}">
                        <a16:creationId xmlns:a16="http://schemas.microsoft.com/office/drawing/2014/main" xmlns="" id="{A36FBEF3-9413-4F3C-AFDD-98627FACFEE9}"/>
                      </a:ext>
                    </a:extLst>
                  </p:cNvPr>
                  <p:cNvSpPr/>
                  <p:nvPr/>
                </p:nvSpPr>
                <p:spPr>
                  <a:xfrm>
                    <a:off x="6655558" y="2731654"/>
                    <a:ext cx="836121" cy="3287786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1979" y="2676"/>
                        </a:moveTo>
                        <a:lnTo>
                          <a:pt x="0" y="0"/>
                        </a:lnTo>
                        <a:lnTo>
                          <a:pt x="8070" y="21561"/>
                        </a:lnTo>
                        <a:lnTo>
                          <a:pt x="8070" y="21578"/>
                        </a:lnTo>
                        <a:lnTo>
                          <a:pt x="8084" y="21592"/>
                        </a:lnTo>
                        <a:lnTo>
                          <a:pt x="8084" y="21596"/>
                        </a:lnTo>
                        <a:lnTo>
                          <a:pt x="8099" y="21600"/>
                        </a:lnTo>
                        <a:lnTo>
                          <a:pt x="21600" y="21182"/>
                        </a:lnTo>
                        <a:lnTo>
                          <a:pt x="21530" y="21049"/>
                        </a:lnTo>
                        <a:lnTo>
                          <a:pt x="21530" y="21032"/>
                        </a:lnTo>
                        <a:cubicBezTo>
                          <a:pt x="21530" y="21032"/>
                          <a:pt x="11979" y="2676"/>
                          <a:pt x="11979" y="2676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numCol="1" anchor="ctr">
                    <a:normAutofit/>
                  </a:bodyPr>
                  <a:lstStyle>
                    <a:defPPr>
                      <a:defRPr lang="id-ID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00000"/>
                      </a:lnSpc>
                      <a:defRPr sz="3200" b="0" spc="0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44" name="îṡḷídè">
                    <a:extLst>
                      <a:ext uri="{FF2B5EF4-FFF2-40B4-BE49-F238E27FC236}">
                        <a16:creationId xmlns:a16="http://schemas.microsoft.com/office/drawing/2014/main" xmlns="" id="{2703F7B5-2EC7-46C3-9A1B-1C34176B104A}"/>
                      </a:ext>
                    </a:extLst>
                  </p:cNvPr>
                  <p:cNvSpPr/>
                  <p:nvPr/>
                </p:nvSpPr>
                <p:spPr>
                  <a:xfrm>
                    <a:off x="5999711" y="2831669"/>
                    <a:ext cx="901844" cy="3104172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594" h="21600" extrusionOk="0">
                        <a:moveTo>
                          <a:pt x="14837" y="0"/>
                        </a:moveTo>
                        <a:cubicBezTo>
                          <a:pt x="14422" y="71"/>
                          <a:pt x="14009" y="141"/>
                          <a:pt x="13594" y="211"/>
                        </a:cubicBezTo>
                        <a:cubicBezTo>
                          <a:pt x="13378" y="248"/>
                          <a:pt x="13161" y="285"/>
                          <a:pt x="12945" y="322"/>
                        </a:cubicBezTo>
                        <a:cubicBezTo>
                          <a:pt x="12807" y="346"/>
                          <a:pt x="12883" y="403"/>
                          <a:pt x="12895" y="447"/>
                        </a:cubicBezTo>
                        <a:cubicBezTo>
                          <a:pt x="12906" y="482"/>
                          <a:pt x="12913" y="516"/>
                          <a:pt x="12923" y="550"/>
                        </a:cubicBezTo>
                        <a:cubicBezTo>
                          <a:pt x="13014" y="864"/>
                          <a:pt x="13107" y="1178"/>
                          <a:pt x="13199" y="1492"/>
                        </a:cubicBezTo>
                        <a:cubicBezTo>
                          <a:pt x="13869" y="1388"/>
                          <a:pt x="14809" y="1240"/>
                          <a:pt x="15211" y="1178"/>
                        </a:cubicBezTo>
                        <a:cubicBezTo>
                          <a:pt x="15087" y="785"/>
                          <a:pt x="14962" y="393"/>
                          <a:pt x="14837" y="0"/>
                        </a:cubicBezTo>
                        <a:close/>
                        <a:moveTo>
                          <a:pt x="15345" y="2042"/>
                        </a:moveTo>
                        <a:cubicBezTo>
                          <a:pt x="14919" y="2103"/>
                          <a:pt x="14487" y="2167"/>
                          <a:pt x="14060" y="2228"/>
                        </a:cubicBezTo>
                        <a:cubicBezTo>
                          <a:pt x="13837" y="2261"/>
                          <a:pt x="13619" y="2293"/>
                          <a:pt x="13397" y="2325"/>
                        </a:cubicBezTo>
                        <a:cubicBezTo>
                          <a:pt x="13254" y="2346"/>
                          <a:pt x="13328" y="2405"/>
                          <a:pt x="13340" y="2448"/>
                        </a:cubicBezTo>
                        <a:cubicBezTo>
                          <a:pt x="13350" y="2482"/>
                          <a:pt x="13365" y="2516"/>
                          <a:pt x="13375" y="2550"/>
                        </a:cubicBezTo>
                        <a:cubicBezTo>
                          <a:pt x="13469" y="2864"/>
                          <a:pt x="13558" y="3178"/>
                          <a:pt x="13651" y="3492"/>
                        </a:cubicBezTo>
                        <a:cubicBezTo>
                          <a:pt x="14340" y="3402"/>
                          <a:pt x="15299" y="3276"/>
                          <a:pt x="15712" y="3221"/>
                        </a:cubicBezTo>
                        <a:cubicBezTo>
                          <a:pt x="15589" y="2828"/>
                          <a:pt x="15469" y="2435"/>
                          <a:pt x="15345" y="2042"/>
                        </a:cubicBezTo>
                        <a:close/>
                        <a:moveTo>
                          <a:pt x="1972" y="2173"/>
                        </a:moveTo>
                        <a:cubicBezTo>
                          <a:pt x="1577" y="2240"/>
                          <a:pt x="1186" y="2307"/>
                          <a:pt x="793" y="2374"/>
                        </a:cubicBezTo>
                        <a:cubicBezTo>
                          <a:pt x="581" y="2410"/>
                          <a:pt x="370" y="2445"/>
                          <a:pt x="158" y="2481"/>
                        </a:cubicBezTo>
                        <a:cubicBezTo>
                          <a:pt x="-3" y="2508"/>
                          <a:pt x="-6" y="2510"/>
                          <a:pt x="2" y="2565"/>
                        </a:cubicBezTo>
                        <a:cubicBezTo>
                          <a:pt x="6" y="2600"/>
                          <a:pt x="11" y="2635"/>
                          <a:pt x="17" y="2669"/>
                        </a:cubicBezTo>
                        <a:cubicBezTo>
                          <a:pt x="54" y="2949"/>
                          <a:pt x="91" y="3229"/>
                          <a:pt x="130" y="3509"/>
                        </a:cubicBezTo>
                        <a:cubicBezTo>
                          <a:pt x="799" y="3405"/>
                          <a:pt x="1740" y="3257"/>
                          <a:pt x="2142" y="3195"/>
                        </a:cubicBezTo>
                        <a:cubicBezTo>
                          <a:pt x="2087" y="2854"/>
                          <a:pt x="2028" y="2514"/>
                          <a:pt x="1972" y="2173"/>
                        </a:cubicBezTo>
                        <a:close/>
                        <a:moveTo>
                          <a:pt x="2332" y="3954"/>
                        </a:moveTo>
                        <a:cubicBezTo>
                          <a:pt x="1928" y="4013"/>
                          <a:pt x="1523" y="4072"/>
                          <a:pt x="1118" y="4130"/>
                        </a:cubicBezTo>
                        <a:cubicBezTo>
                          <a:pt x="901" y="4162"/>
                          <a:pt x="678" y="4193"/>
                          <a:pt x="461" y="4225"/>
                        </a:cubicBezTo>
                        <a:cubicBezTo>
                          <a:pt x="293" y="4249"/>
                          <a:pt x="298" y="4250"/>
                          <a:pt x="306" y="4305"/>
                        </a:cubicBezTo>
                        <a:cubicBezTo>
                          <a:pt x="311" y="4340"/>
                          <a:pt x="315" y="4375"/>
                          <a:pt x="320" y="4409"/>
                        </a:cubicBezTo>
                        <a:cubicBezTo>
                          <a:pt x="358" y="4689"/>
                          <a:pt x="395" y="4969"/>
                          <a:pt x="433" y="5249"/>
                        </a:cubicBezTo>
                        <a:cubicBezTo>
                          <a:pt x="1121" y="5159"/>
                          <a:pt x="2088" y="5032"/>
                          <a:pt x="2502" y="4978"/>
                        </a:cubicBezTo>
                        <a:cubicBezTo>
                          <a:pt x="2445" y="4637"/>
                          <a:pt x="2388" y="4295"/>
                          <a:pt x="2332" y="3954"/>
                        </a:cubicBezTo>
                        <a:close/>
                        <a:moveTo>
                          <a:pt x="15995" y="4085"/>
                        </a:moveTo>
                        <a:cubicBezTo>
                          <a:pt x="15557" y="4138"/>
                          <a:pt x="15120" y="4190"/>
                          <a:pt x="14682" y="4243"/>
                        </a:cubicBezTo>
                        <a:cubicBezTo>
                          <a:pt x="14454" y="4271"/>
                          <a:pt x="14227" y="4300"/>
                          <a:pt x="13997" y="4327"/>
                        </a:cubicBezTo>
                        <a:cubicBezTo>
                          <a:pt x="13849" y="4345"/>
                          <a:pt x="13927" y="4405"/>
                          <a:pt x="13940" y="4448"/>
                        </a:cubicBezTo>
                        <a:cubicBezTo>
                          <a:pt x="13949" y="4483"/>
                          <a:pt x="13965" y="4517"/>
                          <a:pt x="13976" y="4551"/>
                        </a:cubicBezTo>
                        <a:cubicBezTo>
                          <a:pt x="14068" y="4865"/>
                          <a:pt x="14159" y="5179"/>
                          <a:pt x="14251" y="5493"/>
                        </a:cubicBezTo>
                        <a:cubicBezTo>
                          <a:pt x="14957" y="5417"/>
                          <a:pt x="15945" y="5309"/>
                          <a:pt x="16369" y="5263"/>
                        </a:cubicBezTo>
                        <a:cubicBezTo>
                          <a:pt x="16245" y="4870"/>
                          <a:pt x="16119" y="4478"/>
                          <a:pt x="15995" y="4085"/>
                        </a:cubicBezTo>
                        <a:close/>
                        <a:moveTo>
                          <a:pt x="12712" y="4518"/>
                        </a:moveTo>
                        <a:cubicBezTo>
                          <a:pt x="12273" y="4571"/>
                          <a:pt x="11836" y="4625"/>
                          <a:pt x="11398" y="4678"/>
                        </a:cubicBezTo>
                        <a:cubicBezTo>
                          <a:pt x="11169" y="4706"/>
                          <a:pt x="10935" y="4733"/>
                          <a:pt x="10706" y="4760"/>
                        </a:cubicBezTo>
                        <a:cubicBezTo>
                          <a:pt x="10565" y="4777"/>
                          <a:pt x="10633" y="4818"/>
                          <a:pt x="10643" y="4859"/>
                        </a:cubicBezTo>
                        <a:cubicBezTo>
                          <a:pt x="10654" y="4895"/>
                          <a:pt x="10662" y="4930"/>
                          <a:pt x="10671" y="4966"/>
                        </a:cubicBezTo>
                        <a:cubicBezTo>
                          <a:pt x="10750" y="5273"/>
                          <a:pt x="10831" y="5580"/>
                          <a:pt x="10911" y="5887"/>
                        </a:cubicBezTo>
                        <a:cubicBezTo>
                          <a:pt x="11618" y="5811"/>
                          <a:pt x="12606" y="5705"/>
                          <a:pt x="13029" y="5659"/>
                        </a:cubicBezTo>
                        <a:cubicBezTo>
                          <a:pt x="12924" y="5279"/>
                          <a:pt x="12819" y="4898"/>
                          <a:pt x="12712" y="4518"/>
                        </a:cubicBezTo>
                        <a:close/>
                        <a:moveTo>
                          <a:pt x="9273" y="4910"/>
                        </a:moveTo>
                        <a:cubicBezTo>
                          <a:pt x="8835" y="4963"/>
                          <a:pt x="8391" y="5017"/>
                          <a:pt x="7953" y="5070"/>
                        </a:cubicBezTo>
                        <a:cubicBezTo>
                          <a:pt x="7724" y="5098"/>
                          <a:pt x="7502" y="5125"/>
                          <a:pt x="7275" y="5152"/>
                        </a:cubicBezTo>
                        <a:cubicBezTo>
                          <a:pt x="7134" y="5169"/>
                          <a:pt x="7188" y="5206"/>
                          <a:pt x="7197" y="5247"/>
                        </a:cubicBezTo>
                        <a:cubicBezTo>
                          <a:pt x="7206" y="5281"/>
                          <a:pt x="7218" y="5315"/>
                          <a:pt x="7226" y="5349"/>
                        </a:cubicBezTo>
                        <a:cubicBezTo>
                          <a:pt x="7292" y="5646"/>
                          <a:pt x="7358" y="5943"/>
                          <a:pt x="7423" y="6240"/>
                        </a:cubicBezTo>
                        <a:cubicBezTo>
                          <a:pt x="8131" y="6163"/>
                          <a:pt x="9117" y="6058"/>
                          <a:pt x="9541" y="6012"/>
                        </a:cubicBezTo>
                        <a:cubicBezTo>
                          <a:pt x="9451" y="5645"/>
                          <a:pt x="9364" y="5277"/>
                          <a:pt x="9273" y="4910"/>
                        </a:cubicBezTo>
                        <a:close/>
                        <a:moveTo>
                          <a:pt x="5969" y="5302"/>
                        </a:moveTo>
                        <a:cubicBezTo>
                          <a:pt x="5553" y="5353"/>
                          <a:pt x="5142" y="5401"/>
                          <a:pt x="4726" y="5452"/>
                        </a:cubicBezTo>
                        <a:cubicBezTo>
                          <a:pt x="4503" y="5479"/>
                          <a:pt x="4279" y="5507"/>
                          <a:pt x="4055" y="5534"/>
                        </a:cubicBezTo>
                        <a:cubicBezTo>
                          <a:pt x="3876" y="5556"/>
                          <a:pt x="3883" y="5555"/>
                          <a:pt x="3893" y="5612"/>
                        </a:cubicBezTo>
                        <a:cubicBezTo>
                          <a:pt x="3900" y="5648"/>
                          <a:pt x="3909" y="5684"/>
                          <a:pt x="3914" y="5721"/>
                        </a:cubicBezTo>
                        <a:cubicBezTo>
                          <a:pt x="3967" y="6011"/>
                          <a:pt x="4015" y="6302"/>
                          <a:pt x="4069" y="6593"/>
                        </a:cubicBezTo>
                        <a:cubicBezTo>
                          <a:pt x="4774" y="6516"/>
                          <a:pt x="5763" y="6409"/>
                          <a:pt x="6188" y="6363"/>
                        </a:cubicBezTo>
                        <a:cubicBezTo>
                          <a:pt x="6115" y="6009"/>
                          <a:pt x="6042" y="5656"/>
                          <a:pt x="5969" y="5302"/>
                        </a:cubicBezTo>
                        <a:close/>
                        <a:moveTo>
                          <a:pt x="2530" y="5737"/>
                        </a:moveTo>
                        <a:cubicBezTo>
                          <a:pt x="2115" y="5787"/>
                          <a:pt x="1703" y="5836"/>
                          <a:pt x="1288" y="5887"/>
                        </a:cubicBezTo>
                        <a:cubicBezTo>
                          <a:pt x="1065" y="5914"/>
                          <a:pt x="841" y="5942"/>
                          <a:pt x="617" y="5969"/>
                        </a:cubicBezTo>
                        <a:cubicBezTo>
                          <a:pt x="442" y="5990"/>
                          <a:pt x="447" y="5989"/>
                          <a:pt x="454" y="6045"/>
                        </a:cubicBezTo>
                        <a:cubicBezTo>
                          <a:pt x="459" y="6079"/>
                          <a:pt x="463" y="6114"/>
                          <a:pt x="468" y="6149"/>
                        </a:cubicBezTo>
                        <a:cubicBezTo>
                          <a:pt x="506" y="6429"/>
                          <a:pt x="543" y="6709"/>
                          <a:pt x="581" y="6989"/>
                        </a:cubicBezTo>
                        <a:cubicBezTo>
                          <a:pt x="1288" y="6912"/>
                          <a:pt x="2275" y="6805"/>
                          <a:pt x="2700" y="6759"/>
                        </a:cubicBezTo>
                        <a:cubicBezTo>
                          <a:pt x="2642" y="6418"/>
                          <a:pt x="2587" y="6078"/>
                          <a:pt x="2530" y="5737"/>
                        </a:cubicBezTo>
                        <a:close/>
                        <a:moveTo>
                          <a:pt x="16652" y="6127"/>
                        </a:moveTo>
                        <a:cubicBezTo>
                          <a:pt x="16202" y="6171"/>
                          <a:pt x="15752" y="6216"/>
                          <a:pt x="15303" y="6260"/>
                        </a:cubicBezTo>
                        <a:cubicBezTo>
                          <a:pt x="15068" y="6283"/>
                          <a:pt x="14832" y="6307"/>
                          <a:pt x="14597" y="6330"/>
                        </a:cubicBezTo>
                        <a:cubicBezTo>
                          <a:pt x="14461" y="6343"/>
                          <a:pt x="14517" y="6356"/>
                          <a:pt x="14526" y="6394"/>
                        </a:cubicBezTo>
                        <a:cubicBezTo>
                          <a:pt x="14532" y="6412"/>
                          <a:pt x="14536" y="6431"/>
                          <a:pt x="14540" y="6449"/>
                        </a:cubicBezTo>
                        <a:cubicBezTo>
                          <a:pt x="14550" y="6483"/>
                          <a:pt x="14567" y="6517"/>
                          <a:pt x="14576" y="6552"/>
                        </a:cubicBezTo>
                        <a:cubicBezTo>
                          <a:pt x="14669" y="6866"/>
                          <a:pt x="14759" y="7180"/>
                          <a:pt x="14851" y="7493"/>
                        </a:cubicBezTo>
                        <a:cubicBezTo>
                          <a:pt x="15576" y="7431"/>
                          <a:pt x="16591" y="7344"/>
                          <a:pt x="17026" y="7307"/>
                        </a:cubicBezTo>
                        <a:cubicBezTo>
                          <a:pt x="16903" y="6913"/>
                          <a:pt x="16775" y="6520"/>
                          <a:pt x="16652" y="6127"/>
                        </a:cubicBezTo>
                        <a:close/>
                        <a:moveTo>
                          <a:pt x="13213" y="6476"/>
                        </a:moveTo>
                        <a:cubicBezTo>
                          <a:pt x="12763" y="6520"/>
                          <a:pt x="12313" y="6563"/>
                          <a:pt x="11864" y="6607"/>
                        </a:cubicBezTo>
                        <a:cubicBezTo>
                          <a:pt x="11629" y="6630"/>
                          <a:pt x="11392" y="6654"/>
                          <a:pt x="11158" y="6677"/>
                        </a:cubicBezTo>
                        <a:cubicBezTo>
                          <a:pt x="11011" y="6691"/>
                          <a:pt x="11084" y="6733"/>
                          <a:pt x="11095" y="6773"/>
                        </a:cubicBezTo>
                        <a:cubicBezTo>
                          <a:pt x="11105" y="6809"/>
                          <a:pt x="11113" y="6844"/>
                          <a:pt x="11123" y="6880"/>
                        </a:cubicBezTo>
                        <a:cubicBezTo>
                          <a:pt x="11202" y="7187"/>
                          <a:pt x="11283" y="7494"/>
                          <a:pt x="11363" y="7801"/>
                        </a:cubicBezTo>
                        <a:cubicBezTo>
                          <a:pt x="12088" y="7739"/>
                          <a:pt x="13102" y="7652"/>
                          <a:pt x="13538" y="7614"/>
                        </a:cubicBezTo>
                        <a:cubicBezTo>
                          <a:pt x="13430" y="7234"/>
                          <a:pt x="13319" y="6856"/>
                          <a:pt x="13213" y="6476"/>
                        </a:cubicBezTo>
                        <a:close/>
                        <a:moveTo>
                          <a:pt x="9774" y="6822"/>
                        </a:moveTo>
                        <a:cubicBezTo>
                          <a:pt x="9324" y="6867"/>
                          <a:pt x="8875" y="6912"/>
                          <a:pt x="8426" y="6956"/>
                        </a:cubicBezTo>
                        <a:cubicBezTo>
                          <a:pt x="8191" y="6979"/>
                          <a:pt x="7955" y="7002"/>
                          <a:pt x="7720" y="7026"/>
                        </a:cubicBezTo>
                        <a:cubicBezTo>
                          <a:pt x="7575" y="7040"/>
                          <a:pt x="7640" y="7078"/>
                          <a:pt x="7649" y="7118"/>
                        </a:cubicBezTo>
                        <a:cubicBezTo>
                          <a:pt x="7656" y="7152"/>
                          <a:pt x="7664" y="7186"/>
                          <a:pt x="7670" y="7221"/>
                        </a:cubicBezTo>
                        <a:cubicBezTo>
                          <a:pt x="7737" y="7517"/>
                          <a:pt x="7808" y="7814"/>
                          <a:pt x="7875" y="8111"/>
                        </a:cubicBezTo>
                        <a:cubicBezTo>
                          <a:pt x="8600" y="8049"/>
                          <a:pt x="9614" y="7962"/>
                          <a:pt x="10050" y="7924"/>
                        </a:cubicBezTo>
                        <a:cubicBezTo>
                          <a:pt x="9960" y="7557"/>
                          <a:pt x="9863" y="7190"/>
                          <a:pt x="9774" y="6822"/>
                        </a:cubicBezTo>
                        <a:close/>
                        <a:moveTo>
                          <a:pt x="6329" y="7169"/>
                        </a:moveTo>
                        <a:cubicBezTo>
                          <a:pt x="5902" y="7211"/>
                          <a:pt x="5470" y="7254"/>
                          <a:pt x="5044" y="7296"/>
                        </a:cubicBezTo>
                        <a:cubicBezTo>
                          <a:pt x="4815" y="7319"/>
                          <a:pt x="4587" y="7342"/>
                          <a:pt x="4359" y="7364"/>
                        </a:cubicBezTo>
                        <a:cubicBezTo>
                          <a:pt x="4174" y="7382"/>
                          <a:pt x="4186" y="7383"/>
                          <a:pt x="4197" y="7440"/>
                        </a:cubicBezTo>
                        <a:cubicBezTo>
                          <a:pt x="4203" y="7476"/>
                          <a:pt x="4204" y="7513"/>
                          <a:pt x="4211" y="7549"/>
                        </a:cubicBezTo>
                        <a:cubicBezTo>
                          <a:pt x="4264" y="7839"/>
                          <a:pt x="4320" y="8128"/>
                          <a:pt x="4373" y="8419"/>
                        </a:cubicBezTo>
                        <a:cubicBezTo>
                          <a:pt x="5098" y="8357"/>
                          <a:pt x="6113" y="8269"/>
                          <a:pt x="6548" y="8232"/>
                        </a:cubicBezTo>
                        <a:cubicBezTo>
                          <a:pt x="6475" y="7878"/>
                          <a:pt x="6403" y="7524"/>
                          <a:pt x="6329" y="7169"/>
                        </a:cubicBezTo>
                        <a:close/>
                        <a:moveTo>
                          <a:pt x="2890" y="7518"/>
                        </a:moveTo>
                        <a:cubicBezTo>
                          <a:pt x="2464" y="7560"/>
                          <a:pt x="2032" y="7601"/>
                          <a:pt x="1605" y="7643"/>
                        </a:cubicBezTo>
                        <a:cubicBezTo>
                          <a:pt x="1376" y="7665"/>
                          <a:pt x="1149" y="7688"/>
                          <a:pt x="920" y="7711"/>
                        </a:cubicBezTo>
                        <a:cubicBezTo>
                          <a:pt x="738" y="7729"/>
                          <a:pt x="742" y="7729"/>
                          <a:pt x="751" y="7785"/>
                        </a:cubicBezTo>
                        <a:cubicBezTo>
                          <a:pt x="755" y="7819"/>
                          <a:pt x="760" y="7855"/>
                          <a:pt x="765" y="7889"/>
                        </a:cubicBezTo>
                        <a:cubicBezTo>
                          <a:pt x="803" y="8169"/>
                          <a:pt x="840" y="8449"/>
                          <a:pt x="878" y="8729"/>
                        </a:cubicBezTo>
                        <a:cubicBezTo>
                          <a:pt x="1603" y="8666"/>
                          <a:pt x="2618" y="8579"/>
                          <a:pt x="3053" y="8542"/>
                        </a:cubicBezTo>
                        <a:cubicBezTo>
                          <a:pt x="2997" y="8201"/>
                          <a:pt x="2947" y="7859"/>
                          <a:pt x="2890" y="7518"/>
                        </a:cubicBezTo>
                        <a:close/>
                        <a:moveTo>
                          <a:pt x="17308" y="8171"/>
                        </a:moveTo>
                        <a:cubicBezTo>
                          <a:pt x="16847" y="8206"/>
                          <a:pt x="16385" y="8242"/>
                          <a:pt x="15924" y="8277"/>
                        </a:cubicBezTo>
                        <a:cubicBezTo>
                          <a:pt x="15684" y="8296"/>
                          <a:pt x="15445" y="8314"/>
                          <a:pt x="15204" y="8333"/>
                        </a:cubicBezTo>
                        <a:cubicBezTo>
                          <a:pt x="15063" y="8344"/>
                          <a:pt x="15116" y="8359"/>
                          <a:pt x="15126" y="8396"/>
                        </a:cubicBezTo>
                        <a:cubicBezTo>
                          <a:pt x="15133" y="8414"/>
                          <a:pt x="15137" y="8431"/>
                          <a:pt x="15141" y="8450"/>
                        </a:cubicBezTo>
                        <a:cubicBezTo>
                          <a:pt x="15152" y="8484"/>
                          <a:pt x="15159" y="8518"/>
                          <a:pt x="15169" y="8552"/>
                        </a:cubicBezTo>
                        <a:cubicBezTo>
                          <a:pt x="15262" y="8866"/>
                          <a:pt x="15358" y="9180"/>
                          <a:pt x="15451" y="9494"/>
                        </a:cubicBezTo>
                        <a:cubicBezTo>
                          <a:pt x="16194" y="9446"/>
                          <a:pt x="17230" y="9377"/>
                          <a:pt x="17675" y="9348"/>
                        </a:cubicBezTo>
                        <a:cubicBezTo>
                          <a:pt x="17551" y="8955"/>
                          <a:pt x="17433" y="8564"/>
                          <a:pt x="17308" y="8171"/>
                        </a:cubicBezTo>
                        <a:close/>
                        <a:moveTo>
                          <a:pt x="13870" y="8431"/>
                        </a:moveTo>
                        <a:cubicBezTo>
                          <a:pt x="13408" y="8467"/>
                          <a:pt x="12946" y="8502"/>
                          <a:pt x="12486" y="8538"/>
                        </a:cubicBezTo>
                        <a:cubicBezTo>
                          <a:pt x="12246" y="8556"/>
                          <a:pt x="11999" y="8575"/>
                          <a:pt x="11758" y="8593"/>
                        </a:cubicBezTo>
                        <a:cubicBezTo>
                          <a:pt x="11607" y="8605"/>
                          <a:pt x="11685" y="8645"/>
                          <a:pt x="11695" y="8686"/>
                        </a:cubicBezTo>
                        <a:cubicBezTo>
                          <a:pt x="11704" y="8721"/>
                          <a:pt x="11714" y="8759"/>
                          <a:pt x="11723" y="8794"/>
                        </a:cubicBezTo>
                        <a:cubicBezTo>
                          <a:pt x="11803" y="9102"/>
                          <a:pt x="11876" y="9409"/>
                          <a:pt x="11956" y="9716"/>
                        </a:cubicBezTo>
                        <a:cubicBezTo>
                          <a:pt x="12699" y="9667"/>
                          <a:pt x="13741" y="9601"/>
                          <a:pt x="14187" y="9572"/>
                        </a:cubicBezTo>
                        <a:cubicBezTo>
                          <a:pt x="14080" y="9192"/>
                          <a:pt x="13977" y="8811"/>
                          <a:pt x="13870" y="8431"/>
                        </a:cubicBezTo>
                        <a:close/>
                        <a:moveTo>
                          <a:pt x="10283" y="8735"/>
                        </a:moveTo>
                        <a:cubicBezTo>
                          <a:pt x="9821" y="8770"/>
                          <a:pt x="9359" y="8806"/>
                          <a:pt x="8899" y="8841"/>
                        </a:cubicBezTo>
                        <a:cubicBezTo>
                          <a:pt x="8657" y="8860"/>
                          <a:pt x="8412" y="8878"/>
                          <a:pt x="8172" y="8897"/>
                        </a:cubicBezTo>
                        <a:cubicBezTo>
                          <a:pt x="8022" y="8908"/>
                          <a:pt x="8092" y="8947"/>
                          <a:pt x="8101" y="8987"/>
                        </a:cubicBezTo>
                        <a:cubicBezTo>
                          <a:pt x="8109" y="9022"/>
                          <a:pt x="8115" y="9057"/>
                          <a:pt x="8122" y="9092"/>
                        </a:cubicBezTo>
                        <a:cubicBezTo>
                          <a:pt x="8189" y="9388"/>
                          <a:pt x="8254" y="9684"/>
                          <a:pt x="8320" y="9980"/>
                        </a:cubicBezTo>
                        <a:cubicBezTo>
                          <a:pt x="9062" y="9932"/>
                          <a:pt x="10106" y="9866"/>
                          <a:pt x="10551" y="9837"/>
                        </a:cubicBezTo>
                        <a:cubicBezTo>
                          <a:pt x="10462" y="9470"/>
                          <a:pt x="10372" y="9102"/>
                          <a:pt x="10283" y="8735"/>
                        </a:cubicBezTo>
                        <a:close/>
                        <a:moveTo>
                          <a:pt x="6682" y="8995"/>
                        </a:moveTo>
                        <a:cubicBezTo>
                          <a:pt x="6245" y="9029"/>
                          <a:pt x="5806" y="9062"/>
                          <a:pt x="5369" y="9096"/>
                        </a:cubicBezTo>
                        <a:cubicBezTo>
                          <a:pt x="5134" y="9114"/>
                          <a:pt x="4898" y="9133"/>
                          <a:pt x="4663" y="9151"/>
                        </a:cubicBezTo>
                        <a:cubicBezTo>
                          <a:pt x="4471" y="9166"/>
                          <a:pt x="4482" y="9165"/>
                          <a:pt x="4493" y="9223"/>
                        </a:cubicBezTo>
                        <a:cubicBezTo>
                          <a:pt x="4500" y="9260"/>
                          <a:pt x="4508" y="9296"/>
                          <a:pt x="4514" y="9332"/>
                        </a:cubicBezTo>
                        <a:cubicBezTo>
                          <a:pt x="4567" y="9623"/>
                          <a:pt x="4617" y="9911"/>
                          <a:pt x="4670" y="10202"/>
                        </a:cubicBezTo>
                        <a:cubicBezTo>
                          <a:pt x="5412" y="10154"/>
                          <a:pt x="6455" y="10087"/>
                          <a:pt x="6901" y="10058"/>
                        </a:cubicBezTo>
                        <a:cubicBezTo>
                          <a:pt x="6828" y="9704"/>
                          <a:pt x="6755" y="9350"/>
                          <a:pt x="6682" y="8995"/>
                        </a:cubicBezTo>
                        <a:close/>
                        <a:moveTo>
                          <a:pt x="3095" y="9256"/>
                        </a:moveTo>
                        <a:cubicBezTo>
                          <a:pt x="2658" y="9290"/>
                          <a:pt x="2220" y="9323"/>
                          <a:pt x="1782" y="9357"/>
                        </a:cubicBezTo>
                        <a:cubicBezTo>
                          <a:pt x="1548" y="9375"/>
                          <a:pt x="1310" y="9394"/>
                          <a:pt x="1076" y="9412"/>
                        </a:cubicBezTo>
                        <a:cubicBezTo>
                          <a:pt x="888" y="9426"/>
                          <a:pt x="891" y="9425"/>
                          <a:pt x="899" y="9482"/>
                        </a:cubicBezTo>
                        <a:cubicBezTo>
                          <a:pt x="904" y="9516"/>
                          <a:pt x="909" y="9552"/>
                          <a:pt x="913" y="9586"/>
                        </a:cubicBezTo>
                        <a:cubicBezTo>
                          <a:pt x="952" y="9866"/>
                          <a:pt x="995" y="10146"/>
                          <a:pt x="1033" y="10426"/>
                        </a:cubicBezTo>
                        <a:cubicBezTo>
                          <a:pt x="1777" y="10377"/>
                          <a:pt x="2812" y="10309"/>
                          <a:pt x="3257" y="10280"/>
                        </a:cubicBezTo>
                        <a:cubicBezTo>
                          <a:pt x="3201" y="9939"/>
                          <a:pt x="3151" y="9597"/>
                          <a:pt x="3095" y="9256"/>
                        </a:cubicBezTo>
                        <a:close/>
                        <a:moveTo>
                          <a:pt x="17958" y="10212"/>
                        </a:moveTo>
                        <a:cubicBezTo>
                          <a:pt x="17485" y="10239"/>
                          <a:pt x="17013" y="10266"/>
                          <a:pt x="16539" y="10292"/>
                        </a:cubicBezTo>
                        <a:cubicBezTo>
                          <a:pt x="16293" y="10306"/>
                          <a:pt x="16051" y="10320"/>
                          <a:pt x="15804" y="10333"/>
                        </a:cubicBezTo>
                        <a:cubicBezTo>
                          <a:pt x="15658" y="10341"/>
                          <a:pt x="15714" y="10359"/>
                          <a:pt x="15727" y="10397"/>
                        </a:cubicBezTo>
                        <a:cubicBezTo>
                          <a:pt x="15730" y="10415"/>
                          <a:pt x="15736" y="10432"/>
                          <a:pt x="15741" y="10450"/>
                        </a:cubicBezTo>
                        <a:cubicBezTo>
                          <a:pt x="15751" y="10485"/>
                          <a:pt x="15759" y="10518"/>
                          <a:pt x="15769" y="10553"/>
                        </a:cubicBezTo>
                        <a:cubicBezTo>
                          <a:pt x="15861" y="10866"/>
                          <a:pt x="15959" y="11181"/>
                          <a:pt x="16051" y="11495"/>
                        </a:cubicBezTo>
                        <a:cubicBezTo>
                          <a:pt x="16813" y="11460"/>
                          <a:pt x="17876" y="11412"/>
                          <a:pt x="18332" y="11392"/>
                        </a:cubicBezTo>
                        <a:cubicBezTo>
                          <a:pt x="18208" y="10999"/>
                          <a:pt x="18082" y="10605"/>
                          <a:pt x="17958" y="10212"/>
                        </a:cubicBezTo>
                        <a:close/>
                        <a:moveTo>
                          <a:pt x="14371" y="10430"/>
                        </a:moveTo>
                        <a:cubicBezTo>
                          <a:pt x="13898" y="10456"/>
                          <a:pt x="13425" y="10483"/>
                          <a:pt x="12952" y="10510"/>
                        </a:cubicBezTo>
                        <a:cubicBezTo>
                          <a:pt x="12706" y="10523"/>
                          <a:pt x="12457" y="10537"/>
                          <a:pt x="12210" y="10551"/>
                        </a:cubicBezTo>
                        <a:cubicBezTo>
                          <a:pt x="12054" y="10560"/>
                          <a:pt x="12129" y="10603"/>
                          <a:pt x="12140" y="10643"/>
                        </a:cubicBezTo>
                        <a:cubicBezTo>
                          <a:pt x="12149" y="10679"/>
                          <a:pt x="12160" y="10716"/>
                          <a:pt x="12168" y="10752"/>
                        </a:cubicBezTo>
                        <a:cubicBezTo>
                          <a:pt x="12247" y="11059"/>
                          <a:pt x="12328" y="11366"/>
                          <a:pt x="12408" y="11673"/>
                        </a:cubicBezTo>
                        <a:cubicBezTo>
                          <a:pt x="13168" y="11639"/>
                          <a:pt x="14239" y="11592"/>
                          <a:pt x="14696" y="11570"/>
                        </a:cubicBezTo>
                        <a:cubicBezTo>
                          <a:pt x="14589" y="11191"/>
                          <a:pt x="14478" y="10810"/>
                          <a:pt x="14371" y="10430"/>
                        </a:cubicBezTo>
                        <a:close/>
                        <a:moveTo>
                          <a:pt x="10784" y="10647"/>
                        </a:moveTo>
                        <a:cubicBezTo>
                          <a:pt x="10311" y="10674"/>
                          <a:pt x="9838" y="10701"/>
                          <a:pt x="9365" y="10727"/>
                        </a:cubicBezTo>
                        <a:cubicBezTo>
                          <a:pt x="9118" y="10741"/>
                          <a:pt x="8869" y="10755"/>
                          <a:pt x="8624" y="10768"/>
                        </a:cubicBezTo>
                        <a:cubicBezTo>
                          <a:pt x="8468" y="10777"/>
                          <a:pt x="8537" y="10818"/>
                          <a:pt x="8546" y="10858"/>
                        </a:cubicBezTo>
                        <a:cubicBezTo>
                          <a:pt x="8554" y="10893"/>
                          <a:pt x="8566" y="10926"/>
                          <a:pt x="8574" y="10961"/>
                        </a:cubicBezTo>
                        <a:cubicBezTo>
                          <a:pt x="8640" y="11257"/>
                          <a:pt x="8706" y="11555"/>
                          <a:pt x="8772" y="11852"/>
                        </a:cubicBezTo>
                        <a:cubicBezTo>
                          <a:pt x="9534" y="11817"/>
                          <a:pt x="10597" y="11769"/>
                          <a:pt x="11052" y="11749"/>
                        </a:cubicBezTo>
                        <a:cubicBezTo>
                          <a:pt x="10964" y="11382"/>
                          <a:pt x="10873" y="11014"/>
                          <a:pt x="10784" y="10647"/>
                        </a:cubicBezTo>
                        <a:close/>
                        <a:moveTo>
                          <a:pt x="7035" y="10822"/>
                        </a:moveTo>
                        <a:cubicBezTo>
                          <a:pt x="6587" y="10847"/>
                          <a:pt x="6135" y="10872"/>
                          <a:pt x="5686" y="10897"/>
                        </a:cubicBezTo>
                        <a:cubicBezTo>
                          <a:pt x="5447" y="10911"/>
                          <a:pt x="5207" y="10925"/>
                          <a:pt x="4966" y="10939"/>
                        </a:cubicBezTo>
                        <a:cubicBezTo>
                          <a:pt x="4770" y="10950"/>
                          <a:pt x="4779" y="10948"/>
                          <a:pt x="4790" y="11006"/>
                        </a:cubicBezTo>
                        <a:cubicBezTo>
                          <a:pt x="4796" y="11042"/>
                          <a:pt x="4803" y="11079"/>
                          <a:pt x="4811" y="11115"/>
                        </a:cubicBezTo>
                        <a:cubicBezTo>
                          <a:pt x="4863" y="11405"/>
                          <a:pt x="4914" y="11696"/>
                          <a:pt x="4966" y="11987"/>
                        </a:cubicBezTo>
                        <a:cubicBezTo>
                          <a:pt x="5728" y="11953"/>
                          <a:pt x="6796" y="11903"/>
                          <a:pt x="7254" y="11882"/>
                        </a:cubicBezTo>
                        <a:cubicBezTo>
                          <a:pt x="7180" y="11528"/>
                          <a:pt x="7109" y="11176"/>
                          <a:pt x="7035" y="10822"/>
                        </a:cubicBezTo>
                        <a:close/>
                        <a:moveTo>
                          <a:pt x="3448" y="11039"/>
                        </a:moveTo>
                        <a:cubicBezTo>
                          <a:pt x="3001" y="11064"/>
                          <a:pt x="2548" y="11090"/>
                          <a:pt x="2099" y="11115"/>
                        </a:cubicBezTo>
                        <a:cubicBezTo>
                          <a:pt x="1860" y="11129"/>
                          <a:pt x="1620" y="11140"/>
                          <a:pt x="1379" y="11154"/>
                        </a:cubicBezTo>
                        <a:cubicBezTo>
                          <a:pt x="1187" y="11165"/>
                          <a:pt x="1195" y="11164"/>
                          <a:pt x="1203" y="11222"/>
                        </a:cubicBezTo>
                        <a:cubicBezTo>
                          <a:pt x="1208" y="11257"/>
                          <a:pt x="1212" y="11292"/>
                          <a:pt x="1217" y="11326"/>
                        </a:cubicBezTo>
                        <a:cubicBezTo>
                          <a:pt x="1255" y="11606"/>
                          <a:pt x="1293" y="11884"/>
                          <a:pt x="1330" y="12163"/>
                        </a:cubicBezTo>
                        <a:cubicBezTo>
                          <a:pt x="2092" y="12129"/>
                          <a:pt x="3154" y="12082"/>
                          <a:pt x="3610" y="12061"/>
                        </a:cubicBezTo>
                        <a:cubicBezTo>
                          <a:pt x="3555" y="11720"/>
                          <a:pt x="3505" y="11380"/>
                          <a:pt x="3448" y="11039"/>
                        </a:cubicBezTo>
                        <a:close/>
                        <a:moveTo>
                          <a:pt x="18614" y="12256"/>
                        </a:moveTo>
                        <a:cubicBezTo>
                          <a:pt x="18132" y="12274"/>
                          <a:pt x="17644" y="12291"/>
                          <a:pt x="17160" y="12309"/>
                        </a:cubicBezTo>
                        <a:cubicBezTo>
                          <a:pt x="16907" y="12318"/>
                          <a:pt x="16658" y="12328"/>
                          <a:pt x="16404" y="12338"/>
                        </a:cubicBezTo>
                        <a:cubicBezTo>
                          <a:pt x="16255" y="12343"/>
                          <a:pt x="16308" y="12359"/>
                          <a:pt x="16320" y="12397"/>
                        </a:cubicBezTo>
                        <a:cubicBezTo>
                          <a:pt x="16325" y="12416"/>
                          <a:pt x="16336" y="12433"/>
                          <a:pt x="16341" y="12451"/>
                        </a:cubicBezTo>
                        <a:cubicBezTo>
                          <a:pt x="16350" y="12485"/>
                          <a:pt x="16358" y="12521"/>
                          <a:pt x="16369" y="12555"/>
                        </a:cubicBezTo>
                        <a:cubicBezTo>
                          <a:pt x="16462" y="12869"/>
                          <a:pt x="16552" y="13183"/>
                          <a:pt x="16644" y="13497"/>
                        </a:cubicBezTo>
                        <a:cubicBezTo>
                          <a:pt x="17424" y="13476"/>
                          <a:pt x="18521" y="13446"/>
                          <a:pt x="18989" y="13434"/>
                        </a:cubicBezTo>
                        <a:cubicBezTo>
                          <a:pt x="18864" y="13041"/>
                          <a:pt x="18739" y="12649"/>
                          <a:pt x="18614" y="12256"/>
                        </a:cubicBezTo>
                        <a:close/>
                        <a:moveTo>
                          <a:pt x="14879" y="12385"/>
                        </a:moveTo>
                        <a:cubicBezTo>
                          <a:pt x="14396" y="12403"/>
                          <a:pt x="13909" y="12420"/>
                          <a:pt x="13425" y="12438"/>
                        </a:cubicBezTo>
                        <a:cubicBezTo>
                          <a:pt x="13172" y="12447"/>
                          <a:pt x="12922" y="12458"/>
                          <a:pt x="12669" y="12467"/>
                        </a:cubicBezTo>
                        <a:cubicBezTo>
                          <a:pt x="12569" y="12461"/>
                          <a:pt x="12537" y="12472"/>
                          <a:pt x="12578" y="12500"/>
                        </a:cubicBezTo>
                        <a:cubicBezTo>
                          <a:pt x="12583" y="12519"/>
                          <a:pt x="12594" y="12538"/>
                          <a:pt x="12599" y="12557"/>
                        </a:cubicBezTo>
                        <a:cubicBezTo>
                          <a:pt x="12608" y="12593"/>
                          <a:pt x="12611" y="12628"/>
                          <a:pt x="12620" y="12664"/>
                        </a:cubicBezTo>
                        <a:cubicBezTo>
                          <a:pt x="12699" y="12971"/>
                          <a:pt x="12780" y="13280"/>
                          <a:pt x="12860" y="13587"/>
                        </a:cubicBezTo>
                        <a:cubicBezTo>
                          <a:pt x="13640" y="13567"/>
                          <a:pt x="14737" y="13538"/>
                          <a:pt x="15204" y="13526"/>
                        </a:cubicBezTo>
                        <a:cubicBezTo>
                          <a:pt x="15097" y="13146"/>
                          <a:pt x="14986" y="12765"/>
                          <a:pt x="14879" y="12385"/>
                        </a:cubicBezTo>
                        <a:close/>
                        <a:moveTo>
                          <a:pt x="11137" y="12516"/>
                        </a:moveTo>
                        <a:cubicBezTo>
                          <a:pt x="10653" y="12535"/>
                          <a:pt x="10166" y="12552"/>
                          <a:pt x="9683" y="12570"/>
                        </a:cubicBezTo>
                        <a:cubicBezTo>
                          <a:pt x="9429" y="12579"/>
                          <a:pt x="9180" y="12589"/>
                          <a:pt x="8927" y="12598"/>
                        </a:cubicBezTo>
                        <a:cubicBezTo>
                          <a:pt x="8767" y="12604"/>
                          <a:pt x="8841" y="12644"/>
                          <a:pt x="8849" y="12685"/>
                        </a:cubicBezTo>
                        <a:cubicBezTo>
                          <a:pt x="8857" y="12719"/>
                          <a:pt x="8863" y="12753"/>
                          <a:pt x="8871" y="12787"/>
                        </a:cubicBezTo>
                        <a:cubicBezTo>
                          <a:pt x="8935" y="13084"/>
                          <a:pt x="9003" y="13381"/>
                          <a:pt x="9068" y="13678"/>
                        </a:cubicBezTo>
                        <a:cubicBezTo>
                          <a:pt x="9848" y="13657"/>
                          <a:pt x="10938" y="13629"/>
                          <a:pt x="11405" y="13616"/>
                        </a:cubicBezTo>
                        <a:cubicBezTo>
                          <a:pt x="11316" y="13249"/>
                          <a:pt x="11227" y="12884"/>
                          <a:pt x="11137" y="12516"/>
                        </a:cubicBezTo>
                        <a:close/>
                        <a:moveTo>
                          <a:pt x="7388" y="12689"/>
                        </a:moveTo>
                        <a:cubicBezTo>
                          <a:pt x="6930" y="12706"/>
                          <a:pt x="6470" y="12723"/>
                          <a:pt x="6011" y="12740"/>
                        </a:cubicBezTo>
                        <a:cubicBezTo>
                          <a:pt x="5765" y="12750"/>
                          <a:pt x="5516" y="12760"/>
                          <a:pt x="5270" y="12769"/>
                        </a:cubicBezTo>
                        <a:cubicBezTo>
                          <a:pt x="5068" y="12776"/>
                          <a:pt x="5083" y="12773"/>
                          <a:pt x="5093" y="12832"/>
                        </a:cubicBezTo>
                        <a:cubicBezTo>
                          <a:pt x="5100" y="12868"/>
                          <a:pt x="5101" y="12905"/>
                          <a:pt x="5107" y="12941"/>
                        </a:cubicBezTo>
                        <a:cubicBezTo>
                          <a:pt x="5160" y="13232"/>
                          <a:pt x="5217" y="13523"/>
                          <a:pt x="5270" y="13813"/>
                        </a:cubicBezTo>
                        <a:cubicBezTo>
                          <a:pt x="6049" y="13793"/>
                          <a:pt x="7139" y="13764"/>
                          <a:pt x="7607" y="13752"/>
                        </a:cubicBezTo>
                        <a:cubicBezTo>
                          <a:pt x="7533" y="13397"/>
                          <a:pt x="7462" y="13043"/>
                          <a:pt x="7388" y="12689"/>
                        </a:cubicBezTo>
                        <a:close/>
                        <a:moveTo>
                          <a:pt x="3801" y="12820"/>
                        </a:moveTo>
                        <a:cubicBezTo>
                          <a:pt x="3343" y="12837"/>
                          <a:pt x="2883" y="12855"/>
                          <a:pt x="2424" y="12871"/>
                        </a:cubicBezTo>
                        <a:cubicBezTo>
                          <a:pt x="2178" y="12881"/>
                          <a:pt x="1930" y="12888"/>
                          <a:pt x="1683" y="12898"/>
                        </a:cubicBezTo>
                        <a:cubicBezTo>
                          <a:pt x="1485" y="12905"/>
                          <a:pt x="1491" y="12903"/>
                          <a:pt x="1499" y="12962"/>
                        </a:cubicBezTo>
                        <a:cubicBezTo>
                          <a:pt x="1504" y="12996"/>
                          <a:pt x="1508" y="13030"/>
                          <a:pt x="1513" y="13064"/>
                        </a:cubicBezTo>
                        <a:cubicBezTo>
                          <a:pt x="1551" y="13344"/>
                          <a:pt x="1589" y="13624"/>
                          <a:pt x="1626" y="13903"/>
                        </a:cubicBezTo>
                        <a:cubicBezTo>
                          <a:pt x="2406" y="13883"/>
                          <a:pt x="3496" y="13854"/>
                          <a:pt x="3964" y="13842"/>
                        </a:cubicBezTo>
                        <a:cubicBezTo>
                          <a:pt x="3908" y="13501"/>
                          <a:pt x="3857" y="13161"/>
                          <a:pt x="3801" y="12820"/>
                        </a:cubicBezTo>
                        <a:close/>
                        <a:moveTo>
                          <a:pt x="19165" y="14302"/>
                        </a:moveTo>
                        <a:cubicBezTo>
                          <a:pt x="18907" y="14306"/>
                          <a:pt x="18646" y="14311"/>
                          <a:pt x="18388" y="14316"/>
                        </a:cubicBezTo>
                        <a:cubicBezTo>
                          <a:pt x="17892" y="14325"/>
                          <a:pt x="17394" y="14335"/>
                          <a:pt x="16899" y="14345"/>
                        </a:cubicBezTo>
                        <a:cubicBezTo>
                          <a:pt x="16991" y="14659"/>
                          <a:pt x="17082" y="14970"/>
                          <a:pt x="17174" y="15284"/>
                        </a:cubicBezTo>
                        <a:cubicBezTo>
                          <a:pt x="17188" y="15328"/>
                          <a:pt x="17204" y="15373"/>
                          <a:pt x="17216" y="15416"/>
                        </a:cubicBezTo>
                        <a:cubicBezTo>
                          <a:pt x="17223" y="15435"/>
                          <a:pt x="17225" y="15453"/>
                          <a:pt x="17231" y="15471"/>
                        </a:cubicBezTo>
                        <a:cubicBezTo>
                          <a:pt x="17206" y="15500"/>
                          <a:pt x="17246" y="15508"/>
                          <a:pt x="17343" y="15498"/>
                        </a:cubicBezTo>
                        <a:cubicBezTo>
                          <a:pt x="17605" y="15496"/>
                          <a:pt x="17865" y="15494"/>
                          <a:pt x="18127" y="15492"/>
                        </a:cubicBezTo>
                        <a:cubicBezTo>
                          <a:pt x="18630" y="15487"/>
                          <a:pt x="19152" y="15483"/>
                          <a:pt x="19631" y="15479"/>
                        </a:cubicBezTo>
                        <a:cubicBezTo>
                          <a:pt x="19531" y="15159"/>
                          <a:pt x="19430" y="14839"/>
                          <a:pt x="19328" y="14519"/>
                        </a:cubicBezTo>
                        <a:cubicBezTo>
                          <a:pt x="19314" y="14475"/>
                          <a:pt x="19299" y="14430"/>
                          <a:pt x="19285" y="14386"/>
                        </a:cubicBezTo>
                        <a:cubicBezTo>
                          <a:pt x="19279" y="14367"/>
                          <a:pt x="19278" y="14349"/>
                          <a:pt x="19271" y="14330"/>
                        </a:cubicBezTo>
                        <a:cubicBezTo>
                          <a:pt x="19296" y="14300"/>
                          <a:pt x="19261" y="14289"/>
                          <a:pt x="19165" y="14302"/>
                        </a:cubicBezTo>
                        <a:close/>
                        <a:moveTo>
                          <a:pt x="15423" y="14384"/>
                        </a:moveTo>
                        <a:cubicBezTo>
                          <a:pt x="15165" y="14388"/>
                          <a:pt x="14905" y="14395"/>
                          <a:pt x="14646" y="14400"/>
                        </a:cubicBezTo>
                        <a:cubicBezTo>
                          <a:pt x="14150" y="14409"/>
                          <a:pt x="13659" y="14417"/>
                          <a:pt x="13164" y="14427"/>
                        </a:cubicBezTo>
                        <a:cubicBezTo>
                          <a:pt x="13243" y="14734"/>
                          <a:pt x="13317" y="15040"/>
                          <a:pt x="13397" y="15348"/>
                        </a:cubicBezTo>
                        <a:cubicBezTo>
                          <a:pt x="13408" y="15393"/>
                          <a:pt x="13421" y="15438"/>
                          <a:pt x="13432" y="15483"/>
                        </a:cubicBezTo>
                        <a:cubicBezTo>
                          <a:pt x="13438" y="15503"/>
                          <a:pt x="13441" y="15523"/>
                          <a:pt x="13446" y="15543"/>
                        </a:cubicBezTo>
                        <a:cubicBezTo>
                          <a:pt x="13512" y="15542"/>
                          <a:pt x="13584" y="15541"/>
                          <a:pt x="13651" y="15541"/>
                        </a:cubicBezTo>
                        <a:cubicBezTo>
                          <a:pt x="13906" y="15539"/>
                          <a:pt x="14158" y="15537"/>
                          <a:pt x="14413" y="15535"/>
                        </a:cubicBezTo>
                        <a:cubicBezTo>
                          <a:pt x="14889" y="15531"/>
                          <a:pt x="15367" y="15526"/>
                          <a:pt x="15847" y="15522"/>
                        </a:cubicBezTo>
                        <a:cubicBezTo>
                          <a:pt x="15759" y="15212"/>
                          <a:pt x="15667" y="14904"/>
                          <a:pt x="15578" y="14595"/>
                        </a:cubicBezTo>
                        <a:cubicBezTo>
                          <a:pt x="15567" y="14552"/>
                          <a:pt x="15555" y="14508"/>
                          <a:pt x="15543" y="14466"/>
                        </a:cubicBezTo>
                        <a:cubicBezTo>
                          <a:pt x="15532" y="14425"/>
                          <a:pt x="15588" y="14380"/>
                          <a:pt x="15423" y="14384"/>
                        </a:cubicBezTo>
                        <a:close/>
                        <a:moveTo>
                          <a:pt x="11638" y="14429"/>
                        </a:moveTo>
                        <a:cubicBezTo>
                          <a:pt x="11574" y="14430"/>
                          <a:pt x="11507" y="14430"/>
                          <a:pt x="11441" y="14431"/>
                        </a:cubicBezTo>
                        <a:cubicBezTo>
                          <a:pt x="11189" y="14435"/>
                          <a:pt x="10937" y="14441"/>
                          <a:pt x="10685" y="14445"/>
                        </a:cubicBezTo>
                        <a:cubicBezTo>
                          <a:pt x="10216" y="14454"/>
                          <a:pt x="9744" y="14463"/>
                          <a:pt x="9273" y="14472"/>
                        </a:cubicBezTo>
                        <a:cubicBezTo>
                          <a:pt x="9340" y="14769"/>
                          <a:pt x="9406" y="15066"/>
                          <a:pt x="9471" y="15362"/>
                        </a:cubicBezTo>
                        <a:cubicBezTo>
                          <a:pt x="9480" y="15406"/>
                          <a:pt x="9490" y="15450"/>
                          <a:pt x="9499" y="15494"/>
                        </a:cubicBezTo>
                        <a:cubicBezTo>
                          <a:pt x="9513" y="15553"/>
                          <a:pt x="9507" y="15549"/>
                          <a:pt x="9711" y="15547"/>
                        </a:cubicBezTo>
                        <a:cubicBezTo>
                          <a:pt x="9965" y="15545"/>
                          <a:pt x="10218" y="15543"/>
                          <a:pt x="10473" y="15541"/>
                        </a:cubicBezTo>
                        <a:cubicBezTo>
                          <a:pt x="10951" y="15537"/>
                          <a:pt x="11428" y="15532"/>
                          <a:pt x="11907" y="15529"/>
                        </a:cubicBezTo>
                        <a:cubicBezTo>
                          <a:pt x="11831" y="15225"/>
                          <a:pt x="11755" y="14923"/>
                          <a:pt x="11681" y="14620"/>
                        </a:cubicBezTo>
                        <a:cubicBezTo>
                          <a:pt x="11670" y="14575"/>
                          <a:pt x="11663" y="14531"/>
                          <a:pt x="11653" y="14486"/>
                        </a:cubicBezTo>
                        <a:cubicBezTo>
                          <a:pt x="11647" y="14467"/>
                          <a:pt x="11644" y="14448"/>
                          <a:pt x="11638" y="14429"/>
                        </a:cubicBezTo>
                        <a:close/>
                        <a:moveTo>
                          <a:pt x="7903" y="14515"/>
                        </a:moveTo>
                        <a:cubicBezTo>
                          <a:pt x="7242" y="14527"/>
                          <a:pt x="6581" y="14540"/>
                          <a:pt x="5919" y="14552"/>
                        </a:cubicBezTo>
                        <a:cubicBezTo>
                          <a:pt x="5827" y="14553"/>
                          <a:pt x="5737" y="14554"/>
                          <a:pt x="5644" y="14556"/>
                        </a:cubicBezTo>
                        <a:cubicBezTo>
                          <a:pt x="5489" y="14559"/>
                          <a:pt x="5545" y="14577"/>
                          <a:pt x="5552" y="14615"/>
                        </a:cubicBezTo>
                        <a:cubicBezTo>
                          <a:pt x="5562" y="14668"/>
                          <a:pt x="5571" y="14722"/>
                          <a:pt x="5580" y="14775"/>
                        </a:cubicBezTo>
                        <a:cubicBezTo>
                          <a:pt x="5600" y="14881"/>
                          <a:pt x="5618" y="14986"/>
                          <a:pt x="5637" y="15091"/>
                        </a:cubicBezTo>
                        <a:cubicBezTo>
                          <a:pt x="5655" y="15196"/>
                          <a:pt x="5675" y="15299"/>
                          <a:pt x="5693" y="15403"/>
                        </a:cubicBezTo>
                        <a:cubicBezTo>
                          <a:pt x="5704" y="15458"/>
                          <a:pt x="5712" y="15513"/>
                          <a:pt x="5722" y="15568"/>
                        </a:cubicBezTo>
                        <a:cubicBezTo>
                          <a:pt x="5731" y="15613"/>
                          <a:pt x="5794" y="15595"/>
                          <a:pt x="5926" y="15594"/>
                        </a:cubicBezTo>
                        <a:cubicBezTo>
                          <a:pt x="6018" y="15594"/>
                          <a:pt x="6111" y="15593"/>
                          <a:pt x="6202" y="15592"/>
                        </a:cubicBezTo>
                        <a:cubicBezTo>
                          <a:pt x="6842" y="15587"/>
                          <a:pt x="7643" y="15581"/>
                          <a:pt x="8122" y="15578"/>
                        </a:cubicBezTo>
                        <a:cubicBezTo>
                          <a:pt x="8048" y="15224"/>
                          <a:pt x="7976" y="14869"/>
                          <a:pt x="7903" y="14515"/>
                        </a:cubicBezTo>
                        <a:close/>
                        <a:moveTo>
                          <a:pt x="4013" y="14601"/>
                        </a:moveTo>
                        <a:cubicBezTo>
                          <a:pt x="3351" y="14613"/>
                          <a:pt x="2690" y="14626"/>
                          <a:pt x="2029" y="14638"/>
                        </a:cubicBezTo>
                        <a:cubicBezTo>
                          <a:pt x="1936" y="14640"/>
                          <a:pt x="1846" y="14643"/>
                          <a:pt x="1754" y="14644"/>
                        </a:cubicBezTo>
                        <a:cubicBezTo>
                          <a:pt x="1600" y="14647"/>
                          <a:pt x="1657" y="14663"/>
                          <a:pt x="1662" y="14702"/>
                        </a:cubicBezTo>
                        <a:cubicBezTo>
                          <a:pt x="1668" y="14753"/>
                          <a:pt x="1677" y="14804"/>
                          <a:pt x="1683" y="14856"/>
                        </a:cubicBezTo>
                        <a:cubicBezTo>
                          <a:pt x="1698" y="14957"/>
                          <a:pt x="1711" y="15058"/>
                          <a:pt x="1725" y="15159"/>
                        </a:cubicBezTo>
                        <a:cubicBezTo>
                          <a:pt x="1740" y="15260"/>
                          <a:pt x="1754" y="15359"/>
                          <a:pt x="1768" y="15459"/>
                        </a:cubicBezTo>
                        <a:cubicBezTo>
                          <a:pt x="1774" y="15511"/>
                          <a:pt x="1782" y="15564"/>
                          <a:pt x="1789" y="15617"/>
                        </a:cubicBezTo>
                        <a:cubicBezTo>
                          <a:pt x="1795" y="15661"/>
                          <a:pt x="1857" y="15644"/>
                          <a:pt x="1987" y="15643"/>
                        </a:cubicBezTo>
                        <a:cubicBezTo>
                          <a:pt x="2078" y="15643"/>
                          <a:pt x="2170" y="15642"/>
                          <a:pt x="2262" y="15641"/>
                        </a:cubicBezTo>
                        <a:cubicBezTo>
                          <a:pt x="2902" y="15636"/>
                          <a:pt x="3704" y="15629"/>
                          <a:pt x="4182" y="15625"/>
                        </a:cubicBezTo>
                        <a:cubicBezTo>
                          <a:pt x="4127" y="15284"/>
                          <a:pt x="4068" y="14942"/>
                          <a:pt x="4013" y="14601"/>
                        </a:cubicBezTo>
                        <a:close/>
                        <a:moveTo>
                          <a:pt x="8249" y="16339"/>
                        </a:moveTo>
                        <a:cubicBezTo>
                          <a:pt x="8128" y="16339"/>
                          <a:pt x="8010" y="16341"/>
                          <a:pt x="7889" y="16341"/>
                        </a:cubicBezTo>
                        <a:cubicBezTo>
                          <a:pt x="7656" y="16341"/>
                          <a:pt x="7423" y="16341"/>
                          <a:pt x="7190" y="16341"/>
                        </a:cubicBezTo>
                        <a:cubicBezTo>
                          <a:pt x="6738" y="16342"/>
                          <a:pt x="6286" y="16343"/>
                          <a:pt x="5835" y="16343"/>
                        </a:cubicBezTo>
                        <a:cubicBezTo>
                          <a:pt x="5891" y="16651"/>
                          <a:pt x="5948" y="16958"/>
                          <a:pt x="6004" y="17266"/>
                        </a:cubicBezTo>
                        <a:cubicBezTo>
                          <a:pt x="6008" y="17295"/>
                          <a:pt x="6014" y="17323"/>
                          <a:pt x="6018" y="17351"/>
                        </a:cubicBezTo>
                        <a:cubicBezTo>
                          <a:pt x="5989" y="17379"/>
                          <a:pt x="6021" y="17390"/>
                          <a:pt x="6117" y="17381"/>
                        </a:cubicBezTo>
                        <a:cubicBezTo>
                          <a:pt x="6236" y="17383"/>
                          <a:pt x="6358" y="17382"/>
                          <a:pt x="6477" y="17383"/>
                        </a:cubicBezTo>
                        <a:cubicBezTo>
                          <a:pt x="6686" y="17385"/>
                          <a:pt x="6891" y="17387"/>
                          <a:pt x="7098" y="17390"/>
                        </a:cubicBezTo>
                        <a:cubicBezTo>
                          <a:pt x="7556" y="17394"/>
                          <a:pt x="7979" y="17397"/>
                          <a:pt x="8468" y="17402"/>
                        </a:cubicBezTo>
                        <a:cubicBezTo>
                          <a:pt x="8405" y="17093"/>
                          <a:pt x="8341" y="16783"/>
                          <a:pt x="8278" y="16474"/>
                        </a:cubicBezTo>
                        <a:cubicBezTo>
                          <a:pt x="8267" y="16429"/>
                          <a:pt x="8258" y="16384"/>
                          <a:pt x="8249" y="16339"/>
                        </a:cubicBezTo>
                        <a:close/>
                        <a:moveTo>
                          <a:pt x="15748" y="16339"/>
                        </a:moveTo>
                        <a:cubicBezTo>
                          <a:pt x="15510" y="16339"/>
                          <a:pt x="15273" y="16341"/>
                          <a:pt x="15035" y="16341"/>
                        </a:cubicBezTo>
                        <a:cubicBezTo>
                          <a:pt x="14558" y="16341"/>
                          <a:pt x="14084" y="16340"/>
                          <a:pt x="13608" y="16341"/>
                        </a:cubicBezTo>
                        <a:cubicBezTo>
                          <a:pt x="13690" y="16657"/>
                          <a:pt x="13774" y="16973"/>
                          <a:pt x="13856" y="17289"/>
                        </a:cubicBezTo>
                        <a:cubicBezTo>
                          <a:pt x="13868" y="17335"/>
                          <a:pt x="13879" y="17383"/>
                          <a:pt x="13891" y="17429"/>
                        </a:cubicBezTo>
                        <a:cubicBezTo>
                          <a:pt x="13903" y="17476"/>
                          <a:pt x="14039" y="17458"/>
                          <a:pt x="14180" y="17459"/>
                        </a:cubicBezTo>
                        <a:cubicBezTo>
                          <a:pt x="14422" y="17462"/>
                          <a:pt x="14660" y="17465"/>
                          <a:pt x="14900" y="17468"/>
                        </a:cubicBezTo>
                        <a:cubicBezTo>
                          <a:pt x="15382" y="17472"/>
                          <a:pt x="15859" y="17475"/>
                          <a:pt x="16348" y="17480"/>
                        </a:cubicBezTo>
                        <a:cubicBezTo>
                          <a:pt x="16258" y="17162"/>
                          <a:pt x="16169" y="16844"/>
                          <a:pt x="16080" y="16526"/>
                        </a:cubicBezTo>
                        <a:cubicBezTo>
                          <a:pt x="16067" y="16482"/>
                          <a:pt x="16057" y="16440"/>
                          <a:pt x="16044" y="16396"/>
                        </a:cubicBezTo>
                        <a:cubicBezTo>
                          <a:pt x="16034" y="16359"/>
                          <a:pt x="16079" y="16339"/>
                          <a:pt x="15931" y="16339"/>
                        </a:cubicBezTo>
                        <a:cubicBezTo>
                          <a:pt x="15871" y="16339"/>
                          <a:pt x="15809" y="16339"/>
                          <a:pt x="15748" y="16339"/>
                        </a:cubicBezTo>
                        <a:close/>
                        <a:moveTo>
                          <a:pt x="19638" y="16339"/>
                        </a:moveTo>
                        <a:cubicBezTo>
                          <a:pt x="19400" y="16339"/>
                          <a:pt x="19163" y="16341"/>
                          <a:pt x="18925" y="16341"/>
                        </a:cubicBezTo>
                        <a:cubicBezTo>
                          <a:pt x="18449" y="16341"/>
                          <a:pt x="17974" y="16341"/>
                          <a:pt x="17499" y="16341"/>
                        </a:cubicBezTo>
                        <a:cubicBezTo>
                          <a:pt x="17593" y="16663"/>
                          <a:pt x="17686" y="16985"/>
                          <a:pt x="17781" y="17307"/>
                        </a:cubicBezTo>
                        <a:cubicBezTo>
                          <a:pt x="17794" y="17351"/>
                          <a:pt x="17810" y="17397"/>
                          <a:pt x="17824" y="17441"/>
                        </a:cubicBezTo>
                        <a:cubicBezTo>
                          <a:pt x="17835" y="17479"/>
                          <a:pt x="17788" y="17497"/>
                          <a:pt x="17937" y="17498"/>
                        </a:cubicBezTo>
                        <a:cubicBezTo>
                          <a:pt x="17998" y="17499"/>
                          <a:pt x="18058" y="17499"/>
                          <a:pt x="18120" y="17500"/>
                        </a:cubicBezTo>
                        <a:cubicBezTo>
                          <a:pt x="18360" y="17502"/>
                          <a:pt x="18599" y="17502"/>
                          <a:pt x="18840" y="17504"/>
                        </a:cubicBezTo>
                        <a:cubicBezTo>
                          <a:pt x="19322" y="17509"/>
                          <a:pt x="19797" y="17515"/>
                          <a:pt x="20288" y="17519"/>
                        </a:cubicBezTo>
                        <a:cubicBezTo>
                          <a:pt x="20183" y="17190"/>
                          <a:pt x="20079" y="16861"/>
                          <a:pt x="19977" y="16532"/>
                        </a:cubicBezTo>
                        <a:cubicBezTo>
                          <a:pt x="19963" y="16487"/>
                          <a:pt x="19949" y="16441"/>
                          <a:pt x="19935" y="16396"/>
                        </a:cubicBezTo>
                        <a:cubicBezTo>
                          <a:pt x="19924" y="16359"/>
                          <a:pt x="19971" y="16339"/>
                          <a:pt x="19822" y="16339"/>
                        </a:cubicBezTo>
                        <a:cubicBezTo>
                          <a:pt x="19762" y="16339"/>
                          <a:pt x="19700" y="16339"/>
                          <a:pt x="19638" y="16339"/>
                        </a:cubicBezTo>
                        <a:close/>
                        <a:moveTo>
                          <a:pt x="12048" y="16341"/>
                        </a:moveTo>
                        <a:cubicBezTo>
                          <a:pt x="11996" y="16340"/>
                          <a:pt x="11934" y="16343"/>
                          <a:pt x="11864" y="16343"/>
                        </a:cubicBezTo>
                        <a:cubicBezTo>
                          <a:pt x="11627" y="16343"/>
                          <a:pt x="11388" y="16343"/>
                          <a:pt x="11151" y="16343"/>
                        </a:cubicBezTo>
                        <a:cubicBezTo>
                          <a:pt x="10676" y="16344"/>
                          <a:pt x="10200" y="16345"/>
                          <a:pt x="9725" y="16345"/>
                        </a:cubicBezTo>
                        <a:cubicBezTo>
                          <a:pt x="9793" y="16650"/>
                          <a:pt x="9856" y="16955"/>
                          <a:pt x="9923" y="17260"/>
                        </a:cubicBezTo>
                        <a:cubicBezTo>
                          <a:pt x="9932" y="17304"/>
                          <a:pt x="9941" y="17349"/>
                          <a:pt x="9951" y="17394"/>
                        </a:cubicBezTo>
                        <a:cubicBezTo>
                          <a:pt x="9962" y="17440"/>
                          <a:pt x="10104" y="17423"/>
                          <a:pt x="10240" y="17424"/>
                        </a:cubicBezTo>
                        <a:cubicBezTo>
                          <a:pt x="10482" y="17426"/>
                          <a:pt x="10720" y="17428"/>
                          <a:pt x="10961" y="17431"/>
                        </a:cubicBezTo>
                        <a:cubicBezTo>
                          <a:pt x="11442" y="17435"/>
                          <a:pt x="11918" y="17441"/>
                          <a:pt x="12408" y="17445"/>
                        </a:cubicBezTo>
                        <a:cubicBezTo>
                          <a:pt x="12332" y="17133"/>
                          <a:pt x="12259" y="16821"/>
                          <a:pt x="12182" y="16509"/>
                        </a:cubicBezTo>
                        <a:cubicBezTo>
                          <a:pt x="12170" y="16464"/>
                          <a:pt x="12157" y="16417"/>
                          <a:pt x="12147" y="16372"/>
                        </a:cubicBezTo>
                        <a:cubicBezTo>
                          <a:pt x="12141" y="16348"/>
                          <a:pt x="12100" y="16342"/>
                          <a:pt x="12048" y="16341"/>
                        </a:cubicBezTo>
                        <a:close/>
                        <a:moveTo>
                          <a:pt x="3300" y="16343"/>
                        </a:moveTo>
                        <a:cubicBezTo>
                          <a:pt x="2849" y="16344"/>
                          <a:pt x="2396" y="16345"/>
                          <a:pt x="1944" y="16345"/>
                        </a:cubicBezTo>
                        <a:cubicBezTo>
                          <a:pt x="1985" y="16642"/>
                          <a:pt x="2024" y="16939"/>
                          <a:pt x="2064" y="17236"/>
                        </a:cubicBezTo>
                        <a:cubicBezTo>
                          <a:pt x="2069" y="17263"/>
                          <a:pt x="2075" y="17289"/>
                          <a:pt x="2078" y="17316"/>
                        </a:cubicBezTo>
                        <a:cubicBezTo>
                          <a:pt x="2051" y="17343"/>
                          <a:pt x="2081" y="17353"/>
                          <a:pt x="2177" y="17344"/>
                        </a:cubicBezTo>
                        <a:cubicBezTo>
                          <a:pt x="2296" y="17345"/>
                          <a:pt x="2418" y="17347"/>
                          <a:pt x="2537" y="17349"/>
                        </a:cubicBezTo>
                        <a:cubicBezTo>
                          <a:pt x="2745" y="17351"/>
                          <a:pt x="2950" y="17353"/>
                          <a:pt x="3159" y="17355"/>
                        </a:cubicBezTo>
                        <a:cubicBezTo>
                          <a:pt x="3615" y="17359"/>
                          <a:pt x="4039" y="17363"/>
                          <a:pt x="4528" y="17367"/>
                        </a:cubicBezTo>
                        <a:cubicBezTo>
                          <a:pt x="4479" y="17063"/>
                          <a:pt x="4431" y="16760"/>
                          <a:pt x="4380" y="16456"/>
                        </a:cubicBezTo>
                        <a:cubicBezTo>
                          <a:pt x="4376" y="16428"/>
                          <a:pt x="4371" y="16399"/>
                          <a:pt x="4366" y="16372"/>
                        </a:cubicBezTo>
                        <a:cubicBezTo>
                          <a:pt x="4394" y="16343"/>
                          <a:pt x="4362" y="16334"/>
                          <a:pt x="4267" y="16343"/>
                        </a:cubicBezTo>
                        <a:cubicBezTo>
                          <a:pt x="4149" y="16343"/>
                          <a:pt x="4032" y="16343"/>
                          <a:pt x="3914" y="16343"/>
                        </a:cubicBezTo>
                        <a:cubicBezTo>
                          <a:pt x="3709" y="16343"/>
                          <a:pt x="3505" y="16343"/>
                          <a:pt x="3300" y="16343"/>
                        </a:cubicBezTo>
                        <a:close/>
                        <a:moveTo>
                          <a:pt x="2092" y="18079"/>
                        </a:moveTo>
                        <a:cubicBezTo>
                          <a:pt x="2134" y="18376"/>
                          <a:pt x="2180" y="18671"/>
                          <a:pt x="2220" y="18967"/>
                        </a:cubicBezTo>
                        <a:cubicBezTo>
                          <a:pt x="2224" y="18994"/>
                          <a:pt x="2222" y="19023"/>
                          <a:pt x="2227" y="19050"/>
                        </a:cubicBezTo>
                        <a:cubicBezTo>
                          <a:pt x="2197" y="19078"/>
                          <a:pt x="2236" y="19087"/>
                          <a:pt x="2332" y="19080"/>
                        </a:cubicBezTo>
                        <a:cubicBezTo>
                          <a:pt x="2455" y="19083"/>
                          <a:pt x="2577" y="19087"/>
                          <a:pt x="2700" y="19091"/>
                        </a:cubicBezTo>
                        <a:cubicBezTo>
                          <a:pt x="2911" y="19096"/>
                          <a:pt x="3122" y="19100"/>
                          <a:pt x="3335" y="19105"/>
                        </a:cubicBezTo>
                        <a:cubicBezTo>
                          <a:pt x="3802" y="19117"/>
                          <a:pt x="4232" y="19129"/>
                          <a:pt x="4733" y="19142"/>
                        </a:cubicBezTo>
                        <a:cubicBezTo>
                          <a:pt x="4684" y="18838"/>
                          <a:pt x="4635" y="18535"/>
                          <a:pt x="4585" y="18231"/>
                        </a:cubicBezTo>
                        <a:cubicBezTo>
                          <a:pt x="4580" y="18203"/>
                          <a:pt x="4575" y="18174"/>
                          <a:pt x="4571" y="18147"/>
                        </a:cubicBezTo>
                        <a:cubicBezTo>
                          <a:pt x="4599" y="18119"/>
                          <a:pt x="4562" y="18110"/>
                          <a:pt x="4465" y="18118"/>
                        </a:cubicBezTo>
                        <a:cubicBezTo>
                          <a:pt x="4345" y="18116"/>
                          <a:pt x="4225" y="18114"/>
                          <a:pt x="4105" y="18112"/>
                        </a:cubicBezTo>
                        <a:cubicBezTo>
                          <a:pt x="3896" y="18109"/>
                          <a:pt x="3686" y="18105"/>
                          <a:pt x="3476" y="18102"/>
                        </a:cubicBezTo>
                        <a:cubicBezTo>
                          <a:pt x="3015" y="18094"/>
                          <a:pt x="2554" y="18086"/>
                          <a:pt x="2092" y="18079"/>
                        </a:cubicBezTo>
                        <a:close/>
                        <a:moveTo>
                          <a:pt x="6131" y="18165"/>
                        </a:moveTo>
                        <a:cubicBezTo>
                          <a:pt x="6187" y="18474"/>
                          <a:pt x="6244" y="18782"/>
                          <a:pt x="6301" y="19091"/>
                        </a:cubicBezTo>
                        <a:cubicBezTo>
                          <a:pt x="6305" y="19118"/>
                          <a:pt x="6309" y="19146"/>
                          <a:pt x="6315" y="19175"/>
                        </a:cubicBezTo>
                        <a:cubicBezTo>
                          <a:pt x="6286" y="19203"/>
                          <a:pt x="6323" y="19213"/>
                          <a:pt x="6421" y="19205"/>
                        </a:cubicBezTo>
                        <a:cubicBezTo>
                          <a:pt x="6542" y="19209"/>
                          <a:pt x="6659" y="19213"/>
                          <a:pt x="6781" y="19216"/>
                        </a:cubicBezTo>
                        <a:cubicBezTo>
                          <a:pt x="6993" y="19221"/>
                          <a:pt x="7211" y="19226"/>
                          <a:pt x="7423" y="19232"/>
                        </a:cubicBezTo>
                        <a:cubicBezTo>
                          <a:pt x="7891" y="19244"/>
                          <a:pt x="8321" y="19255"/>
                          <a:pt x="8821" y="19267"/>
                        </a:cubicBezTo>
                        <a:cubicBezTo>
                          <a:pt x="8757" y="18958"/>
                          <a:pt x="8695" y="18649"/>
                          <a:pt x="8631" y="18340"/>
                        </a:cubicBezTo>
                        <a:cubicBezTo>
                          <a:pt x="8622" y="18295"/>
                          <a:pt x="8612" y="18251"/>
                          <a:pt x="8602" y="18206"/>
                        </a:cubicBezTo>
                        <a:cubicBezTo>
                          <a:pt x="8478" y="18204"/>
                          <a:pt x="8360" y="18202"/>
                          <a:pt x="8235" y="18200"/>
                        </a:cubicBezTo>
                        <a:cubicBezTo>
                          <a:pt x="7997" y="18196"/>
                          <a:pt x="7753" y="18192"/>
                          <a:pt x="7515" y="18188"/>
                        </a:cubicBezTo>
                        <a:cubicBezTo>
                          <a:pt x="7054" y="18181"/>
                          <a:pt x="6593" y="18173"/>
                          <a:pt x="6131" y="18165"/>
                        </a:cubicBezTo>
                        <a:close/>
                        <a:moveTo>
                          <a:pt x="10170" y="18208"/>
                        </a:moveTo>
                        <a:cubicBezTo>
                          <a:pt x="10238" y="18513"/>
                          <a:pt x="10307" y="18818"/>
                          <a:pt x="10375" y="19123"/>
                        </a:cubicBezTo>
                        <a:cubicBezTo>
                          <a:pt x="10385" y="19168"/>
                          <a:pt x="10393" y="19212"/>
                          <a:pt x="10403" y="19257"/>
                        </a:cubicBezTo>
                        <a:cubicBezTo>
                          <a:pt x="10413" y="19303"/>
                          <a:pt x="10554" y="19291"/>
                          <a:pt x="10692" y="19294"/>
                        </a:cubicBezTo>
                        <a:cubicBezTo>
                          <a:pt x="10940" y="19300"/>
                          <a:pt x="11188" y="19306"/>
                          <a:pt x="11434" y="19312"/>
                        </a:cubicBezTo>
                        <a:cubicBezTo>
                          <a:pt x="11925" y="19325"/>
                          <a:pt x="12408" y="19337"/>
                          <a:pt x="12909" y="19349"/>
                        </a:cubicBezTo>
                        <a:cubicBezTo>
                          <a:pt x="12832" y="19037"/>
                          <a:pt x="12761" y="18726"/>
                          <a:pt x="12683" y="18413"/>
                        </a:cubicBezTo>
                        <a:cubicBezTo>
                          <a:pt x="12672" y="18368"/>
                          <a:pt x="12659" y="18323"/>
                          <a:pt x="12648" y="18278"/>
                        </a:cubicBezTo>
                        <a:cubicBezTo>
                          <a:pt x="12636" y="18231"/>
                          <a:pt x="12498" y="18245"/>
                          <a:pt x="12359" y="18243"/>
                        </a:cubicBezTo>
                        <a:cubicBezTo>
                          <a:pt x="12115" y="18240"/>
                          <a:pt x="11875" y="18237"/>
                          <a:pt x="11631" y="18233"/>
                        </a:cubicBezTo>
                        <a:cubicBezTo>
                          <a:pt x="11146" y="18225"/>
                          <a:pt x="10656" y="18216"/>
                          <a:pt x="10170" y="18208"/>
                        </a:cubicBezTo>
                        <a:close/>
                        <a:moveTo>
                          <a:pt x="14060" y="18296"/>
                        </a:moveTo>
                        <a:cubicBezTo>
                          <a:pt x="14143" y="18613"/>
                          <a:pt x="14225" y="18929"/>
                          <a:pt x="14307" y="19244"/>
                        </a:cubicBezTo>
                        <a:cubicBezTo>
                          <a:pt x="14319" y="19291"/>
                          <a:pt x="14330" y="19336"/>
                          <a:pt x="14343" y="19382"/>
                        </a:cubicBezTo>
                        <a:cubicBezTo>
                          <a:pt x="14354" y="19429"/>
                          <a:pt x="14490" y="19415"/>
                          <a:pt x="14632" y="19419"/>
                        </a:cubicBezTo>
                        <a:cubicBezTo>
                          <a:pt x="14879" y="19425"/>
                          <a:pt x="15127" y="19431"/>
                          <a:pt x="15374" y="19437"/>
                        </a:cubicBezTo>
                        <a:cubicBezTo>
                          <a:pt x="15866" y="19450"/>
                          <a:pt x="16349" y="19463"/>
                          <a:pt x="16849" y="19476"/>
                        </a:cubicBezTo>
                        <a:cubicBezTo>
                          <a:pt x="16759" y="19159"/>
                          <a:pt x="16671" y="18840"/>
                          <a:pt x="16581" y="18522"/>
                        </a:cubicBezTo>
                        <a:cubicBezTo>
                          <a:pt x="16568" y="18478"/>
                          <a:pt x="16558" y="18434"/>
                          <a:pt x="16546" y="18391"/>
                        </a:cubicBezTo>
                        <a:cubicBezTo>
                          <a:pt x="16534" y="18353"/>
                          <a:pt x="16581" y="18336"/>
                          <a:pt x="16433" y="18333"/>
                        </a:cubicBezTo>
                        <a:cubicBezTo>
                          <a:pt x="16370" y="18333"/>
                          <a:pt x="16310" y="18332"/>
                          <a:pt x="16249" y="18331"/>
                        </a:cubicBezTo>
                        <a:cubicBezTo>
                          <a:pt x="16005" y="18327"/>
                          <a:pt x="15758" y="18323"/>
                          <a:pt x="15515" y="18319"/>
                        </a:cubicBezTo>
                        <a:cubicBezTo>
                          <a:pt x="15029" y="18311"/>
                          <a:pt x="14547" y="18305"/>
                          <a:pt x="14060" y="18296"/>
                        </a:cubicBezTo>
                        <a:close/>
                        <a:moveTo>
                          <a:pt x="18099" y="18340"/>
                        </a:moveTo>
                        <a:cubicBezTo>
                          <a:pt x="18194" y="18662"/>
                          <a:pt x="18286" y="18984"/>
                          <a:pt x="18381" y="19306"/>
                        </a:cubicBezTo>
                        <a:cubicBezTo>
                          <a:pt x="18394" y="19350"/>
                          <a:pt x="18411" y="19393"/>
                          <a:pt x="18424" y="19437"/>
                        </a:cubicBezTo>
                        <a:cubicBezTo>
                          <a:pt x="18435" y="19476"/>
                          <a:pt x="18388" y="19493"/>
                          <a:pt x="18537" y="19497"/>
                        </a:cubicBezTo>
                        <a:cubicBezTo>
                          <a:pt x="18599" y="19499"/>
                          <a:pt x="18664" y="19499"/>
                          <a:pt x="18727" y="19501"/>
                        </a:cubicBezTo>
                        <a:cubicBezTo>
                          <a:pt x="18974" y="19507"/>
                          <a:pt x="19216" y="19515"/>
                          <a:pt x="19462" y="19521"/>
                        </a:cubicBezTo>
                        <a:cubicBezTo>
                          <a:pt x="19955" y="19534"/>
                          <a:pt x="20437" y="19546"/>
                          <a:pt x="20937" y="19558"/>
                        </a:cubicBezTo>
                        <a:cubicBezTo>
                          <a:pt x="20833" y="19230"/>
                          <a:pt x="20731" y="18900"/>
                          <a:pt x="20627" y="18571"/>
                        </a:cubicBezTo>
                        <a:cubicBezTo>
                          <a:pt x="20611" y="18527"/>
                          <a:pt x="20600" y="18481"/>
                          <a:pt x="20584" y="18436"/>
                        </a:cubicBezTo>
                        <a:cubicBezTo>
                          <a:pt x="20571" y="18398"/>
                          <a:pt x="20621" y="18381"/>
                          <a:pt x="20471" y="18379"/>
                        </a:cubicBezTo>
                        <a:cubicBezTo>
                          <a:pt x="20410" y="18378"/>
                          <a:pt x="20350" y="18376"/>
                          <a:pt x="20288" y="18374"/>
                        </a:cubicBezTo>
                        <a:cubicBezTo>
                          <a:pt x="20044" y="18371"/>
                          <a:pt x="19797" y="18366"/>
                          <a:pt x="19553" y="18362"/>
                        </a:cubicBezTo>
                        <a:cubicBezTo>
                          <a:pt x="19067" y="18354"/>
                          <a:pt x="18586" y="18347"/>
                          <a:pt x="18099" y="18340"/>
                        </a:cubicBezTo>
                        <a:close/>
                        <a:moveTo>
                          <a:pt x="2396" y="19817"/>
                        </a:moveTo>
                        <a:cubicBezTo>
                          <a:pt x="2437" y="20114"/>
                          <a:pt x="2474" y="20411"/>
                          <a:pt x="2516" y="20707"/>
                        </a:cubicBezTo>
                        <a:cubicBezTo>
                          <a:pt x="2520" y="20734"/>
                          <a:pt x="2520" y="20760"/>
                          <a:pt x="2523" y="20787"/>
                        </a:cubicBezTo>
                        <a:cubicBezTo>
                          <a:pt x="2495" y="20815"/>
                          <a:pt x="2531" y="20827"/>
                          <a:pt x="2629" y="20820"/>
                        </a:cubicBezTo>
                        <a:cubicBezTo>
                          <a:pt x="2752" y="20826"/>
                          <a:pt x="2879" y="20830"/>
                          <a:pt x="3003" y="20835"/>
                        </a:cubicBezTo>
                        <a:cubicBezTo>
                          <a:pt x="3221" y="20844"/>
                          <a:pt x="3436" y="20854"/>
                          <a:pt x="3653" y="20863"/>
                        </a:cubicBezTo>
                        <a:cubicBezTo>
                          <a:pt x="4129" y="20883"/>
                          <a:pt x="4574" y="20902"/>
                          <a:pt x="5086" y="20923"/>
                        </a:cubicBezTo>
                        <a:cubicBezTo>
                          <a:pt x="5036" y="20619"/>
                          <a:pt x="4987" y="20314"/>
                          <a:pt x="4938" y="20010"/>
                        </a:cubicBezTo>
                        <a:cubicBezTo>
                          <a:pt x="4933" y="19982"/>
                          <a:pt x="4927" y="19955"/>
                          <a:pt x="4924" y="19928"/>
                        </a:cubicBezTo>
                        <a:cubicBezTo>
                          <a:pt x="4951" y="19900"/>
                          <a:pt x="4915" y="19888"/>
                          <a:pt x="4818" y="19895"/>
                        </a:cubicBezTo>
                        <a:cubicBezTo>
                          <a:pt x="4694" y="19891"/>
                          <a:pt x="4574" y="19889"/>
                          <a:pt x="4451" y="19885"/>
                        </a:cubicBezTo>
                        <a:cubicBezTo>
                          <a:pt x="4236" y="19878"/>
                          <a:pt x="4022" y="19871"/>
                          <a:pt x="3808" y="19864"/>
                        </a:cubicBezTo>
                        <a:cubicBezTo>
                          <a:pt x="3338" y="19849"/>
                          <a:pt x="2867" y="19832"/>
                          <a:pt x="2396" y="19817"/>
                        </a:cubicBezTo>
                        <a:close/>
                        <a:moveTo>
                          <a:pt x="6435" y="19946"/>
                        </a:moveTo>
                        <a:cubicBezTo>
                          <a:pt x="6491" y="20255"/>
                          <a:pt x="6539" y="20564"/>
                          <a:pt x="6597" y="20872"/>
                        </a:cubicBezTo>
                        <a:cubicBezTo>
                          <a:pt x="6601" y="20900"/>
                          <a:pt x="6613" y="20928"/>
                          <a:pt x="6618" y="20956"/>
                        </a:cubicBezTo>
                        <a:cubicBezTo>
                          <a:pt x="6590" y="20984"/>
                          <a:pt x="6626" y="20994"/>
                          <a:pt x="6724" y="20989"/>
                        </a:cubicBezTo>
                        <a:cubicBezTo>
                          <a:pt x="6849" y="20994"/>
                          <a:pt x="6967" y="20999"/>
                          <a:pt x="7091" y="21005"/>
                        </a:cubicBezTo>
                        <a:cubicBezTo>
                          <a:pt x="7308" y="21014"/>
                          <a:pt x="7531" y="21023"/>
                          <a:pt x="7748" y="21032"/>
                        </a:cubicBezTo>
                        <a:cubicBezTo>
                          <a:pt x="8226" y="21051"/>
                          <a:pt x="8662" y="21070"/>
                          <a:pt x="9174" y="21091"/>
                        </a:cubicBezTo>
                        <a:cubicBezTo>
                          <a:pt x="9110" y="20782"/>
                          <a:pt x="9047" y="20473"/>
                          <a:pt x="8984" y="20164"/>
                        </a:cubicBezTo>
                        <a:cubicBezTo>
                          <a:pt x="8973" y="20119"/>
                          <a:pt x="8964" y="20073"/>
                          <a:pt x="8955" y="20028"/>
                        </a:cubicBezTo>
                        <a:cubicBezTo>
                          <a:pt x="8829" y="20024"/>
                          <a:pt x="8701" y="20020"/>
                          <a:pt x="8574" y="20016"/>
                        </a:cubicBezTo>
                        <a:cubicBezTo>
                          <a:pt x="8331" y="20008"/>
                          <a:pt x="8090" y="20001"/>
                          <a:pt x="7847" y="19993"/>
                        </a:cubicBezTo>
                        <a:cubicBezTo>
                          <a:pt x="7375" y="19978"/>
                          <a:pt x="6907" y="19962"/>
                          <a:pt x="6435" y="19946"/>
                        </a:cubicBezTo>
                        <a:close/>
                        <a:moveTo>
                          <a:pt x="10466" y="20078"/>
                        </a:moveTo>
                        <a:cubicBezTo>
                          <a:pt x="10533" y="20383"/>
                          <a:pt x="10603" y="20688"/>
                          <a:pt x="10671" y="20993"/>
                        </a:cubicBezTo>
                        <a:cubicBezTo>
                          <a:pt x="10681" y="21037"/>
                          <a:pt x="10690" y="21082"/>
                          <a:pt x="10699" y="21126"/>
                        </a:cubicBezTo>
                        <a:cubicBezTo>
                          <a:pt x="10710" y="21172"/>
                          <a:pt x="10863" y="21161"/>
                          <a:pt x="11003" y="21167"/>
                        </a:cubicBezTo>
                        <a:cubicBezTo>
                          <a:pt x="11255" y="21178"/>
                          <a:pt x="11506" y="21187"/>
                          <a:pt x="11758" y="21198"/>
                        </a:cubicBezTo>
                        <a:cubicBezTo>
                          <a:pt x="12261" y="21219"/>
                          <a:pt x="12750" y="21240"/>
                          <a:pt x="13262" y="21261"/>
                        </a:cubicBezTo>
                        <a:cubicBezTo>
                          <a:pt x="13186" y="20949"/>
                          <a:pt x="13113" y="20638"/>
                          <a:pt x="13036" y="20326"/>
                        </a:cubicBezTo>
                        <a:cubicBezTo>
                          <a:pt x="13026" y="20280"/>
                          <a:pt x="13013" y="20234"/>
                          <a:pt x="13001" y="20188"/>
                        </a:cubicBezTo>
                        <a:cubicBezTo>
                          <a:pt x="12989" y="20141"/>
                          <a:pt x="12845" y="20156"/>
                          <a:pt x="12705" y="20151"/>
                        </a:cubicBezTo>
                        <a:cubicBezTo>
                          <a:pt x="12456" y="20143"/>
                          <a:pt x="12212" y="20135"/>
                          <a:pt x="11963" y="20127"/>
                        </a:cubicBezTo>
                        <a:cubicBezTo>
                          <a:pt x="11467" y="20111"/>
                          <a:pt x="10964" y="20094"/>
                          <a:pt x="10466" y="20078"/>
                        </a:cubicBezTo>
                        <a:close/>
                        <a:moveTo>
                          <a:pt x="14660" y="20209"/>
                        </a:moveTo>
                        <a:cubicBezTo>
                          <a:pt x="14743" y="20525"/>
                          <a:pt x="14818" y="20841"/>
                          <a:pt x="14900" y="21157"/>
                        </a:cubicBezTo>
                        <a:cubicBezTo>
                          <a:pt x="14912" y="21203"/>
                          <a:pt x="14929" y="21248"/>
                          <a:pt x="14943" y="21294"/>
                        </a:cubicBezTo>
                        <a:cubicBezTo>
                          <a:pt x="14954" y="21342"/>
                          <a:pt x="15096" y="21331"/>
                          <a:pt x="15239" y="21337"/>
                        </a:cubicBezTo>
                        <a:cubicBezTo>
                          <a:pt x="15491" y="21348"/>
                          <a:pt x="15743" y="21358"/>
                          <a:pt x="15995" y="21368"/>
                        </a:cubicBezTo>
                        <a:cubicBezTo>
                          <a:pt x="16498" y="21389"/>
                          <a:pt x="16996" y="21408"/>
                          <a:pt x="17506" y="21430"/>
                        </a:cubicBezTo>
                        <a:cubicBezTo>
                          <a:pt x="17417" y="21112"/>
                          <a:pt x="17327" y="20794"/>
                          <a:pt x="17238" y="20476"/>
                        </a:cubicBezTo>
                        <a:cubicBezTo>
                          <a:pt x="17225" y="20432"/>
                          <a:pt x="17214" y="20390"/>
                          <a:pt x="17202" y="20346"/>
                        </a:cubicBezTo>
                        <a:cubicBezTo>
                          <a:pt x="17191" y="20307"/>
                          <a:pt x="17232" y="20291"/>
                          <a:pt x="17082" y="20287"/>
                        </a:cubicBezTo>
                        <a:cubicBezTo>
                          <a:pt x="17019" y="20284"/>
                          <a:pt x="16955" y="20283"/>
                          <a:pt x="16892" y="20281"/>
                        </a:cubicBezTo>
                        <a:cubicBezTo>
                          <a:pt x="16643" y="20273"/>
                          <a:pt x="16399" y="20264"/>
                          <a:pt x="16150" y="20256"/>
                        </a:cubicBezTo>
                        <a:cubicBezTo>
                          <a:pt x="15652" y="20240"/>
                          <a:pt x="15157" y="20225"/>
                          <a:pt x="14660" y="20209"/>
                        </a:cubicBezTo>
                        <a:close/>
                        <a:moveTo>
                          <a:pt x="18692" y="20338"/>
                        </a:moveTo>
                        <a:cubicBezTo>
                          <a:pt x="18787" y="20660"/>
                          <a:pt x="18886" y="20983"/>
                          <a:pt x="18982" y="21305"/>
                        </a:cubicBezTo>
                        <a:cubicBezTo>
                          <a:pt x="18995" y="21349"/>
                          <a:pt x="19004" y="21392"/>
                          <a:pt x="19017" y="21436"/>
                        </a:cubicBezTo>
                        <a:cubicBezTo>
                          <a:pt x="19028" y="21475"/>
                          <a:pt x="18988" y="21491"/>
                          <a:pt x="19137" y="21497"/>
                        </a:cubicBezTo>
                        <a:cubicBezTo>
                          <a:pt x="19202" y="21500"/>
                          <a:pt x="19265" y="21503"/>
                          <a:pt x="19328" y="21506"/>
                        </a:cubicBezTo>
                        <a:cubicBezTo>
                          <a:pt x="19580" y="21516"/>
                          <a:pt x="19832" y="21526"/>
                          <a:pt x="20083" y="21536"/>
                        </a:cubicBezTo>
                        <a:cubicBezTo>
                          <a:pt x="20587" y="21557"/>
                          <a:pt x="21083" y="21579"/>
                          <a:pt x="21594" y="21600"/>
                        </a:cubicBezTo>
                        <a:cubicBezTo>
                          <a:pt x="21491" y="21271"/>
                          <a:pt x="21388" y="20942"/>
                          <a:pt x="21283" y="20613"/>
                        </a:cubicBezTo>
                        <a:cubicBezTo>
                          <a:pt x="21270" y="20568"/>
                          <a:pt x="21255" y="20523"/>
                          <a:pt x="21241" y="20478"/>
                        </a:cubicBezTo>
                        <a:cubicBezTo>
                          <a:pt x="21228" y="20439"/>
                          <a:pt x="21270" y="20421"/>
                          <a:pt x="21121" y="20416"/>
                        </a:cubicBezTo>
                        <a:cubicBezTo>
                          <a:pt x="21057" y="20414"/>
                          <a:pt x="20993" y="20412"/>
                          <a:pt x="20930" y="20410"/>
                        </a:cubicBezTo>
                        <a:cubicBezTo>
                          <a:pt x="20682" y="20402"/>
                          <a:pt x="20437" y="20393"/>
                          <a:pt x="20189" y="20385"/>
                        </a:cubicBezTo>
                        <a:cubicBezTo>
                          <a:pt x="19692" y="20369"/>
                          <a:pt x="19189" y="20354"/>
                          <a:pt x="18692" y="2033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numCol="1" anchor="ctr">
                    <a:normAutofit/>
                  </a:bodyPr>
                  <a:lstStyle>
                    <a:defPPr>
                      <a:defRPr lang="id-ID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defTabSz="228600">
                      <a:defRPr sz="3000" b="0" spc="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45" name="ïşḻîḋe">
                    <a:extLst>
                      <a:ext uri="{FF2B5EF4-FFF2-40B4-BE49-F238E27FC236}">
                        <a16:creationId xmlns:a16="http://schemas.microsoft.com/office/drawing/2014/main" xmlns="" id="{036C4BF5-6D8E-414E-8640-49E3C0571BD0}"/>
                      </a:ext>
                    </a:extLst>
                  </p:cNvPr>
                  <p:cNvSpPr/>
                  <p:nvPr/>
                </p:nvSpPr>
                <p:spPr>
                  <a:xfrm>
                    <a:off x="6699270" y="2831669"/>
                    <a:ext cx="754297" cy="311537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0"/>
                        </a:moveTo>
                        <a:cubicBezTo>
                          <a:pt x="115" y="288"/>
                          <a:pt x="230" y="575"/>
                          <a:pt x="346" y="863"/>
                        </a:cubicBezTo>
                        <a:cubicBezTo>
                          <a:pt x="373" y="930"/>
                          <a:pt x="403" y="997"/>
                          <a:pt x="431" y="1065"/>
                        </a:cubicBezTo>
                        <a:cubicBezTo>
                          <a:pt x="445" y="1103"/>
                          <a:pt x="458" y="1142"/>
                          <a:pt x="473" y="1180"/>
                        </a:cubicBezTo>
                        <a:cubicBezTo>
                          <a:pt x="585" y="1202"/>
                          <a:pt x="699" y="1223"/>
                          <a:pt x="811" y="1245"/>
                        </a:cubicBezTo>
                        <a:cubicBezTo>
                          <a:pt x="1216" y="1323"/>
                          <a:pt x="1716" y="1418"/>
                          <a:pt x="2027" y="1478"/>
                        </a:cubicBezTo>
                        <a:cubicBezTo>
                          <a:pt x="1909" y="1195"/>
                          <a:pt x="1788" y="912"/>
                          <a:pt x="1672" y="630"/>
                        </a:cubicBezTo>
                        <a:cubicBezTo>
                          <a:pt x="1644" y="563"/>
                          <a:pt x="1614" y="496"/>
                          <a:pt x="1587" y="429"/>
                        </a:cubicBezTo>
                        <a:cubicBezTo>
                          <a:pt x="1571" y="392"/>
                          <a:pt x="1562" y="356"/>
                          <a:pt x="1545" y="319"/>
                        </a:cubicBezTo>
                        <a:cubicBezTo>
                          <a:pt x="1433" y="295"/>
                          <a:pt x="1320" y="271"/>
                          <a:pt x="1208" y="247"/>
                        </a:cubicBezTo>
                        <a:cubicBezTo>
                          <a:pt x="807" y="164"/>
                          <a:pt x="401" y="83"/>
                          <a:pt x="0" y="0"/>
                        </a:cubicBezTo>
                        <a:close/>
                        <a:moveTo>
                          <a:pt x="2322" y="519"/>
                        </a:moveTo>
                        <a:cubicBezTo>
                          <a:pt x="2441" y="799"/>
                          <a:pt x="2566" y="1078"/>
                          <a:pt x="2685" y="1358"/>
                        </a:cubicBezTo>
                        <a:cubicBezTo>
                          <a:pt x="2714" y="1424"/>
                          <a:pt x="2742" y="1490"/>
                          <a:pt x="2770" y="1556"/>
                        </a:cubicBezTo>
                        <a:cubicBezTo>
                          <a:pt x="2784" y="1592"/>
                          <a:pt x="2797" y="1629"/>
                          <a:pt x="2812" y="1666"/>
                        </a:cubicBezTo>
                        <a:cubicBezTo>
                          <a:pt x="2925" y="1688"/>
                          <a:pt x="3043" y="1710"/>
                          <a:pt x="3158" y="1732"/>
                        </a:cubicBezTo>
                        <a:cubicBezTo>
                          <a:pt x="3561" y="1810"/>
                          <a:pt x="4056" y="1905"/>
                          <a:pt x="4366" y="1965"/>
                        </a:cubicBezTo>
                        <a:cubicBezTo>
                          <a:pt x="4244" y="1690"/>
                          <a:pt x="4124" y="1416"/>
                          <a:pt x="4003" y="1141"/>
                        </a:cubicBezTo>
                        <a:cubicBezTo>
                          <a:pt x="3974" y="1076"/>
                          <a:pt x="3947" y="1011"/>
                          <a:pt x="3918" y="947"/>
                        </a:cubicBezTo>
                        <a:cubicBezTo>
                          <a:pt x="3903" y="910"/>
                          <a:pt x="3883" y="874"/>
                          <a:pt x="3867" y="838"/>
                        </a:cubicBezTo>
                        <a:cubicBezTo>
                          <a:pt x="3755" y="815"/>
                          <a:pt x="3642" y="792"/>
                          <a:pt x="3530" y="769"/>
                        </a:cubicBezTo>
                        <a:cubicBezTo>
                          <a:pt x="3129" y="686"/>
                          <a:pt x="2725" y="602"/>
                          <a:pt x="2322" y="519"/>
                        </a:cubicBezTo>
                        <a:close/>
                        <a:moveTo>
                          <a:pt x="4830" y="1039"/>
                        </a:moveTo>
                        <a:cubicBezTo>
                          <a:pt x="4954" y="1313"/>
                          <a:pt x="5077" y="1586"/>
                          <a:pt x="5202" y="1860"/>
                        </a:cubicBezTo>
                        <a:cubicBezTo>
                          <a:pt x="5232" y="1930"/>
                          <a:pt x="5264" y="1998"/>
                          <a:pt x="5294" y="2067"/>
                        </a:cubicBezTo>
                        <a:cubicBezTo>
                          <a:pt x="5313" y="2108"/>
                          <a:pt x="5292" y="2145"/>
                          <a:pt x="5430" y="2171"/>
                        </a:cubicBezTo>
                        <a:cubicBezTo>
                          <a:pt x="5538" y="2192"/>
                          <a:pt x="5641" y="2214"/>
                          <a:pt x="5750" y="2235"/>
                        </a:cubicBezTo>
                        <a:cubicBezTo>
                          <a:pt x="6129" y="2308"/>
                          <a:pt x="6579" y="2394"/>
                          <a:pt x="6890" y="2453"/>
                        </a:cubicBezTo>
                        <a:cubicBezTo>
                          <a:pt x="6763" y="2184"/>
                          <a:pt x="6637" y="1915"/>
                          <a:pt x="6510" y="1646"/>
                        </a:cubicBezTo>
                        <a:cubicBezTo>
                          <a:pt x="6478" y="1578"/>
                          <a:pt x="6441" y="1511"/>
                          <a:pt x="6409" y="1443"/>
                        </a:cubicBezTo>
                        <a:cubicBezTo>
                          <a:pt x="6389" y="1402"/>
                          <a:pt x="6416" y="1366"/>
                          <a:pt x="6282" y="1339"/>
                        </a:cubicBezTo>
                        <a:cubicBezTo>
                          <a:pt x="6175" y="1317"/>
                          <a:pt x="6069" y="1294"/>
                          <a:pt x="5962" y="1272"/>
                        </a:cubicBezTo>
                        <a:cubicBezTo>
                          <a:pt x="5585" y="1194"/>
                          <a:pt x="5206" y="1116"/>
                          <a:pt x="4830" y="1039"/>
                        </a:cubicBezTo>
                        <a:close/>
                        <a:moveTo>
                          <a:pt x="7329" y="1558"/>
                        </a:moveTo>
                        <a:cubicBezTo>
                          <a:pt x="7457" y="1824"/>
                          <a:pt x="7589" y="2091"/>
                          <a:pt x="7718" y="2357"/>
                        </a:cubicBezTo>
                        <a:cubicBezTo>
                          <a:pt x="7750" y="2425"/>
                          <a:pt x="7787" y="2491"/>
                          <a:pt x="7819" y="2558"/>
                        </a:cubicBezTo>
                        <a:cubicBezTo>
                          <a:pt x="7839" y="2598"/>
                          <a:pt x="7811" y="2634"/>
                          <a:pt x="7946" y="2660"/>
                        </a:cubicBezTo>
                        <a:cubicBezTo>
                          <a:pt x="8056" y="2681"/>
                          <a:pt x="8166" y="2702"/>
                          <a:pt x="8275" y="2723"/>
                        </a:cubicBezTo>
                        <a:cubicBezTo>
                          <a:pt x="8654" y="2796"/>
                          <a:pt x="9097" y="2882"/>
                          <a:pt x="9407" y="2942"/>
                        </a:cubicBezTo>
                        <a:cubicBezTo>
                          <a:pt x="9276" y="2681"/>
                          <a:pt x="9149" y="2418"/>
                          <a:pt x="9018" y="2157"/>
                        </a:cubicBezTo>
                        <a:cubicBezTo>
                          <a:pt x="8985" y="2091"/>
                          <a:pt x="8949" y="2026"/>
                          <a:pt x="8917" y="1961"/>
                        </a:cubicBezTo>
                        <a:cubicBezTo>
                          <a:pt x="8897" y="1920"/>
                          <a:pt x="8914" y="1885"/>
                          <a:pt x="8782" y="1858"/>
                        </a:cubicBezTo>
                        <a:cubicBezTo>
                          <a:pt x="8675" y="1836"/>
                          <a:pt x="8569" y="1813"/>
                          <a:pt x="8461" y="1791"/>
                        </a:cubicBezTo>
                        <a:cubicBezTo>
                          <a:pt x="8086" y="1713"/>
                          <a:pt x="7705" y="1636"/>
                          <a:pt x="7329" y="1558"/>
                        </a:cubicBezTo>
                        <a:close/>
                        <a:moveTo>
                          <a:pt x="718" y="2034"/>
                        </a:moveTo>
                        <a:cubicBezTo>
                          <a:pt x="833" y="2322"/>
                          <a:pt x="948" y="2609"/>
                          <a:pt x="1064" y="2897"/>
                        </a:cubicBezTo>
                        <a:cubicBezTo>
                          <a:pt x="1091" y="2965"/>
                          <a:pt x="1112" y="3034"/>
                          <a:pt x="1140" y="3101"/>
                        </a:cubicBezTo>
                        <a:cubicBezTo>
                          <a:pt x="1154" y="3139"/>
                          <a:pt x="1176" y="3176"/>
                          <a:pt x="1191" y="3214"/>
                        </a:cubicBezTo>
                        <a:cubicBezTo>
                          <a:pt x="1304" y="3233"/>
                          <a:pt x="1413" y="3254"/>
                          <a:pt x="1528" y="3273"/>
                        </a:cubicBezTo>
                        <a:cubicBezTo>
                          <a:pt x="1937" y="3342"/>
                          <a:pt x="2446" y="3427"/>
                          <a:pt x="2761" y="3480"/>
                        </a:cubicBezTo>
                        <a:cubicBezTo>
                          <a:pt x="2645" y="3197"/>
                          <a:pt x="2523" y="2914"/>
                          <a:pt x="2407" y="2631"/>
                        </a:cubicBezTo>
                        <a:cubicBezTo>
                          <a:pt x="2379" y="2565"/>
                          <a:pt x="2350" y="2498"/>
                          <a:pt x="2322" y="2431"/>
                        </a:cubicBezTo>
                        <a:cubicBezTo>
                          <a:pt x="2307" y="2394"/>
                          <a:pt x="2295" y="2356"/>
                          <a:pt x="2280" y="2318"/>
                        </a:cubicBezTo>
                        <a:cubicBezTo>
                          <a:pt x="2166" y="2298"/>
                          <a:pt x="2047" y="2278"/>
                          <a:pt x="1934" y="2257"/>
                        </a:cubicBezTo>
                        <a:cubicBezTo>
                          <a:pt x="1527" y="2183"/>
                          <a:pt x="1125" y="2108"/>
                          <a:pt x="718" y="2034"/>
                        </a:cubicBezTo>
                        <a:close/>
                        <a:moveTo>
                          <a:pt x="9837" y="2077"/>
                        </a:moveTo>
                        <a:cubicBezTo>
                          <a:pt x="9974" y="2343"/>
                          <a:pt x="10115" y="2611"/>
                          <a:pt x="10251" y="2877"/>
                        </a:cubicBezTo>
                        <a:cubicBezTo>
                          <a:pt x="10286" y="2943"/>
                          <a:pt x="10318" y="3009"/>
                          <a:pt x="10352" y="3075"/>
                        </a:cubicBezTo>
                        <a:cubicBezTo>
                          <a:pt x="10379" y="3125"/>
                          <a:pt x="10394" y="3134"/>
                          <a:pt x="10555" y="3165"/>
                        </a:cubicBezTo>
                        <a:cubicBezTo>
                          <a:pt x="10635" y="3180"/>
                          <a:pt x="10711" y="3194"/>
                          <a:pt x="10792" y="3210"/>
                        </a:cubicBezTo>
                        <a:cubicBezTo>
                          <a:pt x="11170" y="3283"/>
                          <a:pt x="11621" y="3369"/>
                          <a:pt x="11932" y="3429"/>
                        </a:cubicBezTo>
                        <a:cubicBezTo>
                          <a:pt x="11790" y="3165"/>
                          <a:pt x="11650" y="2901"/>
                          <a:pt x="11509" y="2637"/>
                        </a:cubicBezTo>
                        <a:cubicBezTo>
                          <a:pt x="11472" y="2567"/>
                          <a:pt x="11437" y="2498"/>
                          <a:pt x="11400" y="2427"/>
                        </a:cubicBezTo>
                        <a:cubicBezTo>
                          <a:pt x="11370" y="2372"/>
                          <a:pt x="11064" y="2331"/>
                          <a:pt x="10893" y="2296"/>
                        </a:cubicBezTo>
                        <a:cubicBezTo>
                          <a:pt x="10542" y="2223"/>
                          <a:pt x="10190" y="2150"/>
                          <a:pt x="9837" y="2077"/>
                        </a:cubicBezTo>
                        <a:close/>
                        <a:moveTo>
                          <a:pt x="3217" y="2511"/>
                        </a:moveTo>
                        <a:cubicBezTo>
                          <a:pt x="3335" y="2791"/>
                          <a:pt x="3452" y="3071"/>
                          <a:pt x="3572" y="3351"/>
                        </a:cubicBezTo>
                        <a:cubicBezTo>
                          <a:pt x="3599" y="3417"/>
                          <a:pt x="3629" y="3483"/>
                          <a:pt x="3656" y="3549"/>
                        </a:cubicBezTo>
                        <a:cubicBezTo>
                          <a:pt x="3672" y="3586"/>
                          <a:pt x="3690" y="3623"/>
                          <a:pt x="3707" y="3660"/>
                        </a:cubicBezTo>
                        <a:cubicBezTo>
                          <a:pt x="3822" y="3679"/>
                          <a:pt x="3937" y="3697"/>
                          <a:pt x="4053" y="3717"/>
                        </a:cubicBezTo>
                        <a:cubicBezTo>
                          <a:pt x="4462" y="3786"/>
                          <a:pt x="4963" y="3870"/>
                          <a:pt x="5278" y="3923"/>
                        </a:cubicBezTo>
                        <a:cubicBezTo>
                          <a:pt x="5156" y="3648"/>
                          <a:pt x="5036" y="3374"/>
                          <a:pt x="4914" y="3099"/>
                        </a:cubicBezTo>
                        <a:cubicBezTo>
                          <a:pt x="4887" y="3034"/>
                          <a:pt x="4860" y="2968"/>
                          <a:pt x="4830" y="2903"/>
                        </a:cubicBezTo>
                        <a:cubicBezTo>
                          <a:pt x="4814" y="2867"/>
                          <a:pt x="4795" y="2831"/>
                          <a:pt x="4779" y="2795"/>
                        </a:cubicBezTo>
                        <a:cubicBezTo>
                          <a:pt x="4665" y="2774"/>
                          <a:pt x="4548" y="2754"/>
                          <a:pt x="4433" y="2733"/>
                        </a:cubicBezTo>
                        <a:cubicBezTo>
                          <a:pt x="4027" y="2659"/>
                          <a:pt x="3622" y="2585"/>
                          <a:pt x="3217" y="2511"/>
                        </a:cubicBezTo>
                        <a:close/>
                        <a:moveTo>
                          <a:pt x="5725" y="2944"/>
                        </a:moveTo>
                        <a:cubicBezTo>
                          <a:pt x="5851" y="3218"/>
                          <a:pt x="5972" y="3492"/>
                          <a:pt x="6097" y="3766"/>
                        </a:cubicBezTo>
                        <a:cubicBezTo>
                          <a:pt x="6128" y="3835"/>
                          <a:pt x="6160" y="3905"/>
                          <a:pt x="6190" y="3974"/>
                        </a:cubicBezTo>
                        <a:cubicBezTo>
                          <a:pt x="6208" y="4015"/>
                          <a:pt x="6182" y="4051"/>
                          <a:pt x="6325" y="4075"/>
                        </a:cubicBezTo>
                        <a:cubicBezTo>
                          <a:pt x="6435" y="4093"/>
                          <a:pt x="6544" y="4113"/>
                          <a:pt x="6654" y="4132"/>
                        </a:cubicBezTo>
                        <a:cubicBezTo>
                          <a:pt x="7037" y="4197"/>
                          <a:pt x="7488" y="4271"/>
                          <a:pt x="7802" y="4324"/>
                        </a:cubicBezTo>
                        <a:cubicBezTo>
                          <a:pt x="7676" y="4055"/>
                          <a:pt x="7549" y="3786"/>
                          <a:pt x="7422" y="3517"/>
                        </a:cubicBezTo>
                        <a:cubicBezTo>
                          <a:pt x="7391" y="3448"/>
                          <a:pt x="7353" y="3382"/>
                          <a:pt x="7321" y="3314"/>
                        </a:cubicBezTo>
                        <a:cubicBezTo>
                          <a:pt x="7303" y="3274"/>
                          <a:pt x="7332" y="3237"/>
                          <a:pt x="7194" y="3212"/>
                        </a:cubicBezTo>
                        <a:cubicBezTo>
                          <a:pt x="7085" y="3192"/>
                          <a:pt x="6974" y="3173"/>
                          <a:pt x="6865" y="3153"/>
                        </a:cubicBezTo>
                        <a:cubicBezTo>
                          <a:pt x="6485" y="3083"/>
                          <a:pt x="6106" y="3013"/>
                          <a:pt x="5725" y="2944"/>
                        </a:cubicBezTo>
                        <a:close/>
                        <a:moveTo>
                          <a:pt x="8225" y="3420"/>
                        </a:moveTo>
                        <a:cubicBezTo>
                          <a:pt x="8354" y="3687"/>
                          <a:pt x="8486" y="3954"/>
                          <a:pt x="8613" y="4220"/>
                        </a:cubicBezTo>
                        <a:cubicBezTo>
                          <a:pt x="8647" y="4287"/>
                          <a:pt x="8674" y="4353"/>
                          <a:pt x="8706" y="4420"/>
                        </a:cubicBezTo>
                        <a:cubicBezTo>
                          <a:pt x="8726" y="4460"/>
                          <a:pt x="8700" y="4497"/>
                          <a:pt x="8841" y="4520"/>
                        </a:cubicBezTo>
                        <a:cubicBezTo>
                          <a:pt x="8951" y="4539"/>
                          <a:pt x="9059" y="4557"/>
                          <a:pt x="9170" y="4576"/>
                        </a:cubicBezTo>
                        <a:cubicBezTo>
                          <a:pt x="9552" y="4640"/>
                          <a:pt x="10004" y="4717"/>
                          <a:pt x="10319" y="4770"/>
                        </a:cubicBezTo>
                        <a:cubicBezTo>
                          <a:pt x="10188" y="4509"/>
                          <a:pt x="10062" y="4246"/>
                          <a:pt x="9930" y="3985"/>
                        </a:cubicBezTo>
                        <a:cubicBezTo>
                          <a:pt x="9898" y="3919"/>
                          <a:pt x="9861" y="3854"/>
                          <a:pt x="9829" y="3788"/>
                        </a:cubicBezTo>
                        <a:cubicBezTo>
                          <a:pt x="9809" y="3749"/>
                          <a:pt x="9830" y="3713"/>
                          <a:pt x="9694" y="3688"/>
                        </a:cubicBezTo>
                        <a:cubicBezTo>
                          <a:pt x="9585" y="3668"/>
                          <a:pt x="9481" y="3649"/>
                          <a:pt x="9373" y="3629"/>
                        </a:cubicBezTo>
                        <a:cubicBezTo>
                          <a:pt x="8992" y="3560"/>
                          <a:pt x="8605" y="3490"/>
                          <a:pt x="8225" y="3420"/>
                        </a:cubicBezTo>
                        <a:close/>
                        <a:moveTo>
                          <a:pt x="10732" y="3897"/>
                        </a:moveTo>
                        <a:cubicBezTo>
                          <a:pt x="10868" y="4163"/>
                          <a:pt x="11002" y="4428"/>
                          <a:pt x="11138" y="4694"/>
                        </a:cubicBezTo>
                        <a:cubicBezTo>
                          <a:pt x="11172" y="4761"/>
                          <a:pt x="11205" y="4828"/>
                          <a:pt x="11239" y="4895"/>
                        </a:cubicBezTo>
                        <a:cubicBezTo>
                          <a:pt x="11265" y="4944"/>
                          <a:pt x="11281" y="4950"/>
                          <a:pt x="11450" y="4978"/>
                        </a:cubicBezTo>
                        <a:cubicBezTo>
                          <a:pt x="11531" y="4992"/>
                          <a:pt x="11614" y="5005"/>
                          <a:pt x="11695" y="5019"/>
                        </a:cubicBezTo>
                        <a:cubicBezTo>
                          <a:pt x="12079" y="5084"/>
                          <a:pt x="12529" y="5161"/>
                          <a:pt x="12843" y="5213"/>
                        </a:cubicBezTo>
                        <a:cubicBezTo>
                          <a:pt x="12702" y="4950"/>
                          <a:pt x="12563" y="4686"/>
                          <a:pt x="12421" y="4422"/>
                        </a:cubicBezTo>
                        <a:cubicBezTo>
                          <a:pt x="12384" y="4352"/>
                          <a:pt x="12349" y="4280"/>
                          <a:pt x="12311" y="4210"/>
                        </a:cubicBezTo>
                        <a:cubicBezTo>
                          <a:pt x="12283" y="4157"/>
                          <a:pt x="11969" y="4123"/>
                          <a:pt x="11796" y="4091"/>
                        </a:cubicBezTo>
                        <a:cubicBezTo>
                          <a:pt x="11441" y="4026"/>
                          <a:pt x="11088" y="3962"/>
                          <a:pt x="10732" y="3897"/>
                        </a:cubicBezTo>
                        <a:close/>
                        <a:moveTo>
                          <a:pt x="1613" y="4071"/>
                        </a:moveTo>
                        <a:cubicBezTo>
                          <a:pt x="1724" y="4349"/>
                          <a:pt x="1831" y="4627"/>
                          <a:pt x="1942" y="4905"/>
                        </a:cubicBezTo>
                        <a:cubicBezTo>
                          <a:pt x="1970" y="4973"/>
                          <a:pt x="1999" y="5041"/>
                          <a:pt x="2027" y="5109"/>
                        </a:cubicBezTo>
                        <a:cubicBezTo>
                          <a:pt x="2041" y="5146"/>
                          <a:pt x="2053" y="5183"/>
                          <a:pt x="2069" y="5220"/>
                        </a:cubicBezTo>
                        <a:cubicBezTo>
                          <a:pt x="2085" y="5263"/>
                          <a:pt x="2226" y="5272"/>
                          <a:pt x="2373" y="5293"/>
                        </a:cubicBezTo>
                        <a:cubicBezTo>
                          <a:pt x="2805" y="5356"/>
                          <a:pt x="3356" y="5435"/>
                          <a:pt x="3673" y="5481"/>
                        </a:cubicBezTo>
                        <a:cubicBezTo>
                          <a:pt x="3556" y="5199"/>
                          <a:pt x="3435" y="4915"/>
                          <a:pt x="3319" y="4633"/>
                        </a:cubicBezTo>
                        <a:cubicBezTo>
                          <a:pt x="3291" y="4566"/>
                          <a:pt x="3262" y="4499"/>
                          <a:pt x="3234" y="4432"/>
                        </a:cubicBezTo>
                        <a:cubicBezTo>
                          <a:pt x="3220" y="4395"/>
                          <a:pt x="3208" y="4357"/>
                          <a:pt x="3192" y="4320"/>
                        </a:cubicBezTo>
                        <a:cubicBezTo>
                          <a:pt x="3077" y="4302"/>
                          <a:pt x="2961" y="4283"/>
                          <a:pt x="2846" y="4265"/>
                        </a:cubicBezTo>
                        <a:cubicBezTo>
                          <a:pt x="2435" y="4200"/>
                          <a:pt x="2023" y="4136"/>
                          <a:pt x="1613" y="4071"/>
                        </a:cubicBezTo>
                        <a:close/>
                        <a:moveTo>
                          <a:pt x="4112" y="4502"/>
                        </a:moveTo>
                        <a:cubicBezTo>
                          <a:pt x="4227" y="4772"/>
                          <a:pt x="4343" y="5043"/>
                          <a:pt x="4458" y="5314"/>
                        </a:cubicBezTo>
                        <a:cubicBezTo>
                          <a:pt x="4486" y="5380"/>
                          <a:pt x="4514" y="5448"/>
                          <a:pt x="4543" y="5514"/>
                        </a:cubicBezTo>
                        <a:cubicBezTo>
                          <a:pt x="4558" y="5550"/>
                          <a:pt x="4578" y="5586"/>
                          <a:pt x="4594" y="5622"/>
                        </a:cubicBezTo>
                        <a:cubicBezTo>
                          <a:pt x="4611" y="5665"/>
                          <a:pt x="4752" y="5673"/>
                          <a:pt x="4898" y="5694"/>
                        </a:cubicBezTo>
                        <a:cubicBezTo>
                          <a:pt x="5329" y="5757"/>
                          <a:pt x="5872" y="5836"/>
                          <a:pt x="6190" y="5882"/>
                        </a:cubicBezTo>
                        <a:cubicBezTo>
                          <a:pt x="6068" y="5607"/>
                          <a:pt x="5948" y="5331"/>
                          <a:pt x="5826" y="5056"/>
                        </a:cubicBezTo>
                        <a:cubicBezTo>
                          <a:pt x="5797" y="4991"/>
                          <a:pt x="5772" y="4927"/>
                          <a:pt x="5742" y="4862"/>
                        </a:cubicBezTo>
                        <a:cubicBezTo>
                          <a:pt x="5726" y="4826"/>
                          <a:pt x="5708" y="4790"/>
                          <a:pt x="5691" y="4753"/>
                        </a:cubicBezTo>
                        <a:cubicBezTo>
                          <a:pt x="5577" y="4735"/>
                          <a:pt x="5460" y="4717"/>
                          <a:pt x="5345" y="4698"/>
                        </a:cubicBezTo>
                        <a:cubicBezTo>
                          <a:pt x="4934" y="4633"/>
                          <a:pt x="4523" y="4567"/>
                          <a:pt x="4112" y="4502"/>
                        </a:cubicBezTo>
                        <a:close/>
                        <a:moveTo>
                          <a:pt x="6620" y="4892"/>
                        </a:moveTo>
                        <a:cubicBezTo>
                          <a:pt x="6740" y="5159"/>
                          <a:pt x="6863" y="5424"/>
                          <a:pt x="6983" y="5690"/>
                        </a:cubicBezTo>
                        <a:cubicBezTo>
                          <a:pt x="7013" y="5758"/>
                          <a:pt x="7045" y="5826"/>
                          <a:pt x="7076" y="5894"/>
                        </a:cubicBezTo>
                        <a:cubicBezTo>
                          <a:pt x="7093" y="5932"/>
                          <a:pt x="7109" y="5971"/>
                          <a:pt x="7127" y="6009"/>
                        </a:cubicBezTo>
                        <a:cubicBezTo>
                          <a:pt x="7224" y="6023"/>
                          <a:pt x="7324" y="6038"/>
                          <a:pt x="7422" y="6052"/>
                        </a:cubicBezTo>
                        <a:cubicBezTo>
                          <a:pt x="7855" y="6114"/>
                          <a:pt x="8397" y="6194"/>
                          <a:pt x="8714" y="6240"/>
                        </a:cubicBezTo>
                        <a:cubicBezTo>
                          <a:pt x="8587" y="5971"/>
                          <a:pt x="8461" y="5702"/>
                          <a:pt x="8334" y="5432"/>
                        </a:cubicBezTo>
                        <a:cubicBezTo>
                          <a:pt x="8303" y="5364"/>
                          <a:pt x="8274" y="5296"/>
                          <a:pt x="8241" y="5228"/>
                        </a:cubicBezTo>
                        <a:cubicBezTo>
                          <a:pt x="8223" y="5188"/>
                          <a:pt x="8249" y="5150"/>
                          <a:pt x="8106" y="5128"/>
                        </a:cubicBezTo>
                        <a:cubicBezTo>
                          <a:pt x="7995" y="5110"/>
                          <a:pt x="7887" y="5094"/>
                          <a:pt x="7777" y="5076"/>
                        </a:cubicBezTo>
                        <a:cubicBezTo>
                          <a:pt x="7392" y="5015"/>
                          <a:pt x="7006" y="4954"/>
                          <a:pt x="6620" y="4892"/>
                        </a:cubicBezTo>
                        <a:close/>
                        <a:moveTo>
                          <a:pt x="9120" y="5283"/>
                        </a:moveTo>
                        <a:cubicBezTo>
                          <a:pt x="9245" y="5541"/>
                          <a:pt x="9374" y="5799"/>
                          <a:pt x="9500" y="6058"/>
                        </a:cubicBezTo>
                        <a:cubicBezTo>
                          <a:pt x="9531" y="6124"/>
                          <a:pt x="9561" y="6190"/>
                          <a:pt x="9592" y="6256"/>
                        </a:cubicBezTo>
                        <a:cubicBezTo>
                          <a:pt x="9611" y="6293"/>
                          <a:pt x="9625" y="6330"/>
                          <a:pt x="9643" y="6367"/>
                        </a:cubicBezTo>
                        <a:cubicBezTo>
                          <a:pt x="9741" y="6381"/>
                          <a:pt x="9840" y="6395"/>
                          <a:pt x="9939" y="6409"/>
                        </a:cubicBezTo>
                        <a:cubicBezTo>
                          <a:pt x="10371" y="6472"/>
                          <a:pt x="10922" y="6551"/>
                          <a:pt x="11239" y="6598"/>
                        </a:cubicBezTo>
                        <a:cubicBezTo>
                          <a:pt x="11107" y="6336"/>
                          <a:pt x="10973" y="6074"/>
                          <a:pt x="10842" y="5812"/>
                        </a:cubicBezTo>
                        <a:cubicBezTo>
                          <a:pt x="10809" y="5747"/>
                          <a:pt x="10774" y="5682"/>
                          <a:pt x="10741" y="5616"/>
                        </a:cubicBezTo>
                        <a:cubicBezTo>
                          <a:pt x="10722" y="5577"/>
                          <a:pt x="10747" y="5540"/>
                          <a:pt x="10606" y="5518"/>
                        </a:cubicBezTo>
                        <a:cubicBezTo>
                          <a:pt x="10495" y="5500"/>
                          <a:pt x="10386" y="5482"/>
                          <a:pt x="10276" y="5465"/>
                        </a:cubicBezTo>
                        <a:cubicBezTo>
                          <a:pt x="9891" y="5404"/>
                          <a:pt x="9505" y="5344"/>
                          <a:pt x="9120" y="5283"/>
                        </a:cubicBezTo>
                        <a:close/>
                        <a:moveTo>
                          <a:pt x="11805" y="5716"/>
                        </a:moveTo>
                        <a:cubicBezTo>
                          <a:pt x="11938" y="5975"/>
                          <a:pt x="12068" y="6233"/>
                          <a:pt x="12202" y="6491"/>
                        </a:cubicBezTo>
                        <a:cubicBezTo>
                          <a:pt x="12235" y="6556"/>
                          <a:pt x="12270" y="6620"/>
                          <a:pt x="12303" y="6685"/>
                        </a:cubicBezTo>
                        <a:cubicBezTo>
                          <a:pt x="12325" y="6727"/>
                          <a:pt x="12294" y="6759"/>
                          <a:pt x="12447" y="6782"/>
                        </a:cubicBezTo>
                        <a:cubicBezTo>
                          <a:pt x="12541" y="6795"/>
                          <a:pt x="12631" y="6809"/>
                          <a:pt x="12725" y="6822"/>
                        </a:cubicBezTo>
                        <a:cubicBezTo>
                          <a:pt x="13127" y="6881"/>
                          <a:pt x="13615" y="6952"/>
                          <a:pt x="13933" y="6998"/>
                        </a:cubicBezTo>
                        <a:cubicBezTo>
                          <a:pt x="13792" y="6735"/>
                          <a:pt x="13653" y="6471"/>
                          <a:pt x="13511" y="6207"/>
                        </a:cubicBezTo>
                        <a:cubicBezTo>
                          <a:pt x="13474" y="6136"/>
                          <a:pt x="13439" y="6065"/>
                          <a:pt x="13401" y="5994"/>
                        </a:cubicBezTo>
                        <a:cubicBezTo>
                          <a:pt x="13373" y="5943"/>
                          <a:pt x="13062" y="5914"/>
                          <a:pt x="12886" y="5886"/>
                        </a:cubicBezTo>
                        <a:cubicBezTo>
                          <a:pt x="12527" y="5829"/>
                          <a:pt x="12165" y="5773"/>
                          <a:pt x="11805" y="5716"/>
                        </a:cubicBezTo>
                        <a:close/>
                        <a:moveTo>
                          <a:pt x="2322" y="6148"/>
                        </a:moveTo>
                        <a:cubicBezTo>
                          <a:pt x="2433" y="6426"/>
                          <a:pt x="2550" y="6704"/>
                          <a:pt x="2660" y="6982"/>
                        </a:cubicBezTo>
                        <a:cubicBezTo>
                          <a:pt x="2688" y="7050"/>
                          <a:pt x="2717" y="7120"/>
                          <a:pt x="2744" y="7188"/>
                        </a:cubicBezTo>
                        <a:cubicBezTo>
                          <a:pt x="2758" y="7225"/>
                          <a:pt x="2772" y="7262"/>
                          <a:pt x="2787" y="7299"/>
                        </a:cubicBezTo>
                        <a:cubicBezTo>
                          <a:pt x="2804" y="7343"/>
                          <a:pt x="2939" y="7345"/>
                          <a:pt x="3091" y="7364"/>
                        </a:cubicBezTo>
                        <a:cubicBezTo>
                          <a:pt x="3529" y="7418"/>
                          <a:pt x="4086" y="7486"/>
                          <a:pt x="4408" y="7526"/>
                        </a:cubicBezTo>
                        <a:cubicBezTo>
                          <a:pt x="4293" y="7252"/>
                          <a:pt x="4175" y="6977"/>
                          <a:pt x="4062" y="6704"/>
                        </a:cubicBezTo>
                        <a:cubicBezTo>
                          <a:pt x="4034" y="6637"/>
                          <a:pt x="4005" y="6571"/>
                          <a:pt x="3977" y="6504"/>
                        </a:cubicBezTo>
                        <a:cubicBezTo>
                          <a:pt x="3962" y="6467"/>
                          <a:pt x="3950" y="6430"/>
                          <a:pt x="3935" y="6393"/>
                        </a:cubicBezTo>
                        <a:cubicBezTo>
                          <a:pt x="3917" y="6350"/>
                          <a:pt x="3778" y="6345"/>
                          <a:pt x="3631" y="6326"/>
                        </a:cubicBezTo>
                        <a:cubicBezTo>
                          <a:pt x="3196" y="6267"/>
                          <a:pt x="2756" y="6207"/>
                          <a:pt x="2322" y="6148"/>
                        </a:cubicBezTo>
                        <a:close/>
                        <a:moveTo>
                          <a:pt x="5007" y="6495"/>
                        </a:moveTo>
                        <a:cubicBezTo>
                          <a:pt x="5121" y="6766"/>
                          <a:pt x="5238" y="7037"/>
                          <a:pt x="5354" y="7307"/>
                        </a:cubicBezTo>
                        <a:cubicBezTo>
                          <a:pt x="5380" y="7374"/>
                          <a:pt x="5410" y="7441"/>
                          <a:pt x="5438" y="7507"/>
                        </a:cubicBezTo>
                        <a:cubicBezTo>
                          <a:pt x="5453" y="7543"/>
                          <a:pt x="5464" y="7578"/>
                          <a:pt x="5480" y="7614"/>
                        </a:cubicBezTo>
                        <a:cubicBezTo>
                          <a:pt x="5498" y="7657"/>
                          <a:pt x="5643" y="7661"/>
                          <a:pt x="5793" y="7679"/>
                        </a:cubicBezTo>
                        <a:cubicBezTo>
                          <a:pt x="6230" y="7732"/>
                          <a:pt x="6780" y="7799"/>
                          <a:pt x="7101" y="7839"/>
                        </a:cubicBezTo>
                        <a:cubicBezTo>
                          <a:pt x="6985" y="7572"/>
                          <a:pt x="6873" y="7307"/>
                          <a:pt x="6755" y="7041"/>
                        </a:cubicBezTo>
                        <a:cubicBezTo>
                          <a:pt x="6727" y="6976"/>
                          <a:pt x="6691" y="6910"/>
                          <a:pt x="6662" y="6845"/>
                        </a:cubicBezTo>
                        <a:cubicBezTo>
                          <a:pt x="6647" y="6810"/>
                          <a:pt x="6636" y="6774"/>
                          <a:pt x="6620" y="6739"/>
                        </a:cubicBezTo>
                        <a:cubicBezTo>
                          <a:pt x="6601" y="6696"/>
                          <a:pt x="6454" y="6691"/>
                          <a:pt x="6308" y="6671"/>
                        </a:cubicBezTo>
                        <a:cubicBezTo>
                          <a:pt x="5874" y="6612"/>
                          <a:pt x="5440" y="6554"/>
                          <a:pt x="5007" y="6495"/>
                        </a:cubicBezTo>
                        <a:close/>
                        <a:moveTo>
                          <a:pt x="7515" y="6841"/>
                        </a:moveTo>
                        <a:cubicBezTo>
                          <a:pt x="7635" y="7107"/>
                          <a:pt x="7749" y="7374"/>
                          <a:pt x="7870" y="7640"/>
                        </a:cubicBezTo>
                        <a:cubicBezTo>
                          <a:pt x="7901" y="7708"/>
                          <a:pt x="7933" y="7775"/>
                          <a:pt x="7963" y="7843"/>
                        </a:cubicBezTo>
                        <a:cubicBezTo>
                          <a:pt x="7980" y="7881"/>
                          <a:pt x="7997" y="7919"/>
                          <a:pt x="8013" y="7957"/>
                        </a:cubicBezTo>
                        <a:cubicBezTo>
                          <a:pt x="8113" y="7969"/>
                          <a:pt x="8218" y="7982"/>
                          <a:pt x="8317" y="7994"/>
                        </a:cubicBezTo>
                        <a:cubicBezTo>
                          <a:pt x="8755" y="8047"/>
                          <a:pt x="9305" y="8114"/>
                          <a:pt x="9626" y="8153"/>
                        </a:cubicBezTo>
                        <a:cubicBezTo>
                          <a:pt x="9503" y="7892"/>
                          <a:pt x="9377" y="7632"/>
                          <a:pt x="9255" y="7370"/>
                        </a:cubicBezTo>
                        <a:cubicBezTo>
                          <a:pt x="9222" y="7303"/>
                          <a:pt x="9193" y="7237"/>
                          <a:pt x="9162" y="7170"/>
                        </a:cubicBezTo>
                        <a:cubicBezTo>
                          <a:pt x="9144" y="7133"/>
                          <a:pt x="9128" y="7095"/>
                          <a:pt x="9111" y="7058"/>
                        </a:cubicBezTo>
                        <a:cubicBezTo>
                          <a:pt x="9012" y="7044"/>
                          <a:pt x="8914" y="7030"/>
                          <a:pt x="8816" y="7017"/>
                        </a:cubicBezTo>
                        <a:cubicBezTo>
                          <a:pt x="8382" y="6958"/>
                          <a:pt x="7949" y="6900"/>
                          <a:pt x="7515" y="6841"/>
                        </a:cubicBezTo>
                        <a:close/>
                        <a:moveTo>
                          <a:pt x="10192" y="7188"/>
                        </a:moveTo>
                        <a:cubicBezTo>
                          <a:pt x="10316" y="7447"/>
                          <a:pt x="10448" y="7705"/>
                          <a:pt x="10572" y="7963"/>
                        </a:cubicBezTo>
                        <a:cubicBezTo>
                          <a:pt x="10603" y="8030"/>
                          <a:pt x="10633" y="8096"/>
                          <a:pt x="10665" y="8162"/>
                        </a:cubicBezTo>
                        <a:cubicBezTo>
                          <a:pt x="10684" y="8198"/>
                          <a:pt x="10699" y="8235"/>
                          <a:pt x="10716" y="8272"/>
                        </a:cubicBezTo>
                        <a:cubicBezTo>
                          <a:pt x="10815" y="8284"/>
                          <a:pt x="10919" y="8297"/>
                          <a:pt x="11020" y="8309"/>
                        </a:cubicBezTo>
                        <a:cubicBezTo>
                          <a:pt x="11456" y="8362"/>
                          <a:pt x="12007" y="8429"/>
                          <a:pt x="12328" y="8468"/>
                        </a:cubicBezTo>
                        <a:cubicBezTo>
                          <a:pt x="12202" y="8214"/>
                          <a:pt x="12076" y="7961"/>
                          <a:pt x="11948" y="7708"/>
                        </a:cubicBezTo>
                        <a:cubicBezTo>
                          <a:pt x="11916" y="7643"/>
                          <a:pt x="11879" y="7578"/>
                          <a:pt x="11847" y="7513"/>
                        </a:cubicBezTo>
                        <a:cubicBezTo>
                          <a:pt x="11829" y="7477"/>
                          <a:pt x="11815" y="7440"/>
                          <a:pt x="11796" y="7403"/>
                        </a:cubicBezTo>
                        <a:cubicBezTo>
                          <a:pt x="11697" y="7390"/>
                          <a:pt x="11600" y="7378"/>
                          <a:pt x="11501" y="7364"/>
                        </a:cubicBezTo>
                        <a:cubicBezTo>
                          <a:pt x="11065" y="7306"/>
                          <a:pt x="10627" y="7247"/>
                          <a:pt x="10192" y="7188"/>
                        </a:cubicBezTo>
                        <a:close/>
                        <a:moveTo>
                          <a:pt x="12700" y="7534"/>
                        </a:moveTo>
                        <a:cubicBezTo>
                          <a:pt x="12832" y="7792"/>
                          <a:pt x="12963" y="8050"/>
                          <a:pt x="13097" y="8309"/>
                        </a:cubicBezTo>
                        <a:cubicBezTo>
                          <a:pt x="13130" y="8374"/>
                          <a:pt x="13164" y="8440"/>
                          <a:pt x="13198" y="8505"/>
                        </a:cubicBezTo>
                        <a:cubicBezTo>
                          <a:pt x="13219" y="8546"/>
                          <a:pt x="13183" y="8580"/>
                          <a:pt x="13342" y="8599"/>
                        </a:cubicBezTo>
                        <a:cubicBezTo>
                          <a:pt x="13436" y="8611"/>
                          <a:pt x="13534" y="8622"/>
                          <a:pt x="13629" y="8634"/>
                        </a:cubicBezTo>
                        <a:cubicBezTo>
                          <a:pt x="14036" y="8684"/>
                          <a:pt x="14522" y="8744"/>
                          <a:pt x="14845" y="8783"/>
                        </a:cubicBezTo>
                        <a:cubicBezTo>
                          <a:pt x="14710" y="8528"/>
                          <a:pt x="14577" y="8272"/>
                          <a:pt x="14439" y="8016"/>
                        </a:cubicBezTo>
                        <a:cubicBezTo>
                          <a:pt x="14409" y="7956"/>
                          <a:pt x="14372" y="7897"/>
                          <a:pt x="14338" y="7837"/>
                        </a:cubicBezTo>
                        <a:cubicBezTo>
                          <a:pt x="14317" y="7795"/>
                          <a:pt x="14351" y="7758"/>
                          <a:pt x="14195" y="7736"/>
                        </a:cubicBezTo>
                        <a:cubicBezTo>
                          <a:pt x="14100" y="7724"/>
                          <a:pt x="14000" y="7710"/>
                          <a:pt x="13907" y="7697"/>
                        </a:cubicBezTo>
                        <a:cubicBezTo>
                          <a:pt x="13504" y="7643"/>
                          <a:pt x="13104" y="7589"/>
                          <a:pt x="12700" y="7534"/>
                        </a:cubicBezTo>
                        <a:close/>
                        <a:moveTo>
                          <a:pt x="3217" y="8184"/>
                        </a:moveTo>
                        <a:cubicBezTo>
                          <a:pt x="3328" y="8462"/>
                          <a:pt x="3444" y="8740"/>
                          <a:pt x="3555" y="9018"/>
                        </a:cubicBezTo>
                        <a:cubicBezTo>
                          <a:pt x="3583" y="9087"/>
                          <a:pt x="3610" y="9154"/>
                          <a:pt x="3639" y="9223"/>
                        </a:cubicBezTo>
                        <a:cubicBezTo>
                          <a:pt x="3653" y="9260"/>
                          <a:pt x="3668" y="9298"/>
                          <a:pt x="3682" y="9335"/>
                        </a:cubicBezTo>
                        <a:cubicBezTo>
                          <a:pt x="3701" y="9379"/>
                          <a:pt x="3838" y="9379"/>
                          <a:pt x="3994" y="9394"/>
                        </a:cubicBezTo>
                        <a:cubicBezTo>
                          <a:pt x="4436" y="9438"/>
                          <a:pt x="4994" y="9493"/>
                          <a:pt x="5320" y="9525"/>
                        </a:cubicBezTo>
                        <a:cubicBezTo>
                          <a:pt x="5206" y="9252"/>
                          <a:pt x="5096" y="8979"/>
                          <a:pt x="4982" y="8705"/>
                        </a:cubicBezTo>
                        <a:cubicBezTo>
                          <a:pt x="4954" y="8638"/>
                          <a:pt x="4924" y="8570"/>
                          <a:pt x="4898" y="8503"/>
                        </a:cubicBezTo>
                        <a:cubicBezTo>
                          <a:pt x="4882" y="8467"/>
                          <a:pt x="4862" y="8431"/>
                          <a:pt x="4847" y="8395"/>
                        </a:cubicBezTo>
                        <a:cubicBezTo>
                          <a:pt x="4829" y="8351"/>
                          <a:pt x="4686" y="8348"/>
                          <a:pt x="4534" y="8331"/>
                        </a:cubicBezTo>
                        <a:cubicBezTo>
                          <a:pt x="4095" y="8282"/>
                          <a:pt x="3657" y="8234"/>
                          <a:pt x="3217" y="8184"/>
                        </a:cubicBezTo>
                        <a:close/>
                        <a:moveTo>
                          <a:pt x="5725" y="8487"/>
                        </a:moveTo>
                        <a:cubicBezTo>
                          <a:pt x="5839" y="8757"/>
                          <a:pt x="5949" y="9028"/>
                          <a:pt x="6063" y="9298"/>
                        </a:cubicBezTo>
                        <a:cubicBezTo>
                          <a:pt x="6091" y="9365"/>
                          <a:pt x="6127" y="9432"/>
                          <a:pt x="6156" y="9499"/>
                        </a:cubicBezTo>
                        <a:cubicBezTo>
                          <a:pt x="6171" y="9535"/>
                          <a:pt x="6184" y="9571"/>
                          <a:pt x="6198" y="9607"/>
                        </a:cubicBezTo>
                        <a:cubicBezTo>
                          <a:pt x="6216" y="9650"/>
                          <a:pt x="6356" y="9649"/>
                          <a:pt x="6510" y="9664"/>
                        </a:cubicBezTo>
                        <a:cubicBezTo>
                          <a:pt x="6952" y="9708"/>
                          <a:pt x="7510" y="9765"/>
                          <a:pt x="7836" y="9797"/>
                        </a:cubicBezTo>
                        <a:cubicBezTo>
                          <a:pt x="7718" y="9531"/>
                          <a:pt x="7599" y="9266"/>
                          <a:pt x="7481" y="9000"/>
                        </a:cubicBezTo>
                        <a:cubicBezTo>
                          <a:pt x="7453" y="8934"/>
                          <a:pt x="7427" y="8869"/>
                          <a:pt x="7397" y="8804"/>
                        </a:cubicBezTo>
                        <a:cubicBezTo>
                          <a:pt x="7382" y="8768"/>
                          <a:pt x="7370" y="8733"/>
                          <a:pt x="7355" y="8697"/>
                        </a:cubicBezTo>
                        <a:cubicBezTo>
                          <a:pt x="7337" y="8654"/>
                          <a:pt x="7191" y="8651"/>
                          <a:pt x="7042" y="8634"/>
                        </a:cubicBezTo>
                        <a:cubicBezTo>
                          <a:pt x="6603" y="8584"/>
                          <a:pt x="6163" y="8536"/>
                          <a:pt x="5725" y="8487"/>
                        </a:cubicBezTo>
                        <a:close/>
                        <a:moveTo>
                          <a:pt x="8402" y="8746"/>
                        </a:moveTo>
                        <a:cubicBezTo>
                          <a:pt x="8524" y="9012"/>
                          <a:pt x="8644" y="9278"/>
                          <a:pt x="8765" y="9544"/>
                        </a:cubicBezTo>
                        <a:cubicBezTo>
                          <a:pt x="8794" y="9612"/>
                          <a:pt x="8827" y="9680"/>
                          <a:pt x="8858" y="9748"/>
                        </a:cubicBezTo>
                        <a:cubicBezTo>
                          <a:pt x="8876" y="9786"/>
                          <a:pt x="8892" y="9824"/>
                          <a:pt x="8909" y="9863"/>
                        </a:cubicBezTo>
                        <a:cubicBezTo>
                          <a:pt x="9008" y="9873"/>
                          <a:pt x="9112" y="9883"/>
                          <a:pt x="9213" y="9893"/>
                        </a:cubicBezTo>
                        <a:cubicBezTo>
                          <a:pt x="9655" y="9937"/>
                          <a:pt x="10213" y="9992"/>
                          <a:pt x="10538" y="10024"/>
                        </a:cubicBezTo>
                        <a:cubicBezTo>
                          <a:pt x="10415" y="9763"/>
                          <a:pt x="10299" y="9502"/>
                          <a:pt x="10175" y="9241"/>
                        </a:cubicBezTo>
                        <a:cubicBezTo>
                          <a:pt x="10144" y="9174"/>
                          <a:pt x="10106" y="9107"/>
                          <a:pt x="10074" y="9041"/>
                        </a:cubicBezTo>
                        <a:cubicBezTo>
                          <a:pt x="10057" y="9003"/>
                          <a:pt x="10041" y="8965"/>
                          <a:pt x="10023" y="8928"/>
                        </a:cubicBezTo>
                        <a:cubicBezTo>
                          <a:pt x="9925" y="8917"/>
                          <a:pt x="9819" y="8907"/>
                          <a:pt x="9719" y="8896"/>
                        </a:cubicBezTo>
                        <a:cubicBezTo>
                          <a:pt x="9280" y="8846"/>
                          <a:pt x="8842" y="8796"/>
                          <a:pt x="8402" y="8746"/>
                        </a:cubicBezTo>
                        <a:close/>
                        <a:moveTo>
                          <a:pt x="11087" y="9049"/>
                        </a:moveTo>
                        <a:cubicBezTo>
                          <a:pt x="11212" y="9307"/>
                          <a:pt x="11342" y="9567"/>
                          <a:pt x="11467" y="9826"/>
                        </a:cubicBezTo>
                        <a:cubicBezTo>
                          <a:pt x="11499" y="9892"/>
                          <a:pt x="11527" y="9956"/>
                          <a:pt x="11560" y="10022"/>
                        </a:cubicBezTo>
                        <a:cubicBezTo>
                          <a:pt x="11577" y="10059"/>
                          <a:pt x="11592" y="10097"/>
                          <a:pt x="11611" y="10135"/>
                        </a:cubicBezTo>
                        <a:cubicBezTo>
                          <a:pt x="11711" y="10144"/>
                          <a:pt x="11813" y="10153"/>
                          <a:pt x="11915" y="10163"/>
                        </a:cubicBezTo>
                        <a:cubicBezTo>
                          <a:pt x="12356" y="10207"/>
                          <a:pt x="12915" y="10264"/>
                          <a:pt x="13240" y="10296"/>
                        </a:cubicBezTo>
                        <a:cubicBezTo>
                          <a:pt x="13112" y="10043"/>
                          <a:pt x="12989" y="9789"/>
                          <a:pt x="12860" y="9535"/>
                        </a:cubicBezTo>
                        <a:cubicBezTo>
                          <a:pt x="12829" y="9471"/>
                          <a:pt x="12791" y="9406"/>
                          <a:pt x="12759" y="9341"/>
                        </a:cubicBezTo>
                        <a:cubicBezTo>
                          <a:pt x="12742" y="9305"/>
                          <a:pt x="12727" y="9267"/>
                          <a:pt x="12708" y="9231"/>
                        </a:cubicBezTo>
                        <a:cubicBezTo>
                          <a:pt x="12608" y="9220"/>
                          <a:pt x="12505" y="9209"/>
                          <a:pt x="12404" y="9198"/>
                        </a:cubicBezTo>
                        <a:cubicBezTo>
                          <a:pt x="11965" y="9149"/>
                          <a:pt x="11526" y="9098"/>
                          <a:pt x="11087" y="9049"/>
                        </a:cubicBezTo>
                        <a:close/>
                        <a:moveTo>
                          <a:pt x="13595" y="9354"/>
                        </a:moveTo>
                        <a:cubicBezTo>
                          <a:pt x="13726" y="9612"/>
                          <a:pt x="13860" y="9870"/>
                          <a:pt x="13992" y="10128"/>
                        </a:cubicBezTo>
                        <a:cubicBezTo>
                          <a:pt x="14025" y="10193"/>
                          <a:pt x="14059" y="10257"/>
                          <a:pt x="14093" y="10323"/>
                        </a:cubicBezTo>
                        <a:cubicBezTo>
                          <a:pt x="14113" y="10362"/>
                          <a:pt x="14074" y="10398"/>
                          <a:pt x="14237" y="10415"/>
                        </a:cubicBezTo>
                        <a:cubicBezTo>
                          <a:pt x="14333" y="10424"/>
                          <a:pt x="14427" y="10434"/>
                          <a:pt x="14524" y="10443"/>
                        </a:cubicBezTo>
                        <a:cubicBezTo>
                          <a:pt x="14935" y="10484"/>
                          <a:pt x="15432" y="10535"/>
                          <a:pt x="15757" y="10568"/>
                        </a:cubicBezTo>
                        <a:cubicBezTo>
                          <a:pt x="15620" y="10312"/>
                          <a:pt x="15489" y="10057"/>
                          <a:pt x="15351" y="9801"/>
                        </a:cubicBezTo>
                        <a:cubicBezTo>
                          <a:pt x="15318" y="9741"/>
                          <a:pt x="15291" y="9681"/>
                          <a:pt x="15258" y="9621"/>
                        </a:cubicBezTo>
                        <a:cubicBezTo>
                          <a:pt x="15237" y="9580"/>
                          <a:pt x="15271" y="9542"/>
                          <a:pt x="15106" y="9523"/>
                        </a:cubicBezTo>
                        <a:cubicBezTo>
                          <a:pt x="15012" y="9512"/>
                          <a:pt x="14916" y="9501"/>
                          <a:pt x="14819" y="9491"/>
                        </a:cubicBezTo>
                        <a:cubicBezTo>
                          <a:pt x="14410" y="9444"/>
                          <a:pt x="14004" y="9400"/>
                          <a:pt x="13595" y="9354"/>
                        </a:cubicBezTo>
                        <a:close/>
                        <a:moveTo>
                          <a:pt x="3935" y="10218"/>
                        </a:moveTo>
                        <a:cubicBezTo>
                          <a:pt x="4046" y="10496"/>
                          <a:pt x="4153" y="10774"/>
                          <a:pt x="4264" y="11052"/>
                        </a:cubicBezTo>
                        <a:cubicBezTo>
                          <a:pt x="4291" y="11121"/>
                          <a:pt x="4321" y="11191"/>
                          <a:pt x="4349" y="11259"/>
                        </a:cubicBezTo>
                        <a:cubicBezTo>
                          <a:pt x="4364" y="11296"/>
                          <a:pt x="4377" y="11332"/>
                          <a:pt x="4391" y="11369"/>
                        </a:cubicBezTo>
                        <a:cubicBezTo>
                          <a:pt x="4409" y="11414"/>
                          <a:pt x="4552" y="11410"/>
                          <a:pt x="4712" y="11423"/>
                        </a:cubicBezTo>
                        <a:cubicBezTo>
                          <a:pt x="5159" y="11457"/>
                          <a:pt x="5725" y="11501"/>
                          <a:pt x="6054" y="11527"/>
                        </a:cubicBezTo>
                        <a:cubicBezTo>
                          <a:pt x="5941" y="11253"/>
                          <a:pt x="5830" y="10980"/>
                          <a:pt x="5717" y="10707"/>
                        </a:cubicBezTo>
                        <a:cubicBezTo>
                          <a:pt x="5689" y="10640"/>
                          <a:pt x="5660" y="10572"/>
                          <a:pt x="5632" y="10505"/>
                        </a:cubicBezTo>
                        <a:cubicBezTo>
                          <a:pt x="5617" y="10468"/>
                          <a:pt x="5596" y="10433"/>
                          <a:pt x="5582" y="10396"/>
                        </a:cubicBezTo>
                        <a:cubicBezTo>
                          <a:pt x="5563" y="10352"/>
                          <a:pt x="5425" y="10353"/>
                          <a:pt x="5269" y="10339"/>
                        </a:cubicBezTo>
                        <a:cubicBezTo>
                          <a:pt x="4824" y="10299"/>
                          <a:pt x="4380" y="10258"/>
                          <a:pt x="3935" y="10218"/>
                        </a:cubicBezTo>
                        <a:close/>
                        <a:moveTo>
                          <a:pt x="6620" y="10435"/>
                        </a:moveTo>
                        <a:cubicBezTo>
                          <a:pt x="6735" y="10706"/>
                          <a:pt x="6844" y="10976"/>
                          <a:pt x="6958" y="11247"/>
                        </a:cubicBezTo>
                        <a:cubicBezTo>
                          <a:pt x="6987" y="11313"/>
                          <a:pt x="7023" y="11380"/>
                          <a:pt x="7051" y="11447"/>
                        </a:cubicBezTo>
                        <a:cubicBezTo>
                          <a:pt x="7066" y="11483"/>
                          <a:pt x="7078" y="11519"/>
                          <a:pt x="7093" y="11555"/>
                        </a:cubicBezTo>
                        <a:cubicBezTo>
                          <a:pt x="7112" y="11599"/>
                          <a:pt x="7257" y="11594"/>
                          <a:pt x="7414" y="11607"/>
                        </a:cubicBezTo>
                        <a:cubicBezTo>
                          <a:pt x="7861" y="11641"/>
                          <a:pt x="8426" y="11685"/>
                          <a:pt x="8757" y="11711"/>
                        </a:cubicBezTo>
                        <a:cubicBezTo>
                          <a:pt x="8638" y="11445"/>
                          <a:pt x="8520" y="11179"/>
                          <a:pt x="8402" y="10913"/>
                        </a:cubicBezTo>
                        <a:cubicBezTo>
                          <a:pt x="8372" y="10848"/>
                          <a:pt x="8347" y="10783"/>
                          <a:pt x="8317" y="10717"/>
                        </a:cubicBezTo>
                        <a:cubicBezTo>
                          <a:pt x="8301" y="10682"/>
                          <a:pt x="8283" y="10646"/>
                          <a:pt x="8267" y="10611"/>
                        </a:cubicBezTo>
                        <a:cubicBezTo>
                          <a:pt x="8249" y="10568"/>
                          <a:pt x="8106" y="10569"/>
                          <a:pt x="7954" y="10556"/>
                        </a:cubicBezTo>
                        <a:cubicBezTo>
                          <a:pt x="7509" y="10516"/>
                          <a:pt x="7064" y="10475"/>
                          <a:pt x="6620" y="10435"/>
                        </a:cubicBezTo>
                        <a:close/>
                        <a:moveTo>
                          <a:pt x="9297" y="10695"/>
                        </a:moveTo>
                        <a:cubicBezTo>
                          <a:pt x="9417" y="10961"/>
                          <a:pt x="9540" y="11228"/>
                          <a:pt x="9660" y="11494"/>
                        </a:cubicBezTo>
                        <a:cubicBezTo>
                          <a:pt x="9691" y="11562"/>
                          <a:pt x="9722" y="11629"/>
                          <a:pt x="9753" y="11697"/>
                        </a:cubicBezTo>
                        <a:cubicBezTo>
                          <a:pt x="9770" y="11735"/>
                          <a:pt x="9785" y="11773"/>
                          <a:pt x="9804" y="11811"/>
                        </a:cubicBezTo>
                        <a:cubicBezTo>
                          <a:pt x="9905" y="11819"/>
                          <a:pt x="10005" y="11828"/>
                          <a:pt x="10108" y="11836"/>
                        </a:cubicBezTo>
                        <a:cubicBezTo>
                          <a:pt x="10554" y="11870"/>
                          <a:pt x="11119" y="11914"/>
                          <a:pt x="11450" y="11940"/>
                        </a:cubicBezTo>
                        <a:cubicBezTo>
                          <a:pt x="11326" y="11679"/>
                          <a:pt x="11202" y="11416"/>
                          <a:pt x="11079" y="11155"/>
                        </a:cubicBezTo>
                        <a:cubicBezTo>
                          <a:pt x="11047" y="11088"/>
                          <a:pt x="11018" y="11021"/>
                          <a:pt x="10986" y="10954"/>
                        </a:cubicBezTo>
                        <a:cubicBezTo>
                          <a:pt x="10968" y="10917"/>
                          <a:pt x="10953" y="10881"/>
                          <a:pt x="10935" y="10844"/>
                        </a:cubicBezTo>
                        <a:cubicBezTo>
                          <a:pt x="10834" y="10835"/>
                          <a:pt x="10732" y="10825"/>
                          <a:pt x="10631" y="10815"/>
                        </a:cubicBezTo>
                        <a:cubicBezTo>
                          <a:pt x="10187" y="10775"/>
                          <a:pt x="9741" y="10735"/>
                          <a:pt x="9297" y="10695"/>
                        </a:cubicBezTo>
                        <a:close/>
                        <a:moveTo>
                          <a:pt x="11982" y="10911"/>
                        </a:moveTo>
                        <a:cubicBezTo>
                          <a:pt x="12106" y="11170"/>
                          <a:pt x="12230" y="11428"/>
                          <a:pt x="12354" y="11686"/>
                        </a:cubicBezTo>
                        <a:cubicBezTo>
                          <a:pt x="12387" y="11753"/>
                          <a:pt x="12423" y="11819"/>
                          <a:pt x="12455" y="11885"/>
                        </a:cubicBezTo>
                        <a:cubicBezTo>
                          <a:pt x="12473" y="11922"/>
                          <a:pt x="12488" y="11960"/>
                          <a:pt x="12506" y="11997"/>
                        </a:cubicBezTo>
                        <a:cubicBezTo>
                          <a:pt x="12608" y="12005"/>
                          <a:pt x="12709" y="12012"/>
                          <a:pt x="12810" y="12020"/>
                        </a:cubicBezTo>
                        <a:cubicBezTo>
                          <a:pt x="13258" y="12055"/>
                          <a:pt x="13823" y="12098"/>
                          <a:pt x="14152" y="12124"/>
                        </a:cubicBezTo>
                        <a:cubicBezTo>
                          <a:pt x="14025" y="11870"/>
                          <a:pt x="13899" y="11617"/>
                          <a:pt x="13772" y="11363"/>
                        </a:cubicBezTo>
                        <a:cubicBezTo>
                          <a:pt x="13741" y="11299"/>
                          <a:pt x="13705" y="11234"/>
                          <a:pt x="13671" y="11169"/>
                        </a:cubicBezTo>
                        <a:cubicBezTo>
                          <a:pt x="13654" y="11133"/>
                          <a:pt x="13638" y="11097"/>
                          <a:pt x="13620" y="11061"/>
                        </a:cubicBezTo>
                        <a:cubicBezTo>
                          <a:pt x="13519" y="11052"/>
                          <a:pt x="13418" y="11041"/>
                          <a:pt x="13316" y="11032"/>
                        </a:cubicBezTo>
                        <a:cubicBezTo>
                          <a:pt x="12873" y="10992"/>
                          <a:pt x="12426" y="10952"/>
                          <a:pt x="11982" y="10911"/>
                        </a:cubicBezTo>
                        <a:close/>
                        <a:moveTo>
                          <a:pt x="14490" y="11171"/>
                        </a:moveTo>
                        <a:cubicBezTo>
                          <a:pt x="14623" y="11429"/>
                          <a:pt x="14756" y="11688"/>
                          <a:pt x="14887" y="11946"/>
                        </a:cubicBezTo>
                        <a:cubicBezTo>
                          <a:pt x="14921" y="12011"/>
                          <a:pt x="14954" y="12077"/>
                          <a:pt x="14988" y="12142"/>
                        </a:cubicBezTo>
                        <a:cubicBezTo>
                          <a:pt x="15008" y="12182"/>
                          <a:pt x="14965" y="12219"/>
                          <a:pt x="15132" y="12232"/>
                        </a:cubicBezTo>
                        <a:cubicBezTo>
                          <a:pt x="15229" y="12240"/>
                          <a:pt x="15330" y="12247"/>
                          <a:pt x="15427" y="12255"/>
                        </a:cubicBezTo>
                        <a:cubicBezTo>
                          <a:pt x="15843" y="12287"/>
                          <a:pt x="16348" y="12327"/>
                          <a:pt x="16677" y="12353"/>
                        </a:cubicBezTo>
                        <a:cubicBezTo>
                          <a:pt x="16542" y="12097"/>
                          <a:pt x="16400" y="11840"/>
                          <a:pt x="16263" y="11584"/>
                        </a:cubicBezTo>
                        <a:cubicBezTo>
                          <a:pt x="16231" y="11524"/>
                          <a:pt x="16202" y="11464"/>
                          <a:pt x="16170" y="11404"/>
                        </a:cubicBezTo>
                        <a:cubicBezTo>
                          <a:pt x="16149" y="11364"/>
                          <a:pt x="16187" y="11325"/>
                          <a:pt x="16018" y="11310"/>
                        </a:cubicBezTo>
                        <a:cubicBezTo>
                          <a:pt x="15922" y="11302"/>
                          <a:pt x="15828" y="11292"/>
                          <a:pt x="15731" y="11284"/>
                        </a:cubicBezTo>
                        <a:cubicBezTo>
                          <a:pt x="15318" y="11246"/>
                          <a:pt x="14903" y="11208"/>
                          <a:pt x="14490" y="11171"/>
                        </a:cubicBezTo>
                        <a:close/>
                        <a:moveTo>
                          <a:pt x="4830" y="12255"/>
                        </a:moveTo>
                        <a:cubicBezTo>
                          <a:pt x="4941" y="12533"/>
                          <a:pt x="5048" y="12811"/>
                          <a:pt x="5159" y="13089"/>
                        </a:cubicBezTo>
                        <a:cubicBezTo>
                          <a:pt x="5186" y="13158"/>
                          <a:pt x="5217" y="13225"/>
                          <a:pt x="5244" y="13293"/>
                        </a:cubicBezTo>
                        <a:cubicBezTo>
                          <a:pt x="5259" y="13330"/>
                          <a:pt x="5272" y="13369"/>
                          <a:pt x="5286" y="13406"/>
                        </a:cubicBezTo>
                        <a:cubicBezTo>
                          <a:pt x="5305" y="13451"/>
                          <a:pt x="5444" y="13442"/>
                          <a:pt x="5607" y="13451"/>
                        </a:cubicBezTo>
                        <a:cubicBezTo>
                          <a:pt x="6058" y="13476"/>
                          <a:pt x="6633" y="13510"/>
                          <a:pt x="6966" y="13528"/>
                        </a:cubicBezTo>
                        <a:cubicBezTo>
                          <a:pt x="6851" y="13255"/>
                          <a:pt x="6734" y="12980"/>
                          <a:pt x="6620" y="12706"/>
                        </a:cubicBezTo>
                        <a:cubicBezTo>
                          <a:pt x="6594" y="12639"/>
                          <a:pt x="6571" y="12573"/>
                          <a:pt x="6544" y="12506"/>
                        </a:cubicBezTo>
                        <a:cubicBezTo>
                          <a:pt x="6530" y="12470"/>
                          <a:pt x="6508" y="12432"/>
                          <a:pt x="6494" y="12396"/>
                        </a:cubicBezTo>
                        <a:cubicBezTo>
                          <a:pt x="6475" y="12351"/>
                          <a:pt x="6333" y="12358"/>
                          <a:pt x="6173" y="12347"/>
                        </a:cubicBezTo>
                        <a:cubicBezTo>
                          <a:pt x="5724" y="12316"/>
                          <a:pt x="5279" y="12285"/>
                          <a:pt x="4830" y="12255"/>
                        </a:cubicBezTo>
                        <a:close/>
                        <a:moveTo>
                          <a:pt x="7515" y="12426"/>
                        </a:moveTo>
                        <a:cubicBezTo>
                          <a:pt x="7631" y="12697"/>
                          <a:pt x="7748" y="12968"/>
                          <a:pt x="7861" y="13238"/>
                        </a:cubicBezTo>
                        <a:cubicBezTo>
                          <a:pt x="7890" y="13305"/>
                          <a:pt x="7918" y="13372"/>
                          <a:pt x="7946" y="13438"/>
                        </a:cubicBezTo>
                        <a:cubicBezTo>
                          <a:pt x="7962" y="13474"/>
                          <a:pt x="7973" y="13511"/>
                          <a:pt x="7988" y="13547"/>
                        </a:cubicBezTo>
                        <a:cubicBezTo>
                          <a:pt x="8007" y="13591"/>
                          <a:pt x="8150" y="13583"/>
                          <a:pt x="8309" y="13592"/>
                        </a:cubicBezTo>
                        <a:cubicBezTo>
                          <a:pt x="8761" y="13617"/>
                          <a:pt x="9336" y="13651"/>
                          <a:pt x="9668" y="13669"/>
                        </a:cubicBezTo>
                        <a:cubicBezTo>
                          <a:pt x="9551" y="13404"/>
                          <a:pt x="9431" y="13136"/>
                          <a:pt x="9314" y="12870"/>
                        </a:cubicBezTo>
                        <a:cubicBezTo>
                          <a:pt x="9286" y="12805"/>
                          <a:pt x="9258" y="12741"/>
                          <a:pt x="9229" y="12676"/>
                        </a:cubicBezTo>
                        <a:cubicBezTo>
                          <a:pt x="9214" y="12640"/>
                          <a:pt x="9194" y="12603"/>
                          <a:pt x="9179" y="12567"/>
                        </a:cubicBezTo>
                        <a:cubicBezTo>
                          <a:pt x="9159" y="12524"/>
                          <a:pt x="9023" y="12531"/>
                          <a:pt x="8866" y="12520"/>
                        </a:cubicBezTo>
                        <a:cubicBezTo>
                          <a:pt x="8416" y="12490"/>
                          <a:pt x="7965" y="12457"/>
                          <a:pt x="7515" y="12426"/>
                        </a:cubicBezTo>
                        <a:close/>
                        <a:moveTo>
                          <a:pt x="10192" y="12600"/>
                        </a:moveTo>
                        <a:cubicBezTo>
                          <a:pt x="10313" y="12867"/>
                          <a:pt x="10434" y="13133"/>
                          <a:pt x="10555" y="13400"/>
                        </a:cubicBezTo>
                        <a:cubicBezTo>
                          <a:pt x="10587" y="13467"/>
                          <a:pt x="10618" y="13534"/>
                          <a:pt x="10648" y="13602"/>
                        </a:cubicBezTo>
                        <a:cubicBezTo>
                          <a:pt x="10666" y="13640"/>
                          <a:pt x="10682" y="13679"/>
                          <a:pt x="10699" y="13716"/>
                        </a:cubicBezTo>
                        <a:cubicBezTo>
                          <a:pt x="10802" y="13723"/>
                          <a:pt x="10907" y="13729"/>
                          <a:pt x="11011" y="13735"/>
                        </a:cubicBezTo>
                        <a:cubicBezTo>
                          <a:pt x="11464" y="13760"/>
                          <a:pt x="12030" y="13792"/>
                          <a:pt x="12362" y="13811"/>
                        </a:cubicBezTo>
                        <a:cubicBezTo>
                          <a:pt x="12240" y="13549"/>
                          <a:pt x="12122" y="13289"/>
                          <a:pt x="11999" y="13027"/>
                        </a:cubicBezTo>
                        <a:cubicBezTo>
                          <a:pt x="11968" y="12960"/>
                          <a:pt x="11930" y="12894"/>
                          <a:pt x="11898" y="12827"/>
                        </a:cubicBezTo>
                        <a:cubicBezTo>
                          <a:pt x="11881" y="12790"/>
                          <a:pt x="11865" y="12752"/>
                          <a:pt x="11847" y="12715"/>
                        </a:cubicBezTo>
                        <a:cubicBezTo>
                          <a:pt x="11745" y="12707"/>
                          <a:pt x="11647" y="12699"/>
                          <a:pt x="11543" y="12692"/>
                        </a:cubicBezTo>
                        <a:cubicBezTo>
                          <a:pt x="11094" y="12662"/>
                          <a:pt x="10641" y="12631"/>
                          <a:pt x="10192" y="12600"/>
                        </a:cubicBezTo>
                        <a:close/>
                        <a:moveTo>
                          <a:pt x="12877" y="12817"/>
                        </a:moveTo>
                        <a:cubicBezTo>
                          <a:pt x="13002" y="13075"/>
                          <a:pt x="13124" y="13333"/>
                          <a:pt x="13249" y="13592"/>
                        </a:cubicBezTo>
                        <a:cubicBezTo>
                          <a:pt x="13280" y="13658"/>
                          <a:pt x="13311" y="13724"/>
                          <a:pt x="13342" y="13790"/>
                        </a:cubicBezTo>
                        <a:cubicBezTo>
                          <a:pt x="13360" y="13827"/>
                          <a:pt x="13384" y="13863"/>
                          <a:pt x="13401" y="13900"/>
                        </a:cubicBezTo>
                        <a:cubicBezTo>
                          <a:pt x="13505" y="13906"/>
                          <a:pt x="13601" y="13913"/>
                          <a:pt x="13705" y="13919"/>
                        </a:cubicBezTo>
                        <a:cubicBezTo>
                          <a:pt x="14157" y="13944"/>
                          <a:pt x="14731" y="13976"/>
                          <a:pt x="15064" y="13995"/>
                        </a:cubicBezTo>
                        <a:cubicBezTo>
                          <a:pt x="14937" y="13741"/>
                          <a:pt x="14811" y="13488"/>
                          <a:pt x="14684" y="13234"/>
                        </a:cubicBezTo>
                        <a:cubicBezTo>
                          <a:pt x="14651" y="13169"/>
                          <a:pt x="14615" y="13105"/>
                          <a:pt x="14583" y="13040"/>
                        </a:cubicBezTo>
                        <a:cubicBezTo>
                          <a:pt x="14564" y="13003"/>
                          <a:pt x="14550" y="12967"/>
                          <a:pt x="14532" y="12931"/>
                        </a:cubicBezTo>
                        <a:cubicBezTo>
                          <a:pt x="14430" y="12924"/>
                          <a:pt x="14330" y="12916"/>
                          <a:pt x="14228" y="12909"/>
                        </a:cubicBezTo>
                        <a:cubicBezTo>
                          <a:pt x="13778" y="12879"/>
                          <a:pt x="13326" y="12848"/>
                          <a:pt x="12877" y="12817"/>
                        </a:cubicBezTo>
                        <a:close/>
                        <a:moveTo>
                          <a:pt x="15562" y="12991"/>
                        </a:moveTo>
                        <a:cubicBezTo>
                          <a:pt x="15694" y="13249"/>
                          <a:pt x="15827" y="13507"/>
                          <a:pt x="15959" y="13766"/>
                        </a:cubicBezTo>
                        <a:cubicBezTo>
                          <a:pt x="15994" y="13831"/>
                          <a:pt x="16026" y="13895"/>
                          <a:pt x="16061" y="13960"/>
                        </a:cubicBezTo>
                        <a:cubicBezTo>
                          <a:pt x="16080" y="13999"/>
                          <a:pt x="16041" y="14038"/>
                          <a:pt x="16213" y="14048"/>
                        </a:cubicBezTo>
                        <a:cubicBezTo>
                          <a:pt x="16312" y="14053"/>
                          <a:pt x="16409" y="14058"/>
                          <a:pt x="16508" y="14064"/>
                        </a:cubicBezTo>
                        <a:cubicBezTo>
                          <a:pt x="16928" y="14088"/>
                          <a:pt x="17433" y="14117"/>
                          <a:pt x="17766" y="14136"/>
                        </a:cubicBezTo>
                        <a:cubicBezTo>
                          <a:pt x="17628" y="13880"/>
                          <a:pt x="17489" y="13624"/>
                          <a:pt x="17353" y="13369"/>
                        </a:cubicBezTo>
                        <a:cubicBezTo>
                          <a:pt x="17320" y="13309"/>
                          <a:pt x="17291" y="13249"/>
                          <a:pt x="17260" y="13189"/>
                        </a:cubicBezTo>
                        <a:cubicBezTo>
                          <a:pt x="17239" y="13149"/>
                          <a:pt x="17280" y="13109"/>
                          <a:pt x="17108" y="13097"/>
                        </a:cubicBezTo>
                        <a:cubicBezTo>
                          <a:pt x="17010" y="13090"/>
                          <a:pt x="16909" y="13083"/>
                          <a:pt x="16812" y="13077"/>
                        </a:cubicBezTo>
                        <a:cubicBezTo>
                          <a:pt x="16394" y="13048"/>
                          <a:pt x="15981" y="13019"/>
                          <a:pt x="15562" y="12991"/>
                        </a:cubicBezTo>
                        <a:close/>
                        <a:moveTo>
                          <a:pt x="5548" y="14289"/>
                        </a:moveTo>
                        <a:cubicBezTo>
                          <a:pt x="5659" y="14567"/>
                          <a:pt x="5765" y="14845"/>
                          <a:pt x="5877" y="15123"/>
                        </a:cubicBezTo>
                        <a:cubicBezTo>
                          <a:pt x="5904" y="15192"/>
                          <a:pt x="5934" y="15261"/>
                          <a:pt x="5962" y="15330"/>
                        </a:cubicBezTo>
                        <a:cubicBezTo>
                          <a:pt x="5976" y="15367"/>
                          <a:pt x="5990" y="15403"/>
                          <a:pt x="6004" y="15440"/>
                        </a:cubicBezTo>
                        <a:cubicBezTo>
                          <a:pt x="6022" y="15485"/>
                          <a:pt x="6160" y="15474"/>
                          <a:pt x="6325" y="15481"/>
                        </a:cubicBezTo>
                        <a:cubicBezTo>
                          <a:pt x="6783" y="15497"/>
                          <a:pt x="7364" y="15516"/>
                          <a:pt x="7701" y="15528"/>
                        </a:cubicBezTo>
                        <a:cubicBezTo>
                          <a:pt x="7587" y="15255"/>
                          <a:pt x="7469" y="14981"/>
                          <a:pt x="7355" y="14708"/>
                        </a:cubicBezTo>
                        <a:cubicBezTo>
                          <a:pt x="7328" y="14641"/>
                          <a:pt x="7306" y="14573"/>
                          <a:pt x="7279" y="14506"/>
                        </a:cubicBezTo>
                        <a:cubicBezTo>
                          <a:pt x="7263" y="14469"/>
                          <a:pt x="7244" y="14434"/>
                          <a:pt x="7228" y="14397"/>
                        </a:cubicBezTo>
                        <a:cubicBezTo>
                          <a:pt x="7210" y="14353"/>
                          <a:pt x="7069" y="14360"/>
                          <a:pt x="6907" y="14352"/>
                        </a:cubicBezTo>
                        <a:cubicBezTo>
                          <a:pt x="6452" y="14331"/>
                          <a:pt x="6003" y="14310"/>
                          <a:pt x="5548" y="14289"/>
                        </a:cubicBezTo>
                        <a:close/>
                        <a:moveTo>
                          <a:pt x="8402" y="14420"/>
                        </a:moveTo>
                        <a:cubicBezTo>
                          <a:pt x="8516" y="14690"/>
                          <a:pt x="8634" y="14961"/>
                          <a:pt x="8748" y="15231"/>
                        </a:cubicBezTo>
                        <a:cubicBezTo>
                          <a:pt x="8777" y="15298"/>
                          <a:pt x="8804" y="15365"/>
                          <a:pt x="8833" y="15432"/>
                        </a:cubicBezTo>
                        <a:cubicBezTo>
                          <a:pt x="8848" y="15468"/>
                          <a:pt x="8867" y="15502"/>
                          <a:pt x="8883" y="15538"/>
                        </a:cubicBezTo>
                        <a:cubicBezTo>
                          <a:pt x="8902" y="15582"/>
                          <a:pt x="9042" y="15573"/>
                          <a:pt x="9204" y="15579"/>
                        </a:cubicBezTo>
                        <a:cubicBezTo>
                          <a:pt x="9661" y="15595"/>
                          <a:pt x="10244" y="15614"/>
                          <a:pt x="10580" y="15626"/>
                        </a:cubicBezTo>
                        <a:cubicBezTo>
                          <a:pt x="10464" y="15360"/>
                          <a:pt x="10344" y="15095"/>
                          <a:pt x="10226" y="14829"/>
                        </a:cubicBezTo>
                        <a:cubicBezTo>
                          <a:pt x="10197" y="14763"/>
                          <a:pt x="10172" y="14698"/>
                          <a:pt x="10141" y="14632"/>
                        </a:cubicBezTo>
                        <a:cubicBezTo>
                          <a:pt x="10126" y="14597"/>
                          <a:pt x="10107" y="14561"/>
                          <a:pt x="10091" y="14526"/>
                        </a:cubicBezTo>
                        <a:cubicBezTo>
                          <a:pt x="10072" y="14482"/>
                          <a:pt x="9929" y="14491"/>
                          <a:pt x="9770" y="14483"/>
                        </a:cubicBezTo>
                        <a:cubicBezTo>
                          <a:pt x="9315" y="14461"/>
                          <a:pt x="8857" y="14442"/>
                          <a:pt x="8402" y="14420"/>
                        </a:cubicBezTo>
                        <a:close/>
                        <a:moveTo>
                          <a:pt x="11087" y="14549"/>
                        </a:moveTo>
                        <a:cubicBezTo>
                          <a:pt x="11208" y="14815"/>
                          <a:pt x="11331" y="15082"/>
                          <a:pt x="11450" y="15348"/>
                        </a:cubicBezTo>
                        <a:cubicBezTo>
                          <a:pt x="11481" y="15416"/>
                          <a:pt x="11511" y="15484"/>
                          <a:pt x="11543" y="15552"/>
                        </a:cubicBezTo>
                        <a:cubicBezTo>
                          <a:pt x="11560" y="15590"/>
                          <a:pt x="11576" y="15627"/>
                          <a:pt x="11594" y="15665"/>
                        </a:cubicBezTo>
                        <a:cubicBezTo>
                          <a:pt x="11697" y="15668"/>
                          <a:pt x="11802" y="15674"/>
                          <a:pt x="11906" y="15677"/>
                        </a:cubicBezTo>
                        <a:cubicBezTo>
                          <a:pt x="12363" y="15693"/>
                          <a:pt x="12946" y="15713"/>
                          <a:pt x="13283" y="15724"/>
                        </a:cubicBezTo>
                        <a:cubicBezTo>
                          <a:pt x="13160" y="15463"/>
                          <a:pt x="13035" y="15202"/>
                          <a:pt x="12911" y="14941"/>
                        </a:cubicBezTo>
                        <a:cubicBezTo>
                          <a:pt x="12879" y="14874"/>
                          <a:pt x="12848" y="14807"/>
                          <a:pt x="12818" y="14741"/>
                        </a:cubicBezTo>
                        <a:cubicBezTo>
                          <a:pt x="12801" y="14703"/>
                          <a:pt x="12776" y="14666"/>
                          <a:pt x="12759" y="14628"/>
                        </a:cubicBezTo>
                        <a:cubicBezTo>
                          <a:pt x="12656" y="14624"/>
                          <a:pt x="12559" y="14619"/>
                          <a:pt x="12455" y="14614"/>
                        </a:cubicBezTo>
                        <a:cubicBezTo>
                          <a:pt x="12001" y="14593"/>
                          <a:pt x="11543" y="14570"/>
                          <a:pt x="11087" y="14549"/>
                        </a:cubicBezTo>
                        <a:close/>
                        <a:moveTo>
                          <a:pt x="13772" y="14679"/>
                        </a:moveTo>
                        <a:cubicBezTo>
                          <a:pt x="13896" y="14938"/>
                          <a:pt x="14020" y="15196"/>
                          <a:pt x="14144" y="15454"/>
                        </a:cubicBezTo>
                        <a:cubicBezTo>
                          <a:pt x="14175" y="15520"/>
                          <a:pt x="14205" y="15587"/>
                          <a:pt x="14237" y="15653"/>
                        </a:cubicBezTo>
                        <a:cubicBezTo>
                          <a:pt x="14255" y="15690"/>
                          <a:pt x="14278" y="15726"/>
                          <a:pt x="14296" y="15763"/>
                        </a:cubicBezTo>
                        <a:cubicBezTo>
                          <a:pt x="14401" y="15767"/>
                          <a:pt x="14504" y="15771"/>
                          <a:pt x="14608" y="15775"/>
                        </a:cubicBezTo>
                        <a:cubicBezTo>
                          <a:pt x="15066" y="15791"/>
                          <a:pt x="15641" y="15810"/>
                          <a:pt x="15976" y="15822"/>
                        </a:cubicBezTo>
                        <a:cubicBezTo>
                          <a:pt x="15848" y="15569"/>
                          <a:pt x="15723" y="15316"/>
                          <a:pt x="15596" y="15062"/>
                        </a:cubicBezTo>
                        <a:cubicBezTo>
                          <a:pt x="15564" y="14997"/>
                          <a:pt x="15536" y="14932"/>
                          <a:pt x="15503" y="14868"/>
                        </a:cubicBezTo>
                        <a:cubicBezTo>
                          <a:pt x="15485" y="14831"/>
                          <a:pt x="15462" y="14796"/>
                          <a:pt x="15444" y="14759"/>
                        </a:cubicBezTo>
                        <a:cubicBezTo>
                          <a:pt x="15341" y="14754"/>
                          <a:pt x="15235" y="14748"/>
                          <a:pt x="15132" y="14743"/>
                        </a:cubicBezTo>
                        <a:cubicBezTo>
                          <a:pt x="14676" y="14721"/>
                          <a:pt x="14227" y="14701"/>
                          <a:pt x="13772" y="14679"/>
                        </a:cubicBezTo>
                        <a:close/>
                        <a:moveTo>
                          <a:pt x="16458" y="14808"/>
                        </a:moveTo>
                        <a:cubicBezTo>
                          <a:pt x="16589" y="15067"/>
                          <a:pt x="16722" y="15327"/>
                          <a:pt x="16854" y="15585"/>
                        </a:cubicBezTo>
                        <a:cubicBezTo>
                          <a:pt x="16890" y="15651"/>
                          <a:pt x="16923" y="15714"/>
                          <a:pt x="16956" y="15779"/>
                        </a:cubicBezTo>
                        <a:cubicBezTo>
                          <a:pt x="16976" y="15818"/>
                          <a:pt x="16932" y="15859"/>
                          <a:pt x="17108" y="15865"/>
                        </a:cubicBezTo>
                        <a:cubicBezTo>
                          <a:pt x="17207" y="15869"/>
                          <a:pt x="17304" y="15872"/>
                          <a:pt x="17403" y="15875"/>
                        </a:cubicBezTo>
                        <a:cubicBezTo>
                          <a:pt x="17829" y="15891"/>
                          <a:pt x="18341" y="15908"/>
                          <a:pt x="18678" y="15920"/>
                        </a:cubicBezTo>
                        <a:cubicBezTo>
                          <a:pt x="18542" y="15665"/>
                          <a:pt x="18411" y="15410"/>
                          <a:pt x="18273" y="15154"/>
                        </a:cubicBezTo>
                        <a:cubicBezTo>
                          <a:pt x="18241" y="15094"/>
                          <a:pt x="18205" y="15034"/>
                          <a:pt x="18172" y="14974"/>
                        </a:cubicBezTo>
                        <a:cubicBezTo>
                          <a:pt x="18151" y="14934"/>
                          <a:pt x="18195" y="14892"/>
                          <a:pt x="18020" y="14884"/>
                        </a:cubicBezTo>
                        <a:cubicBezTo>
                          <a:pt x="17921" y="14879"/>
                          <a:pt x="17824" y="14874"/>
                          <a:pt x="17724" y="14870"/>
                        </a:cubicBezTo>
                        <a:cubicBezTo>
                          <a:pt x="17301" y="14849"/>
                          <a:pt x="16881" y="14829"/>
                          <a:pt x="16458" y="14808"/>
                        </a:cubicBezTo>
                        <a:close/>
                        <a:moveTo>
                          <a:pt x="6443" y="16325"/>
                        </a:moveTo>
                        <a:cubicBezTo>
                          <a:pt x="6553" y="16603"/>
                          <a:pt x="6661" y="16881"/>
                          <a:pt x="6772" y="17159"/>
                        </a:cubicBezTo>
                        <a:cubicBezTo>
                          <a:pt x="6799" y="17228"/>
                          <a:pt x="6830" y="17296"/>
                          <a:pt x="6857" y="17364"/>
                        </a:cubicBezTo>
                        <a:cubicBezTo>
                          <a:pt x="6872" y="17401"/>
                          <a:pt x="6883" y="17439"/>
                          <a:pt x="6899" y="17476"/>
                        </a:cubicBezTo>
                        <a:cubicBezTo>
                          <a:pt x="6918" y="17523"/>
                          <a:pt x="7056" y="17507"/>
                          <a:pt x="7220" y="17509"/>
                        </a:cubicBezTo>
                        <a:cubicBezTo>
                          <a:pt x="7684" y="17516"/>
                          <a:pt x="8273" y="17525"/>
                          <a:pt x="8613" y="17529"/>
                        </a:cubicBezTo>
                        <a:cubicBezTo>
                          <a:pt x="8499" y="17256"/>
                          <a:pt x="8389" y="16983"/>
                          <a:pt x="8275" y="16710"/>
                        </a:cubicBezTo>
                        <a:cubicBezTo>
                          <a:pt x="8246" y="16643"/>
                          <a:pt x="8218" y="16575"/>
                          <a:pt x="8191" y="16507"/>
                        </a:cubicBezTo>
                        <a:cubicBezTo>
                          <a:pt x="8176" y="16471"/>
                          <a:pt x="8155" y="16435"/>
                          <a:pt x="8140" y="16399"/>
                        </a:cubicBezTo>
                        <a:cubicBezTo>
                          <a:pt x="8121" y="16354"/>
                          <a:pt x="7983" y="16366"/>
                          <a:pt x="7819" y="16362"/>
                        </a:cubicBezTo>
                        <a:cubicBezTo>
                          <a:pt x="7360" y="16349"/>
                          <a:pt x="6902" y="16337"/>
                          <a:pt x="6443" y="16325"/>
                        </a:cubicBezTo>
                        <a:close/>
                        <a:moveTo>
                          <a:pt x="9120" y="16411"/>
                        </a:moveTo>
                        <a:cubicBezTo>
                          <a:pt x="9235" y="16682"/>
                          <a:pt x="9350" y="16952"/>
                          <a:pt x="9466" y="17223"/>
                        </a:cubicBezTo>
                        <a:cubicBezTo>
                          <a:pt x="9494" y="17289"/>
                          <a:pt x="9522" y="17357"/>
                          <a:pt x="9550" y="17423"/>
                        </a:cubicBezTo>
                        <a:cubicBezTo>
                          <a:pt x="9566" y="17459"/>
                          <a:pt x="9585" y="17495"/>
                          <a:pt x="9601" y="17531"/>
                        </a:cubicBezTo>
                        <a:cubicBezTo>
                          <a:pt x="9619" y="17577"/>
                          <a:pt x="9758" y="17562"/>
                          <a:pt x="9922" y="17564"/>
                        </a:cubicBezTo>
                        <a:cubicBezTo>
                          <a:pt x="10384" y="17571"/>
                          <a:pt x="10974" y="17580"/>
                          <a:pt x="11315" y="17585"/>
                        </a:cubicBezTo>
                        <a:cubicBezTo>
                          <a:pt x="11197" y="17319"/>
                          <a:pt x="11078" y="17054"/>
                          <a:pt x="10960" y="16787"/>
                        </a:cubicBezTo>
                        <a:cubicBezTo>
                          <a:pt x="10932" y="16722"/>
                          <a:pt x="10906" y="16657"/>
                          <a:pt x="10876" y="16591"/>
                        </a:cubicBezTo>
                        <a:cubicBezTo>
                          <a:pt x="10860" y="16556"/>
                          <a:pt x="10841" y="16520"/>
                          <a:pt x="10825" y="16485"/>
                        </a:cubicBezTo>
                        <a:cubicBezTo>
                          <a:pt x="10806" y="16440"/>
                          <a:pt x="10657" y="16452"/>
                          <a:pt x="10496" y="16448"/>
                        </a:cubicBezTo>
                        <a:cubicBezTo>
                          <a:pt x="10036" y="16436"/>
                          <a:pt x="9579" y="16423"/>
                          <a:pt x="9120" y="16411"/>
                        </a:cubicBezTo>
                        <a:close/>
                        <a:moveTo>
                          <a:pt x="11982" y="16497"/>
                        </a:moveTo>
                        <a:cubicBezTo>
                          <a:pt x="12103" y="16763"/>
                          <a:pt x="12225" y="17030"/>
                          <a:pt x="12345" y="17296"/>
                        </a:cubicBezTo>
                        <a:cubicBezTo>
                          <a:pt x="12376" y="17364"/>
                          <a:pt x="12408" y="17431"/>
                          <a:pt x="12438" y="17499"/>
                        </a:cubicBezTo>
                        <a:cubicBezTo>
                          <a:pt x="12456" y="17537"/>
                          <a:pt x="12471" y="17575"/>
                          <a:pt x="12489" y="17613"/>
                        </a:cubicBezTo>
                        <a:cubicBezTo>
                          <a:pt x="12594" y="17614"/>
                          <a:pt x="12696" y="17616"/>
                          <a:pt x="12801" y="17617"/>
                        </a:cubicBezTo>
                        <a:cubicBezTo>
                          <a:pt x="13264" y="17624"/>
                          <a:pt x="13853" y="17635"/>
                          <a:pt x="14195" y="17640"/>
                        </a:cubicBezTo>
                        <a:cubicBezTo>
                          <a:pt x="14070" y="17378"/>
                          <a:pt x="13945" y="17116"/>
                          <a:pt x="13823" y="16855"/>
                        </a:cubicBezTo>
                        <a:cubicBezTo>
                          <a:pt x="13791" y="16788"/>
                          <a:pt x="13762" y="16721"/>
                          <a:pt x="13730" y="16654"/>
                        </a:cubicBezTo>
                        <a:cubicBezTo>
                          <a:pt x="13712" y="16617"/>
                          <a:pt x="13688" y="16579"/>
                          <a:pt x="13671" y="16542"/>
                        </a:cubicBezTo>
                        <a:cubicBezTo>
                          <a:pt x="13566" y="16539"/>
                          <a:pt x="13464" y="16537"/>
                          <a:pt x="13359" y="16534"/>
                        </a:cubicBezTo>
                        <a:cubicBezTo>
                          <a:pt x="12900" y="16521"/>
                          <a:pt x="12442" y="16509"/>
                          <a:pt x="11982" y="16497"/>
                        </a:cubicBezTo>
                        <a:close/>
                        <a:moveTo>
                          <a:pt x="14667" y="16542"/>
                        </a:moveTo>
                        <a:cubicBezTo>
                          <a:pt x="14792" y="16801"/>
                          <a:pt x="14915" y="17058"/>
                          <a:pt x="15039" y="17317"/>
                        </a:cubicBezTo>
                        <a:cubicBezTo>
                          <a:pt x="15071" y="17383"/>
                          <a:pt x="15101" y="17449"/>
                          <a:pt x="15132" y="17515"/>
                        </a:cubicBezTo>
                        <a:cubicBezTo>
                          <a:pt x="15150" y="17552"/>
                          <a:pt x="15174" y="17588"/>
                          <a:pt x="15191" y="17626"/>
                        </a:cubicBezTo>
                        <a:cubicBezTo>
                          <a:pt x="15296" y="17627"/>
                          <a:pt x="15398" y="17628"/>
                          <a:pt x="15503" y="17630"/>
                        </a:cubicBezTo>
                        <a:cubicBezTo>
                          <a:pt x="15966" y="17637"/>
                          <a:pt x="16548" y="17645"/>
                          <a:pt x="16888" y="17650"/>
                        </a:cubicBezTo>
                        <a:cubicBezTo>
                          <a:pt x="16762" y="17396"/>
                          <a:pt x="16635" y="17143"/>
                          <a:pt x="16508" y="16890"/>
                        </a:cubicBezTo>
                        <a:cubicBezTo>
                          <a:pt x="16475" y="16825"/>
                          <a:pt x="16447" y="16760"/>
                          <a:pt x="16415" y="16695"/>
                        </a:cubicBezTo>
                        <a:cubicBezTo>
                          <a:pt x="16396" y="16659"/>
                          <a:pt x="16376" y="16623"/>
                          <a:pt x="16356" y="16587"/>
                        </a:cubicBezTo>
                        <a:cubicBezTo>
                          <a:pt x="16253" y="16584"/>
                          <a:pt x="16149" y="16582"/>
                          <a:pt x="16044" y="16579"/>
                        </a:cubicBezTo>
                        <a:cubicBezTo>
                          <a:pt x="15584" y="16566"/>
                          <a:pt x="15127" y="16554"/>
                          <a:pt x="14667" y="16542"/>
                        </a:cubicBezTo>
                        <a:close/>
                        <a:moveTo>
                          <a:pt x="17353" y="16628"/>
                        </a:moveTo>
                        <a:cubicBezTo>
                          <a:pt x="17485" y="16886"/>
                          <a:pt x="17617" y="17144"/>
                          <a:pt x="17749" y="17403"/>
                        </a:cubicBezTo>
                        <a:cubicBezTo>
                          <a:pt x="17784" y="17468"/>
                          <a:pt x="17819" y="17534"/>
                          <a:pt x="17851" y="17599"/>
                        </a:cubicBezTo>
                        <a:cubicBezTo>
                          <a:pt x="17872" y="17637"/>
                          <a:pt x="17823" y="17678"/>
                          <a:pt x="18003" y="17681"/>
                        </a:cubicBezTo>
                        <a:cubicBezTo>
                          <a:pt x="18103" y="17683"/>
                          <a:pt x="18200" y="17683"/>
                          <a:pt x="18298" y="17685"/>
                        </a:cubicBezTo>
                        <a:cubicBezTo>
                          <a:pt x="18729" y="17691"/>
                          <a:pt x="19250" y="17700"/>
                          <a:pt x="19590" y="17705"/>
                        </a:cubicBezTo>
                        <a:cubicBezTo>
                          <a:pt x="19454" y="17450"/>
                          <a:pt x="19322" y="17194"/>
                          <a:pt x="19185" y="16939"/>
                        </a:cubicBezTo>
                        <a:cubicBezTo>
                          <a:pt x="19153" y="16879"/>
                          <a:pt x="19115" y="16818"/>
                          <a:pt x="19084" y="16759"/>
                        </a:cubicBezTo>
                        <a:cubicBezTo>
                          <a:pt x="19063" y="16719"/>
                          <a:pt x="19113" y="16675"/>
                          <a:pt x="18932" y="16671"/>
                        </a:cubicBezTo>
                        <a:cubicBezTo>
                          <a:pt x="18831" y="16668"/>
                          <a:pt x="18736" y="16665"/>
                          <a:pt x="18636" y="16663"/>
                        </a:cubicBezTo>
                        <a:cubicBezTo>
                          <a:pt x="18208" y="16651"/>
                          <a:pt x="17780" y="16639"/>
                          <a:pt x="17353" y="16628"/>
                        </a:cubicBezTo>
                        <a:close/>
                        <a:moveTo>
                          <a:pt x="7329" y="18402"/>
                        </a:moveTo>
                        <a:cubicBezTo>
                          <a:pt x="7440" y="18680"/>
                          <a:pt x="7556" y="18959"/>
                          <a:pt x="7667" y="19237"/>
                        </a:cubicBezTo>
                        <a:cubicBezTo>
                          <a:pt x="7694" y="19305"/>
                          <a:pt x="7718" y="19375"/>
                          <a:pt x="7743" y="19443"/>
                        </a:cubicBezTo>
                        <a:cubicBezTo>
                          <a:pt x="7759" y="19480"/>
                          <a:pt x="7778" y="19516"/>
                          <a:pt x="7794" y="19553"/>
                        </a:cubicBezTo>
                        <a:cubicBezTo>
                          <a:pt x="7812" y="19600"/>
                          <a:pt x="7957" y="19583"/>
                          <a:pt x="8123" y="19582"/>
                        </a:cubicBezTo>
                        <a:cubicBezTo>
                          <a:pt x="8590" y="19580"/>
                          <a:pt x="9180" y="19576"/>
                          <a:pt x="9525" y="19574"/>
                        </a:cubicBezTo>
                        <a:cubicBezTo>
                          <a:pt x="9411" y="19301"/>
                          <a:pt x="9299" y="19028"/>
                          <a:pt x="9187" y="18754"/>
                        </a:cubicBezTo>
                        <a:cubicBezTo>
                          <a:pt x="9159" y="18687"/>
                          <a:pt x="9131" y="18619"/>
                          <a:pt x="9103" y="18552"/>
                        </a:cubicBezTo>
                        <a:cubicBezTo>
                          <a:pt x="9088" y="18515"/>
                          <a:pt x="9067" y="18479"/>
                          <a:pt x="9052" y="18443"/>
                        </a:cubicBezTo>
                        <a:cubicBezTo>
                          <a:pt x="9033" y="18397"/>
                          <a:pt x="8896" y="18414"/>
                          <a:pt x="8731" y="18413"/>
                        </a:cubicBezTo>
                        <a:cubicBezTo>
                          <a:pt x="8266" y="18410"/>
                          <a:pt x="7794" y="18405"/>
                          <a:pt x="7329" y="18402"/>
                        </a:cubicBezTo>
                        <a:close/>
                        <a:moveTo>
                          <a:pt x="10015" y="18402"/>
                        </a:moveTo>
                        <a:cubicBezTo>
                          <a:pt x="10128" y="18673"/>
                          <a:pt x="10244" y="18944"/>
                          <a:pt x="10361" y="19214"/>
                        </a:cubicBezTo>
                        <a:cubicBezTo>
                          <a:pt x="10388" y="19280"/>
                          <a:pt x="10416" y="19348"/>
                          <a:pt x="10445" y="19414"/>
                        </a:cubicBezTo>
                        <a:cubicBezTo>
                          <a:pt x="10459" y="19450"/>
                          <a:pt x="10472" y="19487"/>
                          <a:pt x="10488" y="19523"/>
                        </a:cubicBezTo>
                        <a:cubicBezTo>
                          <a:pt x="10507" y="19569"/>
                          <a:pt x="10662" y="19550"/>
                          <a:pt x="10825" y="19549"/>
                        </a:cubicBezTo>
                        <a:cubicBezTo>
                          <a:pt x="11294" y="19547"/>
                          <a:pt x="11882" y="19543"/>
                          <a:pt x="12227" y="19541"/>
                        </a:cubicBezTo>
                        <a:cubicBezTo>
                          <a:pt x="12109" y="19275"/>
                          <a:pt x="11989" y="19010"/>
                          <a:pt x="11872" y="18744"/>
                        </a:cubicBezTo>
                        <a:cubicBezTo>
                          <a:pt x="11843" y="18678"/>
                          <a:pt x="11818" y="18613"/>
                          <a:pt x="11788" y="18548"/>
                        </a:cubicBezTo>
                        <a:cubicBezTo>
                          <a:pt x="11774" y="18512"/>
                          <a:pt x="11753" y="18477"/>
                          <a:pt x="11737" y="18441"/>
                        </a:cubicBezTo>
                        <a:cubicBezTo>
                          <a:pt x="11717" y="18397"/>
                          <a:pt x="11567" y="18414"/>
                          <a:pt x="11408" y="18413"/>
                        </a:cubicBezTo>
                        <a:cubicBezTo>
                          <a:pt x="10942" y="18410"/>
                          <a:pt x="10479" y="18405"/>
                          <a:pt x="10015" y="18402"/>
                        </a:cubicBezTo>
                        <a:close/>
                        <a:moveTo>
                          <a:pt x="12700" y="18402"/>
                        </a:moveTo>
                        <a:cubicBezTo>
                          <a:pt x="12820" y="18668"/>
                          <a:pt x="12943" y="18936"/>
                          <a:pt x="13063" y="19202"/>
                        </a:cubicBezTo>
                        <a:cubicBezTo>
                          <a:pt x="13093" y="19270"/>
                          <a:pt x="13117" y="19336"/>
                          <a:pt x="13147" y="19404"/>
                        </a:cubicBezTo>
                        <a:cubicBezTo>
                          <a:pt x="13165" y="19442"/>
                          <a:pt x="13190" y="19481"/>
                          <a:pt x="13207" y="19519"/>
                        </a:cubicBezTo>
                        <a:cubicBezTo>
                          <a:pt x="13313" y="19518"/>
                          <a:pt x="13412" y="19517"/>
                          <a:pt x="13519" y="19517"/>
                        </a:cubicBezTo>
                        <a:cubicBezTo>
                          <a:pt x="13985" y="19514"/>
                          <a:pt x="14575" y="19513"/>
                          <a:pt x="14921" y="19511"/>
                        </a:cubicBezTo>
                        <a:cubicBezTo>
                          <a:pt x="14798" y="19249"/>
                          <a:pt x="14680" y="18987"/>
                          <a:pt x="14558" y="18725"/>
                        </a:cubicBezTo>
                        <a:cubicBezTo>
                          <a:pt x="14527" y="18659"/>
                          <a:pt x="14496" y="18592"/>
                          <a:pt x="14465" y="18525"/>
                        </a:cubicBezTo>
                        <a:cubicBezTo>
                          <a:pt x="14447" y="18488"/>
                          <a:pt x="14422" y="18450"/>
                          <a:pt x="14406" y="18413"/>
                        </a:cubicBezTo>
                        <a:cubicBezTo>
                          <a:pt x="14300" y="18412"/>
                          <a:pt x="14199" y="18413"/>
                          <a:pt x="14093" y="18413"/>
                        </a:cubicBezTo>
                        <a:cubicBezTo>
                          <a:pt x="13628" y="18410"/>
                          <a:pt x="13163" y="18405"/>
                          <a:pt x="12700" y="18402"/>
                        </a:cubicBezTo>
                        <a:close/>
                        <a:moveTo>
                          <a:pt x="15562" y="18447"/>
                        </a:moveTo>
                        <a:cubicBezTo>
                          <a:pt x="15686" y="18706"/>
                          <a:pt x="15809" y="18964"/>
                          <a:pt x="15934" y="19222"/>
                        </a:cubicBezTo>
                        <a:cubicBezTo>
                          <a:pt x="15967" y="19288"/>
                          <a:pt x="15995" y="19353"/>
                          <a:pt x="16027" y="19419"/>
                        </a:cubicBezTo>
                        <a:cubicBezTo>
                          <a:pt x="16046" y="19456"/>
                          <a:pt x="16069" y="19494"/>
                          <a:pt x="16086" y="19531"/>
                        </a:cubicBezTo>
                        <a:cubicBezTo>
                          <a:pt x="16193" y="19530"/>
                          <a:pt x="16292" y="19530"/>
                          <a:pt x="16398" y="19529"/>
                        </a:cubicBezTo>
                        <a:cubicBezTo>
                          <a:pt x="16866" y="19526"/>
                          <a:pt x="17464" y="19523"/>
                          <a:pt x="17809" y="19521"/>
                        </a:cubicBezTo>
                        <a:cubicBezTo>
                          <a:pt x="17681" y="19267"/>
                          <a:pt x="17548" y="19014"/>
                          <a:pt x="17420" y="18760"/>
                        </a:cubicBezTo>
                        <a:cubicBezTo>
                          <a:pt x="17388" y="18695"/>
                          <a:pt x="17360" y="18631"/>
                          <a:pt x="17327" y="18566"/>
                        </a:cubicBezTo>
                        <a:cubicBezTo>
                          <a:pt x="17309" y="18529"/>
                          <a:pt x="17285" y="18494"/>
                          <a:pt x="17268" y="18458"/>
                        </a:cubicBezTo>
                        <a:cubicBezTo>
                          <a:pt x="17162" y="18457"/>
                          <a:pt x="17061" y="18456"/>
                          <a:pt x="16956" y="18456"/>
                        </a:cubicBezTo>
                        <a:cubicBezTo>
                          <a:pt x="16491" y="18453"/>
                          <a:pt x="16025" y="18450"/>
                          <a:pt x="15562" y="18447"/>
                        </a:cubicBezTo>
                        <a:close/>
                        <a:moveTo>
                          <a:pt x="18239" y="18447"/>
                        </a:moveTo>
                        <a:cubicBezTo>
                          <a:pt x="18373" y="18706"/>
                          <a:pt x="18511" y="18964"/>
                          <a:pt x="18645" y="19222"/>
                        </a:cubicBezTo>
                        <a:cubicBezTo>
                          <a:pt x="18677" y="19288"/>
                          <a:pt x="18712" y="19351"/>
                          <a:pt x="18746" y="19416"/>
                        </a:cubicBezTo>
                        <a:cubicBezTo>
                          <a:pt x="18766" y="19455"/>
                          <a:pt x="18715" y="19499"/>
                          <a:pt x="18898" y="19498"/>
                        </a:cubicBezTo>
                        <a:cubicBezTo>
                          <a:pt x="19000" y="19498"/>
                          <a:pt x="19102" y="19497"/>
                          <a:pt x="19202" y="19496"/>
                        </a:cubicBezTo>
                        <a:cubicBezTo>
                          <a:pt x="19639" y="19494"/>
                          <a:pt x="20158" y="19490"/>
                          <a:pt x="20502" y="19488"/>
                        </a:cubicBezTo>
                        <a:cubicBezTo>
                          <a:pt x="20366" y="19233"/>
                          <a:pt x="20234" y="18979"/>
                          <a:pt x="20097" y="18723"/>
                        </a:cubicBezTo>
                        <a:cubicBezTo>
                          <a:pt x="20065" y="18663"/>
                          <a:pt x="20036" y="18604"/>
                          <a:pt x="20004" y="18543"/>
                        </a:cubicBezTo>
                        <a:cubicBezTo>
                          <a:pt x="19983" y="18504"/>
                          <a:pt x="20029" y="18457"/>
                          <a:pt x="19844" y="18456"/>
                        </a:cubicBezTo>
                        <a:cubicBezTo>
                          <a:pt x="19743" y="18455"/>
                          <a:pt x="19641" y="18456"/>
                          <a:pt x="19540" y="18456"/>
                        </a:cubicBezTo>
                        <a:cubicBezTo>
                          <a:pt x="19108" y="18453"/>
                          <a:pt x="18672" y="18450"/>
                          <a:pt x="18239" y="18447"/>
                        </a:cubicBezTo>
                        <a:close/>
                        <a:moveTo>
                          <a:pt x="18180" y="20265"/>
                        </a:moveTo>
                        <a:cubicBezTo>
                          <a:pt x="18074" y="20267"/>
                          <a:pt x="17974" y="20268"/>
                          <a:pt x="17868" y="20269"/>
                        </a:cubicBezTo>
                        <a:cubicBezTo>
                          <a:pt x="17398" y="20276"/>
                          <a:pt x="16928" y="20283"/>
                          <a:pt x="16458" y="20289"/>
                        </a:cubicBezTo>
                        <a:cubicBezTo>
                          <a:pt x="16583" y="20548"/>
                          <a:pt x="16705" y="20806"/>
                          <a:pt x="16829" y="21064"/>
                        </a:cubicBezTo>
                        <a:cubicBezTo>
                          <a:pt x="16861" y="21131"/>
                          <a:pt x="16888" y="21195"/>
                          <a:pt x="16922" y="21261"/>
                        </a:cubicBezTo>
                        <a:cubicBezTo>
                          <a:pt x="16939" y="21298"/>
                          <a:pt x="16963" y="21336"/>
                          <a:pt x="16981" y="21373"/>
                        </a:cubicBezTo>
                        <a:cubicBezTo>
                          <a:pt x="17087" y="21370"/>
                          <a:pt x="17195" y="21367"/>
                          <a:pt x="17302" y="21365"/>
                        </a:cubicBezTo>
                        <a:cubicBezTo>
                          <a:pt x="17776" y="21353"/>
                          <a:pt x="18373" y="21337"/>
                          <a:pt x="18721" y="21328"/>
                        </a:cubicBezTo>
                        <a:cubicBezTo>
                          <a:pt x="18594" y="21075"/>
                          <a:pt x="18460" y="20821"/>
                          <a:pt x="18332" y="20568"/>
                        </a:cubicBezTo>
                        <a:cubicBezTo>
                          <a:pt x="18301" y="20502"/>
                          <a:pt x="18273" y="20438"/>
                          <a:pt x="18239" y="20373"/>
                        </a:cubicBezTo>
                        <a:cubicBezTo>
                          <a:pt x="18222" y="20337"/>
                          <a:pt x="18198" y="20302"/>
                          <a:pt x="18180" y="20265"/>
                        </a:cubicBezTo>
                        <a:close/>
                        <a:moveTo>
                          <a:pt x="20933" y="20265"/>
                        </a:moveTo>
                        <a:cubicBezTo>
                          <a:pt x="20829" y="20266"/>
                          <a:pt x="20730" y="20268"/>
                          <a:pt x="20629" y="20269"/>
                        </a:cubicBezTo>
                        <a:cubicBezTo>
                          <a:pt x="20191" y="20275"/>
                          <a:pt x="19750" y="20282"/>
                          <a:pt x="19312" y="20287"/>
                        </a:cubicBezTo>
                        <a:cubicBezTo>
                          <a:pt x="19444" y="20546"/>
                          <a:pt x="19584" y="20804"/>
                          <a:pt x="19717" y="21062"/>
                        </a:cubicBezTo>
                        <a:cubicBezTo>
                          <a:pt x="19751" y="21127"/>
                          <a:pt x="19785" y="21191"/>
                          <a:pt x="19818" y="21257"/>
                        </a:cubicBezTo>
                        <a:cubicBezTo>
                          <a:pt x="19838" y="21296"/>
                          <a:pt x="19780" y="21340"/>
                          <a:pt x="19970" y="21336"/>
                        </a:cubicBezTo>
                        <a:cubicBezTo>
                          <a:pt x="20072" y="21333"/>
                          <a:pt x="20172" y="21331"/>
                          <a:pt x="20274" y="21328"/>
                        </a:cubicBezTo>
                        <a:cubicBezTo>
                          <a:pt x="20715" y="21318"/>
                          <a:pt x="21252" y="21304"/>
                          <a:pt x="21600" y="21295"/>
                        </a:cubicBezTo>
                        <a:cubicBezTo>
                          <a:pt x="21464" y="21039"/>
                          <a:pt x="21322" y="20784"/>
                          <a:pt x="21186" y="20529"/>
                        </a:cubicBezTo>
                        <a:cubicBezTo>
                          <a:pt x="21154" y="20469"/>
                          <a:pt x="21126" y="20409"/>
                          <a:pt x="21093" y="20349"/>
                        </a:cubicBezTo>
                        <a:cubicBezTo>
                          <a:pt x="21072" y="20310"/>
                          <a:pt x="21119" y="20262"/>
                          <a:pt x="20933" y="20265"/>
                        </a:cubicBezTo>
                        <a:close/>
                        <a:moveTo>
                          <a:pt x="15326" y="20308"/>
                        </a:moveTo>
                        <a:cubicBezTo>
                          <a:pt x="15220" y="20309"/>
                          <a:pt x="15111" y="20311"/>
                          <a:pt x="15005" y="20312"/>
                        </a:cubicBezTo>
                        <a:cubicBezTo>
                          <a:pt x="14535" y="20319"/>
                          <a:pt x="14065" y="20326"/>
                          <a:pt x="13595" y="20332"/>
                        </a:cubicBezTo>
                        <a:cubicBezTo>
                          <a:pt x="13715" y="20598"/>
                          <a:pt x="13829" y="20864"/>
                          <a:pt x="13950" y="21130"/>
                        </a:cubicBezTo>
                        <a:cubicBezTo>
                          <a:pt x="13981" y="21198"/>
                          <a:pt x="14012" y="21267"/>
                          <a:pt x="14043" y="21334"/>
                        </a:cubicBezTo>
                        <a:cubicBezTo>
                          <a:pt x="14061" y="21372"/>
                          <a:pt x="14086" y="21409"/>
                          <a:pt x="14102" y="21447"/>
                        </a:cubicBezTo>
                        <a:cubicBezTo>
                          <a:pt x="14210" y="21444"/>
                          <a:pt x="14315" y="21443"/>
                          <a:pt x="14423" y="21441"/>
                        </a:cubicBezTo>
                        <a:cubicBezTo>
                          <a:pt x="14895" y="21429"/>
                          <a:pt x="15494" y="21412"/>
                          <a:pt x="15841" y="21404"/>
                        </a:cubicBezTo>
                        <a:cubicBezTo>
                          <a:pt x="15717" y="21142"/>
                          <a:pt x="15593" y="20882"/>
                          <a:pt x="15470" y="20621"/>
                        </a:cubicBezTo>
                        <a:cubicBezTo>
                          <a:pt x="15440" y="20554"/>
                          <a:pt x="15408" y="20487"/>
                          <a:pt x="15377" y="20420"/>
                        </a:cubicBezTo>
                        <a:cubicBezTo>
                          <a:pt x="15359" y="20383"/>
                          <a:pt x="15344" y="20345"/>
                          <a:pt x="15326" y="20308"/>
                        </a:cubicBezTo>
                        <a:close/>
                        <a:moveTo>
                          <a:pt x="12539" y="20351"/>
                        </a:moveTo>
                        <a:cubicBezTo>
                          <a:pt x="12479" y="20350"/>
                          <a:pt x="12400" y="20356"/>
                          <a:pt x="12320" y="20357"/>
                        </a:cubicBezTo>
                        <a:cubicBezTo>
                          <a:pt x="11850" y="20363"/>
                          <a:pt x="11379" y="20371"/>
                          <a:pt x="10910" y="20377"/>
                        </a:cubicBezTo>
                        <a:cubicBezTo>
                          <a:pt x="11023" y="20648"/>
                          <a:pt x="11141" y="20918"/>
                          <a:pt x="11256" y="21189"/>
                        </a:cubicBezTo>
                        <a:cubicBezTo>
                          <a:pt x="11284" y="21255"/>
                          <a:pt x="11312" y="21321"/>
                          <a:pt x="11340" y="21387"/>
                        </a:cubicBezTo>
                        <a:cubicBezTo>
                          <a:pt x="11355" y="21424"/>
                          <a:pt x="11367" y="21459"/>
                          <a:pt x="11383" y="21496"/>
                        </a:cubicBezTo>
                        <a:cubicBezTo>
                          <a:pt x="11402" y="21543"/>
                          <a:pt x="11560" y="21520"/>
                          <a:pt x="11720" y="21516"/>
                        </a:cubicBezTo>
                        <a:cubicBezTo>
                          <a:pt x="12194" y="21504"/>
                          <a:pt x="12790" y="21490"/>
                          <a:pt x="13139" y="21481"/>
                        </a:cubicBezTo>
                        <a:cubicBezTo>
                          <a:pt x="13023" y="21216"/>
                          <a:pt x="12903" y="20950"/>
                          <a:pt x="12784" y="20684"/>
                        </a:cubicBezTo>
                        <a:cubicBezTo>
                          <a:pt x="12755" y="20619"/>
                          <a:pt x="12728" y="20553"/>
                          <a:pt x="12700" y="20488"/>
                        </a:cubicBezTo>
                        <a:cubicBezTo>
                          <a:pt x="12685" y="20452"/>
                          <a:pt x="12666" y="20417"/>
                          <a:pt x="12649" y="20381"/>
                        </a:cubicBezTo>
                        <a:cubicBezTo>
                          <a:pt x="12639" y="20359"/>
                          <a:pt x="12600" y="20351"/>
                          <a:pt x="12539" y="20351"/>
                        </a:cubicBezTo>
                        <a:close/>
                        <a:moveTo>
                          <a:pt x="9677" y="20396"/>
                        </a:moveTo>
                        <a:cubicBezTo>
                          <a:pt x="9617" y="20395"/>
                          <a:pt x="9539" y="20401"/>
                          <a:pt x="9457" y="20402"/>
                        </a:cubicBezTo>
                        <a:cubicBezTo>
                          <a:pt x="8988" y="20408"/>
                          <a:pt x="8518" y="20414"/>
                          <a:pt x="8047" y="20420"/>
                        </a:cubicBezTo>
                        <a:cubicBezTo>
                          <a:pt x="8205" y="20814"/>
                          <a:pt x="8363" y="21207"/>
                          <a:pt x="8520" y="21600"/>
                        </a:cubicBezTo>
                        <a:cubicBezTo>
                          <a:pt x="9099" y="21585"/>
                          <a:pt x="9911" y="21565"/>
                          <a:pt x="10260" y="21557"/>
                        </a:cubicBezTo>
                        <a:cubicBezTo>
                          <a:pt x="10146" y="21284"/>
                          <a:pt x="10035" y="21009"/>
                          <a:pt x="9922" y="20735"/>
                        </a:cubicBezTo>
                        <a:cubicBezTo>
                          <a:pt x="9893" y="20668"/>
                          <a:pt x="9865" y="20602"/>
                          <a:pt x="9837" y="20535"/>
                        </a:cubicBezTo>
                        <a:cubicBezTo>
                          <a:pt x="9822" y="20498"/>
                          <a:pt x="9802" y="20463"/>
                          <a:pt x="9787" y="20426"/>
                        </a:cubicBezTo>
                        <a:cubicBezTo>
                          <a:pt x="9777" y="20403"/>
                          <a:pt x="9737" y="20396"/>
                          <a:pt x="9677" y="2039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numCol="1" anchor="ctr">
                    <a:normAutofit/>
                  </a:bodyPr>
                  <a:lstStyle>
                    <a:defPPr>
                      <a:defRPr lang="id-ID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defTabSz="228600">
                      <a:defRPr sz="3000" b="0" spc="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</p:grpSp>
            <p:grpSp>
              <p:nvGrpSpPr>
                <p:cNvPr id="24" name="iṥļíḍe">
                  <a:extLst>
                    <a:ext uri="{FF2B5EF4-FFF2-40B4-BE49-F238E27FC236}">
                      <a16:creationId xmlns:a16="http://schemas.microsoft.com/office/drawing/2014/main" xmlns="" id="{37D3C2BE-5D47-4E2D-9F41-814BB226F6E2}"/>
                    </a:ext>
                  </a:extLst>
                </p:cNvPr>
                <p:cNvGrpSpPr/>
                <p:nvPr/>
              </p:nvGrpSpPr>
              <p:grpSpPr>
                <a:xfrm>
                  <a:off x="4250827" y="2772905"/>
                  <a:ext cx="1401714" cy="3232082"/>
                  <a:chOff x="4250827" y="2772905"/>
                  <a:chExt cx="1401714" cy="3232082"/>
                </a:xfrm>
              </p:grpSpPr>
              <p:sp>
                <p:nvSpPr>
                  <p:cNvPr id="37" name="íṡḷîďé">
                    <a:extLst>
                      <a:ext uri="{FF2B5EF4-FFF2-40B4-BE49-F238E27FC236}">
                        <a16:creationId xmlns:a16="http://schemas.microsoft.com/office/drawing/2014/main" xmlns="" id="{F4B7C42C-C2D0-4A81-A5E7-CD7166A6AAC1}"/>
                      </a:ext>
                    </a:extLst>
                  </p:cNvPr>
                  <p:cNvSpPr/>
                  <p:nvPr/>
                </p:nvSpPr>
                <p:spPr>
                  <a:xfrm>
                    <a:off x="4769210" y="2772905"/>
                    <a:ext cx="883331" cy="3232082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3925" y="0"/>
                        </a:moveTo>
                        <a:lnTo>
                          <a:pt x="21556" y="2678"/>
                        </a:lnTo>
                        <a:lnTo>
                          <a:pt x="21596" y="4302"/>
                        </a:lnTo>
                        <a:lnTo>
                          <a:pt x="21600" y="21093"/>
                        </a:lnTo>
                        <a:lnTo>
                          <a:pt x="4295" y="21548"/>
                        </a:lnTo>
                        <a:lnTo>
                          <a:pt x="0" y="21600"/>
                        </a:lnTo>
                        <a:lnTo>
                          <a:pt x="3925" y="0"/>
                        </a:lnTo>
                        <a:cubicBezTo>
                          <a:pt x="3925" y="0"/>
                          <a:pt x="3925" y="0"/>
                          <a:pt x="3925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numCol="1" anchor="ctr">
                    <a:normAutofit/>
                  </a:bodyPr>
                  <a:lstStyle>
                    <a:defPPr>
                      <a:defRPr lang="id-ID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defTabSz="228600">
                      <a:defRPr sz="3000" b="0" spc="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38" name="ï$1iḋe">
                    <a:extLst>
                      <a:ext uri="{FF2B5EF4-FFF2-40B4-BE49-F238E27FC236}">
                        <a16:creationId xmlns:a16="http://schemas.microsoft.com/office/drawing/2014/main" xmlns="" id="{A4A9F82D-F7AB-4414-8E2B-A5EAE8F47242}"/>
                      </a:ext>
                    </a:extLst>
                  </p:cNvPr>
                  <p:cNvSpPr/>
                  <p:nvPr/>
                </p:nvSpPr>
                <p:spPr>
                  <a:xfrm>
                    <a:off x="4250827" y="2772905"/>
                    <a:ext cx="679905" cy="3232082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0"/>
                        </a:moveTo>
                        <a:lnTo>
                          <a:pt x="7022" y="2865"/>
                        </a:lnTo>
                        <a:lnTo>
                          <a:pt x="34" y="20977"/>
                        </a:lnTo>
                        <a:lnTo>
                          <a:pt x="0" y="21086"/>
                        </a:lnTo>
                        <a:lnTo>
                          <a:pt x="17" y="21086"/>
                        </a:lnTo>
                        <a:lnTo>
                          <a:pt x="69" y="21086"/>
                        </a:lnTo>
                        <a:lnTo>
                          <a:pt x="16500" y="21600"/>
                        </a:lnTo>
                        <a:lnTo>
                          <a:pt x="21600" y="0"/>
                        </a:lnTo>
                        <a:cubicBezTo>
                          <a:pt x="21600" y="0"/>
                          <a:pt x="21600" y="0"/>
                          <a:pt x="21600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numCol="1" anchor="ctr">
                    <a:normAutofit/>
                  </a:bodyPr>
                  <a:lstStyle>
                    <a:defPPr>
                      <a:defRPr lang="id-ID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defTabSz="228600">
                      <a:defRPr sz="3000" b="0" spc="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39" name="ïṡḻïḑè">
                    <a:extLst>
                      <a:ext uri="{FF2B5EF4-FFF2-40B4-BE49-F238E27FC236}">
                        <a16:creationId xmlns:a16="http://schemas.microsoft.com/office/drawing/2014/main" xmlns="" id="{A8132CAE-54D4-436F-B2CD-9E1D9C1F9536}"/>
                      </a:ext>
                    </a:extLst>
                  </p:cNvPr>
                  <p:cNvSpPr/>
                  <p:nvPr/>
                </p:nvSpPr>
                <p:spPr>
                  <a:xfrm>
                    <a:off x="4282106" y="2860457"/>
                    <a:ext cx="623539" cy="3069082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565" h="21600" extrusionOk="0">
                        <a:moveTo>
                          <a:pt x="21565" y="0"/>
                        </a:moveTo>
                        <a:cubicBezTo>
                          <a:pt x="21018" y="101"/>
                          <a:pt x="20470" y="202"/>
                          <a:pt x="19923" y="303"/>
                        </a:cubicBezTo>
                        <a:cubicBezTo>
                          <a:pt x="19783" y="329"/>
                          <a:pt x="19644" y="354"/>
                          <a:pt x="19505" y="380"/>
                        </a:cubicBezTo>
                        <a:cubicBezTo>
                          <a:pt x="19332" y="412"/>
                          <a:pt x="19366" y="452"/>
                          <a:pt x="19352" y="502"/>
                        </a:cubicBezTo>
                        <a:cubicBezTo>
                          <a:pt x="19330" y="584"/>
                          <a:pt x="19313" y="667"/>
                          <a:pt x="19291" y="749"/>
                        </a:cubicBezTo>
                        <a:cubicBezTo>
                          <a:pt x="19196" y="1101"/>
                          <a:pt x="19100" y="1452"/>
                          <a:pt x="19005" y="1803"/>
                        </a:cubicBezTo>
                        <a:cubicBezTo>
                          <a:pt x="19737" y="1680"/>
                          <a:pt x="20759" y="1506"/>
                          <a:pt x="21198" y="1432"/>
                        </a:cubicBezTo>
                        <a:cubicBezTo>
                          <a:pt x="21318" y="954"/>
                          <a:pt x="21445" y="478"/>
                          <a:pt x="21565" y="0"/>
                        </a:cubicBezTo>
                        <a:close/>
                        <a:moveTo>
                          <a:pt x="18556" y="571"/>
                        </a:moveTo>
                        <a:cubicBezTo>
                          <a:pt x="18042" y="666"/>
                          <a:pt x="17531" y="760"/>
                          <a:pt x="17017" y="855"/>
                        </a:cubicBezTo>
                        <a:cubicBezTo>
                          <a:pt x="16882" y="880"/>
                          <a:pt x="16745" y="905"/>
                          <a:pt x="16609" y="930"/>
                        </a:cubicBezTo>
                        <a:cubicBezTo>
                          <a:pt x="16397" y="969"/>
                          <a:pt x="16383" y="979"/>
                          <a:pt x="16364" y="1044"/>
                        </a:cubicBezTo>
                        <a:cubicBezTo>
                          <a:pt x="16339" y="1130"/>
                          <a:pt x="16318" y="1216"/>
                          <a:pt x="16292" y="1301"/>
                        </a:cubicBezTo>
                        <a:cubicBezTo>
                          <a:pt x="16191" y="1645"/>
                          <a:pt x="16088" y="1989"/>
                          <a:pt x="15986" y="2333"/>
                        </a:cubicBezTo>
                        <a:cubicBezTo>
                          <a:pt x="16717" y="2209"/>
                          <a:pt x="17740" y="2035"/>
                          <a:pt x="18179" y="1961"/>
                        </a:cubicBezTo>
                        <a:cubicBezTo>
                          <a:pt x="18308" y="1498"/>
                          <a:pt x="18428" y="1034"/>
                          <a:pt x="18556" y="571"/>
                        </a:cubicBezTo>
                        <a:close/>
                        <a:moveTo>
                          <a:pt x="15558" y="1141"/>
                        </a:moveTo>
                        <a:cubicBezTo>
                          <a:pt x="15043" y="1237"/>
                          <a:pt x="14532" y="1333"/>
                          <a:pt x="14018" y="1428"/>
                        </a:cubicBezTo>
                        <a:cubicBezTo>
                          <a:pt x="13883" y="1453"/>
                          <a:pt x="13746" y="1478"/>
                          <a:pt x="13610" y="1503"/>
                        </a:cubicBezTo>
                        <a:cubicBezTo>
                          <a:pt x="13401" y="1541"/>
                          <a:pt x="13387" y="1549"/>
                          <a:pt x="13366" y="1613"/>
                        </a:cubicBezTo>
                        <a:cubicBezTo>
                          <a:pt x="13340" y="1696"/>
                          <a:pt x="13312" y="1779"/>
                          <a:pt x="13284" y="1862"/>
                        </a:cubicBezTo>
                        <a:cubicBezTo>
                          <a:pt x="13175" y="2194"/>
                          <a:pt x="13066" y="2527"/>
                          <a:pt x="12958" y="2860"/>
                        </a:cubicBezTo>
                        <a:cubicBezTo>
                          <a:pt x="13690" y="2736"/>
                          <a:pt x="14711" y="2562"/>
                          <a:pt x="15150" y="2488"/>
                        </a:cubicBezTo>
                        <a:cubicBezTo>
                          <a:pt x="15287" y="2039"/>
                          <a:pt x="15421" y="1590"/>
                          <a:pt x="15558" y="1141"/>
                        </a:cubicBezTo>
                        <a:close/>
                        <a:moveTo>
                          <a:pt x="12346" y="1714"/>
                        </a:moveTo>
                        <a:cubicBezTo>
                          <a:pt x="11830" y="1809"/>
                          <a:pt x="11320" y="1904"/>
                          <a:pt x="10806" y="1999"/>
                        </a:cubicBezTo>
                        <a:cubicBezTo>
                          <a:pt x="10671" y="2024"/>
                          <a:pt x="10533" y="2048"/>
                          <a:pt x="10398" y="2073"/>
                        </a:cubicBezTo>
                        <a:cubicBezTo>
                          <a:pt x="10187" y="2113"/>
                          <a:pt x="10166" y="2123"/>
                          <a:pt x="10143" y="2187"/>
                        </a:cubicBezTo>
                        <a:cubicBezTo>
                          <a:pt x="10116" y="2263"/>
                          <a:pt x="10088" y="2338"/>
                          <a:pt x="10061" y="2414"/>
                        </a:cubicBezTo>
                        <a:cubicBezTo>
                          <a:pt x="9945" y="2739"/>
                          <a:pt x="9830" y="3062"/>
                          <a:pt x="9714" y="3387"/>
                        </a:cubicBezTo>
                        <a:cubicBezTo>
                          <a:pt x="10446" y="3264"/>
                          <a:pt x="11478" y="3092"/>
                          <a:pt x="11917" y="3018"/>
                        </a:cubicBezTo>
                        <a:cubicBezTo>
                          <a:pt x="12062" y="2583"/>
                          <a:pt x="12200" y="2149"/>
                          <a:pt x="12346" y="1714"/>
                        </a:cubicBezTo>
                        <a:close/>
                        <a:moveTo>
                          <a:pt x="21157" y="2021"/>
                        </a:moveTo>
                        <a:cubicBezTo>
                          <a:pt x="20604" y="2111"/>
                          <a:pt x="20048" y="2201"/>
                          <a:pt x="19495" y="2291"/>
                        </a:cubicBezTo>
                        <a:cubicBezTo>
                          <a:pt x="19353" y="2314"/>
                          <a:pt x="19208" y="2337"/>
                          <a:pt x="19066" y="2360"/>
                        </a:cubicBezTo>
                        <a:cubicBezTo>
                          <a:pt x="18888" y="2389"/>
                          <a:pt x="18938" y="2432"/>
                          <a:pt x="18924" y="2482"/>
                        </a:cubicBezTo>
                        <a:cubicBezTo>
                          <a:pt x="18902" y="2564"/>
                          <a:pt x="18884" y="2645"/>
                          <a:pt x="18862" y="2727"/>
                        </a:cubicBezTo>
                        <a:cubicBezTo>
                          <a:pt x="18767" y="3079"/>
                          <a:pt x="18671" y="3432"/>
                          <a:pt x="18577" y="3783"/>
                        </a:cubicBezTo>
                        <a:cubicBezTo>
                          <a:pt x="19316" y="3674"/>
                          <a:pt x="20347" y="3521"/>
                          <a:pt x="20790" y="3455"/>
                        </a:cubicBezTo>
                        <a:cubicBezTo>
                          <a:pt x="20910" y="2978"/>
                          <a:pt x="21037" y="2500"/>
                          <a:pt x="21157" y="2021"/>
                        </a:cubicBezTo>
                        <a:close/>
                        <a:moveTo>
                          <a:pt x="9347" y="2285"/>
                        </a:moveTo>
                        <a:cubicBezTo>
                          <a:pt x="8833" y="2380"/>
                          <a:pt x="8321" y="2474"/>
                          <a:pt x="7807" y="2569"/>
                        </a:cubicBezTo>
                        <a:cubicBezTo>
                          <a:pt x="7672" y="2594"/>
                          <a:pt x="7534" y="2619"/>
                          <a:pt x="7399" y="2644"/>
                        </a:cubicBezTo>
                        <a:cubicBezTo>
                          <a:pt x="7191" y="2682"/>
                          <a:pt x="7169" y="2693"/>
                          <a:pt x="7144" y="2756"/>
                        </a:cubicBezTo>
                        <a:cubicBezTo>
                          <a:pt x="7116" y="2829"/>
                          <a:pt x="7091" y="2901"/>
                          <a:pt x="7063" y="2974"/>
                        </a:cubicBezTo>
                        <a:cubicBezTo>
                          <a:pt x="6940" y="3288"/>
                          <a:pt x="6819" y="3603"/>
                          <a:pt x="6696" y="3916"/>
                        </a:cubicBezTo>
                        <a:cubicBezTo>
                          <a:pt x="7428" y="3793"/>
                          <a:pt x="8449" y="3619"/>
                          <a:pt x="8888" y="3545"/>
                        </a:cubicBezTo>
                        <a:cubicBezTo>
                          <a:pt x="9042" y="3125"/>
                          <a:pt x="9194" y="2705"/>
                          <a:pt x="9347" y="2285"/>
                        </a:cubicBezTo>
                        <a:close/>
                        <a:moveTo>
                          <a:pt x="17934" y="2549"/>
                        </a:moveTo>
                        <a:cubicBezTo>
                          <a:pt x="17414" y="2633"/>
                          <a:pt x="16895" y="2719"/>
                          <a:pt x="16374" y="2804"/>
                        </a:cubicBezTo>
                        <a:cubicBezTo>
                          <a:pt x="16238" y="2826"/>
                          <a:pt x="16103" y="2848"/>
                          <a:pt x="15966" y="2870"/>
                        </a:cubicBezTo>
                        <a:cubicBezTo>
                          <a:pt x="15743" y="2906"/>
                          <a:pt x="15731" y="2913"/>
                          <a:pt x="15711" y="2978"/>
                        </a:cubicBezTo>
                        <a:cubicBezTo>
                          <a:pt x="15686" y="3064"/>
                          <a:pt x="15666" y="3150"/>
                          <a:pt x="15640" y="3235"/>
                        </a:cubicBezTo>
                        <a:cubicBezTo>
                          <a:pt x="15539" y="3579"/>
                          <a:pt x="15435" y="3924"/>
                          <a:pt x="15334" y="4267"/>
                        </a:cubicBezTo>
                        <a:cubicBezTo>
                          <a:pt x="16074" y="4158"/>
                          <a:pt x="17113" y="4004"/>
                          <a:pt x="17557" y="3939"/>
                        </a:cubicBezTo>
                        <a:cubicBezTo>
                          <a:pt x="17685" y="3476"/>
                          <a:pt x="17806" y="3012"/>
                          <a:pt x="17934" y="2549"/>
                        </a:cubicBezTo>
                        <a:close/>
                        <a:moveTo>
                          <a:pt x="14936" y="3032"/>
                        </a:moveTo>
                        <a:cubicBezTo>
                          <a:pt x="14415" y="3117"/>
                          <a:pt x="13897" y="3202"/>
                          <a:pt x="13376" y="3287"/>
                        </a:cubicBezTo>
                        <a:cubicBezTo>
                          <a:pt x="13239" y="3310"/>
                          <a:pt x="13105" y="3332"/>
                          <a:pt x="12968" y="3354"/>
                        </a:cubicBezTo>
                        <a:cubicBezTo>
                          <a:pt x="12750" y="3389"/>
                          <a:pt x="12733" y="3396"/>
                          <a:pt x="12713" y="3460"/>
                        </a:cubicBezTo>
                        <a:cubicBezTo>
                          <a:pt x="12685" y="3543"/>
                          <a:pt x="12659" y="3626"/>
                          <a:pt x="12631" y="3709"/>
                        </a:cubicBezTo>
                        <a:cubicBezTo>
                          <a:pt x="12523" y="4041"/>
                          <a:pt x="12424" y="4374"/>
                          <a:pt x="12315" y="4707"/>
                        </a:cubicBezTo>
                        <a:cubicBezTo>
                          <a:pt x="13055" y="4597"/>
                          <a:pt x="14084" y="4444"/>
                          <a:pt x="14528" y="4379"/>
                        </a:cubicBezTo>
                        <a:cubicBezTo>
                          <a:pt x="14665" y="3930"/>
                          <a:pt x="14799" y="3481"/>
                          <a:pt x="14936" y="3032"/>
                        </a:cubicBezTo>
                        <a:close/>
                        <a:moveTo>
                          <a:pt x="11724" y="3559"/>
                        </a:moveTo>
                        <a:cubicBezTo>
                          <a:pt x="11203" y="3644"/>
                          <a:pt x="10684" y="3730"/>
                          <a:pt x="10163" y="3814"/>
                        </a:cubicBezTo>
                        <a:cubicBezTo>
                          <a:pt x="10026" y="3837"/>
                          <a:pt x="9892" y="3859"/>
                          <a:pt x="9755" y="3881"/>
                        </a:cubicBezTo>
                        <a:cubicBezTo>
                          <a:pt x="9534" y="3917"/>
                          <a:pt x="9524" y="3924"/>
                          <a:pt x="9500" y="3989"/>
                        </a:cubicBezTo>
                        <a:cubicBezTo>
                          <a:pt x="9474" y="4064"/>
                          <a:pt x="9446" y="4140"/>
                          <a:pt x="9419" y="4215"/>
                        </a:cubicBezTo>
                        <a:cubicBezTo>
                          <a:pt x="9303" y="4540"/>
                          <a:pt x="9188" y="4865"/>
                          <a:pt x="9072" y="5190"/>
                        </a:cubicBezTo>
                        <a:cubicBezTo>
                          <a:pt x="9812" y="5081"/>
                          <a:pt x="10841" y="4928"/>
                          <a:pt x="11285" y="4862"/>
                        </a:cubicBezTo>
                        <a:cubicBezTo>
                          <a:pt x="11431" y="4428"/>
                          <a:pt x="11579" y="3994"/>
                          <a:pt x="11724" y="3559"/>
                        </a:cubicBezTo>
                        <a:close/>
                        <a:moveTo>
                          <a:pt x="8725" y="4043"/>
                        </a:moveTo>
                        <a:cubicBezTo>
                          <a:pt x="8205" y="4127"/>
                          <a:pt x="7685" y="4213"/>
                          <a:pt x="7165" y="4298"/>
                        </a:cubicBezTo>
                        <a:cubicBezTo>
                          <a:pt x="7028" y="4320"/>
                          <a:pt x="6894" y="4342"/>
                          <a:pt x="6757" y="4364"/>
                        </a:cubicBezTo>
                        <a:cubicBezTo>
                          <a:pt x="6540" y="4400"/>
                          <a:pt x="6528" y="4406"/>
                          <a:pt x="6502" y="4470"/>
                        </a:cubicBezTo>
                        <a:cubicBezTo>
                          <a:pt x="6474" y="4543"/>
                          <a:pt x="6439" y="4615"/>
                          <a:pt x="6410" y="4688"/>
                        </a:cubicBezTo>
                        <a:cubicBezTo>
                          <a:pt x="6288" y="5002"/>
                          <a:pt x="6166" y="5316"/>
                          <a:pt x="6043" y="5630"/>
                        </a:cubicBezTo>
                        <a:cubicBezTo>
                          <a:pt x="6783" y="5521"/>
                          <a:pt x="7822" y="5368"/>
                          <a:pt x="8266" y="5302"/>
                        </a:cubicBezTo>
                        <a:cubicBezTo>
                          <a:pt x="8420" y="4883"/>
                          <a:pt x="8572" y="4463"/>
                          <a:pt x="8725" y="4043"/>
                        </a:cubicBezTo>
                        <a:close/>
                        <a:moveTo>
                          <a:pt x="20535" y="4043"/>
                        </a:moveTo>
                        <a:cubicBezTo>
                          <a:pt x="19975" y="4122"/>
                          <a:pt x="19412" y="4200"/>
                          <a:pt x="18852" y="4279"/>
                        </a:cubicBezTo>
                        <a:cubicBezTo>
                          <a:pt x="18709" y="4300"/>
                          <a:pt x="18568" y="4322"/>
                          <a:pt x="18424" y="4342"/>
                        </a:cubicBezTo>
                        <a:cubicBezTo>
                          <a:pt x="18241" y="4368"/>
                          <a:pt x="18284" y="4411"/>
                          <a:pt x="18271" y="4460"/>
                        </a:cubicBezTo>
                        <a:cubicBezTo>
                          <a:pt x="18249" y="4542"/>
                          <a:pt x="18233" y="4625"/>
                          <a:pt x="18210" y="4707"/>
                        </a:cubicBezTo>
                        <a:cubicBezTo>
                          <a:pt x="18116" y="5058"/>
                          <a:pt x="18019" y="5409"/>
                          <a:pt x="17924" y="5761"/>
                        </a:cubicBezTo>
                        <a:cubicBezTo>
                          <a:pt x="18673" y="5666"/>
                          <a:pt x="19719" y="5534"/>
                          <a:pt x="20168" y="5477"/>
                        </a:cubicBezTo>
                        <a:cubicBezTo>
                          <a:pt x="20288" y="4999"/>
                          <a:pt x="20415" y="4520"/>
                          <a:pt x="20535" y="4043"/>
                        </a:cubicBezTo>
                        <a:close/>
                        <a:moveTo>
                          <a:pt x="17537" y="4483"/>
                        </a:moveTo>
                        <a:cubicBezTo>
                          <a:pt x="17010" y="4557"/>
                          <a:pt x="16483" y="4632"/>
                          <a:pt x="15956" y="4707"/>
                        </a:cubicBezTo>
                        <a:cubicBezTo>
                          <a:pt x="15818" y="4726"/>
                          <a:pt x="15676" y="4746"/>
                          <a:pt x="15538" y="4765"/>
                        </a:cubicBezTo>
                        <a:cubicBezTo>
                          <a:pt x="15306" y="4798"/>
                          <a:pt x="15302" y="4803"/>
                          <a:pt x="15283" y="4869"/>
                        </a:cubicBezTo>
                        <a:cubicBezTo>
                          <a:pt x="15258" y="4954"/>
                          <a:pt x="15237" y="5040"/>
                          <a:pt x="15211" y="5126"/>
                        </a:cubicBezTo>
                        <a:cubicBezTo>
                          <a:pt x="15110" y="5470"/>
                          <a:pt x="15007" y="5814"/>
                          <a:pt x="14905" y="6157"/>
                        </a:cubicBezTo>
                        <a:cubicBezTo>
                          <a:pt x="15654" y="6063"/>
                          <a:pt x="16700" y="5930"/>
                          <a:pt x="17149" y="5873"/>
                        </a:cubicBezTo>
                        <a:cubicBezTo>
                          <a:pt x="17278" y="5410"/>
                          <a:pt x="17408" y="4946"/>
                          <a:pt x="17537" y="4483"/>
                        </a:cubicBezTo>
                        <a:close/>
                        <a:moveTo>
                          <a:pt x="14314" y="4923"/>
                        </a:moveTo>
                        <a:cubicBezTo>
                          <a:pt x="13787" y="4997"/>
                          <a:pt x="13269" y="5073"/>
                          <a:pt x="12743" y="5147"/>
                        </a:cubicBezTo>
                        <a:cubicBezTo>
                          <a:pt x="12604" y="5166"/>
                          <a:pt x="12464" y="5185"/>
                          <a:pt x="12325" y="5205"/>
                        </a:cubicBezTo>
                        <a:cubicBezTo>
                          <a:pt x="12098" y="5237"/>
                          <a:pt x="12091" y="5242"/>
                          <a:pt x="12070" y="5307"/>
                        </a:cubicBezTo>
                        <a:cubicBezTo>
                          <a:pt x="12043" y="5389"/>
                          <a:pt x="12016" y="5473"/>
                          <a:pt x="11989" y="5556"/>
                        </a:cubicBezTo>
                        <a:cubicBezTo>
                          <a:pt x="11880" y="5888"/>
                          <a:pt x="11771" y="6221"/>
                          <a:pt x="11662" y="6554"/>
                        </a:cubicBezTo>
                        <a:cubicBezTo>
                          <a:pt x="12410" y="6459"/>
                          <a:pt x="13457" y="6326"/>
                          <a:pt x="13906" y="6270"/>
                        </a:cubicBezTo>
                        <a:cubicBezTo>
                          <a:pt x="14043" y="5821"/>
                          <a:pt x="14177" y="5372"/>
                          <a:pt x="14314" y="4923"/>
                        </a:cubicBezTo>
                        <a:close/>
                        <a:moveTo>
                          <a:pt x="11101" y="5363"/>
                        </a:moveTo>
                        <a:cubicBezTo>
                          <a:pt x="10574" y="5437"/>
                          <a:pt x="10047" y="5511"/>
                          <a:pt x="9521" y="5585"/>
                        </a:cubicBezTo>
                        <a:cubicBezTo>
                          <a:pt x="9382" y="5604"/>
                          <a:pt x="9251" y="5623"/>
                          <a:pt x="9113" y="5643"/>
                        </a:cubicBezTo>
                        <a:cubicBezTo>
                          <a:pt x="8882" y="5675"/>
                          <a:pt x="8871" y="5683"/>
                          <a:pt x="8848" y="5749"/>
                        </a:cubicBezTo>
                        <a:cubicBezTo>
                          <a:pt x="8821" y="5824"/>
                          <a:pt x="8793" y="5899"/>
                          <a:pt x="8766" y="5975"/>
                        </a:cubicBezTo>
                        <a:cubicBezTo>
                          <a:pt x="8651" y="6300"/>
                          <a:pt x="8536" y="6625"/>
                          <a:pt x="8419" y="6950"/>
                        </a:cubicBezTo>
                        <a:cubicBezTo>
                          <a:pt x="9168" y="6855"/>
                          <a:pt x="10224" y="6723"/>
                          <a:pt x="10673" y="6666"/>
                        </a:cubicBezTo>
                        <a:cubicBezTo>
                          <a:pt x="10818" y="6231"/>
                          <a:pt x="10956" y="5797"/>
                          <a:pt x="11101" y="5363"/>
                        </a:cubicBezTo>
                        <a:close/>
                        <a:moveTo>
                          <a:pt x="8103" y="5846"/>
                        </a:moveTo>
                        <a:cubicBezTo>
                          <a:pt x="7577" y="5921"/>
                          <a:pt x="7049" y="5994"/>
                          <a:pt x="6522" y="6068"/>
                        </a:cubicBezTo>
                        <a:cubicBezTo>
                          <a:pt x="6385" y="6088"/>
                          <a:pt x="6252" y="6109"/>
                          <a:pt x="6114" y="6128"/>
                        </a:cubicBezTo>
                        <a:cubicBezTo>
                          <a:pt x="5887" y="6160"/>
                          <a:pt x="5874" y="6164"/>
                          <a:pt x="5849" y="6228"/>
                        </a:cubicBezTo>
                        <a:cubicBezTo>
                          <a:pt x="5821" y="6301"/>
                          <a:pt x="5796" y="6375"/>
                          <a:pt x="5768" y="6448"/>
                        </a:cubicBezTo>
                        <a:cubicBezTo>
                          <a:pt x="5645" y="6762"/>
                          <a:pt x="5524" y="7076"/>
                          <a:pt x="5401" y="7390"/>
                        </a:cubicBezTo>
                        <a:cubicBezTo>
                          <a:pt x="6149" y="7295"/>
                          <a:pt x="7194" y="7163"/>
                          <a:pt x="7644" y="7106"/>
                        </a:cubicBezTo>
                        <a:cubicBezTo>
                          <a:pt x="7798" y="6686"/>
                          <a:pt x="7950" y="6266"/>
                          <a:pt x="8103" y="5846"/>
                        </a:cubicBezTo>
                        <a:close/>
                        <a:moveTo>
                          <a:pt x="20127" y="6064"/>
                        </a:moveTo>
                        <a:cubicBezTo>
                          <a:pt x="19561" y="6132"/>
                          <a:pt x="18989" y="6201"/>
                          <a:pt x="18424" y="6270"/>
                        </a:cubicBezTo>
                        <a:cubicBezTo>
                          <a:pt x="18279" y="6287"/>
                          <a:pt x="18140" y="6304"/>
                          <a:pt x="17996" y="6321"/>
                        </a:cubicBezTo>
                        <a:cubicBezTo>
                          <a:pt x="17807" y="6344"/>
                          <a:pt x="17856" y="6389"/>
                          <a:pt x="17843" y="6438"/>
                        </a:cubicBezTo>
                        <a:cubicBezTo>
                          <a:pt x="17821" y="6520"/>
                          <a:pt x="17803" y="6603"/>
                          <a:pt x="17781" y="6685"/>
                        </a:cubicBezTo>
                        <a:cubicBezTo>
                          <a:pt x="17686" y="7036"/>
                          <a:pt x="17591" y="7387"/>
                          <a:pt x="17496" y="7739"/>
                        </a:cubicBezTo>
                        <a:cubicBezTo>
                          <a:pt x="18253" y="7659"/>
                          <a:pt x="19315" y="7547"/>
                          <a:pt x="19770" y="7498"/>
                        </a:cubicBezTo>
                        <a:cubicBezTo>
                          <a:pt x="19890" y="7020"/>
                          <a:pt x="20008" y="6542"/>
                          <a:pt x="20127" y="6064"/>
                        </a:cubicBezTo>
                        <a:close/>
                        <a:moveTo>
                          <a:pt x="16915" y="6460"/>
                        </a:moveTo>
                        <a:cubicBezTo>
                          <a:pt x="16381" y="6524"/>
                          <a:pt x="15847" y="6590"/>
                          <a:pt x="15313" y="6653"/>
                        </a:cubicBezTo>
                        <a:cubicBezTo>
                          <a:pt x="15174" y="6670"/>
                          <a:pt x="15036" y="6686"/>
                          <a:pt x="14895" y="6703"/>
                        </a:cubicBezTo>
                        <a:cubicBezTo>
                          <a:pt x="14655" y="6732"/>
                          <a:pt x="14650" y="6737"/>
                          <a:pt x="14630" y="6803"/>
                        </a:cubicBezTo>
                        <a:cubicBezTo>
                          <a:pt x="14605" y="6889"/>
                          <a:pt x="14584" y="6974"/>
                          <a:pt x="14559" y="7060"/>
                        </a:cubicBezTo>
                        <a:cubicBezTo>
                          <a:pt x="14457" y="7404"/>
                          <a:pt x="14354" y="7748"/>
                          <a:pt x="14253" y="8092"/>
                        </a:cubicBezTo>
                        <a:cubicBezTo>
                          <a:pt x="15010" y="8011"/>
                          <a:pt x="16072" y="7899"/>
                          <a:pt x="16527" y="7851"/>
                        </a:cubicBezTo>
                        <a:cubicBezTo>
                          <a:pt x="16654" y="7388"/>
                          <a:pt x="16787" y="6924"/>
                          <a:pt x="16915" y="6460"/>
                        </a:cubicBezTo>
                        <a:close/>
                        <a:moveTo>
                          <a:pt x="13702" y="6813"/>
                        </a:moveTo>
                        <a:cubicBezTo>
                          <a:pt x="13169" y="6878"/>
                          <a:pt x="12633" y="6940"/>
                          <a:pt x="12101" y="7004"/>
                        </a:cubicBezTo>
                        <a:cubicBezTo>
                          <a:pt x="11960" y="7021"/>
                          <a:pt x="11823" y="7039"/>
                          <a:pt x="11683" y="7056"/>
                        </a:cubicBezTo>
                        <a:cubicBezTo>
                          <a:pt x="11447" y="7085"/>
                          <a:pt x="11438" y="7089"/>
                          <a:pt x="11418" y="7154"/>
                        </a:cubicBezTo>
                        <a:cubicBezTo>
                          <a:pt x="11391" y="7237"/>
                          <a:pt x="11363" y="7318"/>
                          <a:pt x="11336" y="7401"/>
                        </a:cubicBezTo>
                        <a:cubicBezTo>
                          <a:pt x="11227" y="7733"/>
                          <a:pt x="11119" y="8068"/>
                          <a:pt x="11010" y="8401"/>
                        </a:cubicBezTo>
                        <a:cubicBezTo>
                          <a:pt x="11767" y="8321"/>
                          <a:pt x="12829" y="8209"/>
                          <a:pt x="13284" y="8160"/>
                        </a:cubicBezTo>
                        <a:cubicBezTo>
                          <a:pt x="13420" y="7711"/>
                          <a:pt x="13564" y="7262"/>
                          <a:pt x="13702" y="6813"/>
                        </a:cubicBezTo>
                        <a:close/>
                        <a:moveTo>
                          <a:pt x="10479" y="7208"/>
                        </a:moveTo>
                        <a:cubicBezTo>
                          <a:pt x="9946" y="7272"/>
                          <a:pt x="9411" y="7336"/>
                          <a:pt x="8878" y="7401"/>
                        </a:cubicBezTo>
                        <a:cubicBezTo>
                          <a:pt x="8738" y="7417"/>
                          <a:pt x="8599" y="7436"/>
                          <a:pt x="8460" y="7452"/>
                        </a:cubicBezTo>
                        <a:cubicBezTo>
                          <a:pt x="8221" y="7481"/>
                          <a:pt x="8228" y="7485"/>
                          <a:pt x="8205" y="7550"/>
                        </a:cubicBezTo>
                        <a:cubicBezTo>
                          <a:pt x="8178" y="7626"/>
                          <a:pt x="8150" y="7701"/>
                          <a:pt x="8124" y="7776"/>
                        </a:cubicBezTo>
                        <a:cubicBezTo>
                          <a:pt x="8008" y="8101"/>
                          <a:pt x="7893" y="8427"/>
                          <a:pt x="7777" y="8752"/>
                        </a:cubicBezTo>
                        <a:cubicBezTo>
                          <a:pt x="8533" y="8671"/>
                          <a:pt x="9587" y="8559"/>
                          <a:pt x="10041" y="8511"/>
                        </a:cubicBezTo>
                        <a:cubicBezTo>
                          <a:pt x="10186" y="8076"/>
                          <a:pt x="10335" y="7642"/>
                          <a:pt x="10479" y="7208"/>
                        </a:cubicBezTo>
                        <a:close/>
                        <a:moveTo>
                          <a:pt x="7481" y="7604"/>
                        </a:moveTo>
                        <a:cubicBezTo>
                          <a:pt x="6950" y="7668"/>
                          <a:pt x="6413" y="7731"/>
                          <a:pt x="5880" y="7795"/>
                        </a:cubicBezTo>
                        <a:cubicBezTo>
                          <a:pt x="5740" y="7812"/>
                          <a:pt x="5602" y="7830"/>
                          <a:pt x="5462" y="7847"/>
                        </a:cubicBezTo>
                        <a:cubicBezTo>
                          <a:pt x="5227" y="7875"/>
                          <a:pt x="5232" y="7880"/>
                          <a:pt x="5207" y="7944"/>
                        </a:cubicBezTo>
                        <a:cubicBezTo>
                          <a:pt x="5179" y="8017"/>
                          <a:pt x="5143" y="8089"/>
                          <a:pt x="5115" y="8162"/>
                        </a:cubicBezTo>
                        <a:cubicBezTo>
                          <a:pt x="4994" y="8476"/>
                          <a:pt x="4870" y="8791"/>
                          <a:pt x="4748" y="9104"/>
                        </a:cubicBezTo>
                        <a:cubicBezTo>
                          <a:pt x="5505" y="9024"/>
                          <a:pt x="6567" y="8912"/>
                          <a:pt x="7022" y="8864"/>
                        </a:cubicBezTo>
                        <a:cubicBezTo>
                          <a:pt x="7176" y="8444"/>
                          <a:pt x="7328" y="8024"/>
                          <a:pt x="7481" y="7604"/>
                        </a:cubicBezTo>
                        <a:close/>
                        <a:moveTo>
                          <a:pt x="19505" y="8088"/>
                        </a:moveTo>
                        <a:cubicBezTo>
                          <a:pt x="18912" y="8147"/>
                          <a:pt x="18313" y="8207"/>
                          <a:pt x="17720" y="8266"/>
                        </a:cubicBezTo>
                        <a:cubicBezTo>
                          <a:pt x="17553" y="8283"/>
                          <a:pt x="17387" y="8299"/>
                          <a:pt x="17220" y="8316"/>
                        </a:cubicBezTo>
                        <a:cubicBezTo>
                          <a:pt x="17208" y="8361"/>
                          <a:pt x="17202" y="8406"/>
                          <a:pt x="17190" y="8451"/>
                        </a:cubicBezTo>
                        <a:cubicBezTo>
                          <a:pt x="17168" y="8532"/>
                          <a:pt x="17140" y="8611"/>
                          <a:pt x="17119" y="8691"/>
                        </a:cubicBezTo>
                        <a:cubicBezTo>
                          <a:pt x="17026" y="9033"/>
                          <a:pt x="16935" y="9375"/>
                          <a:pt x="16843" y="9717"/>
                        </a:cubicBezTo>
                        <a:cubicBezTo>
                          <a:pt x="17608" y="9651"/>
                          <a:pt x="18689" y="9561"/>
                          <a:pt x="19148" y="9522"/>
                        </a:cubicBezTo>
                        <a:cubicBezTo>
                          <a:pt x="19268" y="9043"/>
                          <a:pt x="19385" y="8565"/>
                          <a:pt x="19505" y="8088"/>
                        </a:cubicBezTo>
                        <a:close/>
                        <a:moveTo>
                          <a:pt x="16292" y="8395"/>
                        </a:moveTo>
                        <a:cubicBezTo>
                          <a:pt x="15699" y="8454"/>
                          <a:pt x="15102" y="8514"/>
                          <a:pt x="14508" y="8573"/>
                        </a:cubicBezTo>
                        <a:cubicBezTo>
                          <a:pt x="14342" y="8590"/>
                          <a:pt x="14174" y="8607"/>
                          <a:pt x="14008" y="8623"/>
                        </a:cubicBezTo>
                        <a:cubicBezTo>
                          <a:pt x="13994" y="8669"/>
                          <a:pt x="13981" y="8716"/>
                          <a:pt x="13967" y="8762"/>
                        </a:cubicBezTo>
                        <a:cubicBezTo>
                          <a:pt x="13945" y="8835"/>
                          <a:pt x="13928" y="8907"/>
                          <a:pt x="13906" y="8980"/>
                        </a:cubicBezTo>
                        <a:cubicBezTo>
                          <a:pt x="13807" y="9314"/>
                          <a:pt x="13709" y="9648"/>
                          <a:pt x="13610" y="9982"/>
                        </a:cubicBezTo>
                        <a:cubicBezTo>
                          <a:pt x="14376" y="9917"/>
                          <a:pt x="15446" y="9825"/>
                          <a:pt x="15905" y="9785"/>
                        </a:cubicBezTo>
                        <a:cubicBezTo>
                          <a:pt x="16034" y="9322"/>
                          <a:pt x="16164" y="8858"/>
                          <a:pt x="16292" y="8395"/>
                        </a:cubicBezTo>
                        <a:close/>
                        <a:moveTo>
                          <a:pt x="13070" y="8745"/>
                        </a:moveTo>
                        <a:cubicBezTo>
                          <a:pt x="12476" y="8805"/>
                          <a:pt x="11888" y="8864"/>
                          <a:pt x="11295" y="8924"/>
                        </a:cubicBezTo>
                        <a:cubicBezTo>
                          <a:pt x="11128" y="8940"/>
                          <a:pt x="10962" y="8957"/>
                          <a:pt x="10796" y="8974"/>
                        </a:cubicBezTo>
                        <a:cubicBezTo>
                          <a:pt x="10781" y="9019"/>
                          <a:pt x="10769" y="9064"/>
                          <a:pt x="10755" y="9109"/>
                        </a:cubicBezTo>
                        <a:cubicBezTo>
                          <a:pt x="10732" y="9179"/>
                          <a:pt x="10706" y="9250"/>
                          <a:pt x="10683" y="9320"/>
                        </a:cubicBezTo>
                        <a:cubicBezTo>
                          <a:pt x="10578" y="9643"/>
                          <a:pt x="10472" y="9967"/>
                          <a:pt x="10367" y="10289"/>
                        </a:cubicBezTo>
                        <a:cubicBezTo>
                          <a:pt x="11132" y="10224"/>
                          <a:pt x="12202" y="10132"/>
                          <a:pt x="12662" y="10092"/>
                        </a:cubicBezTo>
                        <a:cubicBezTo>
                          <a:pt x="12798" y="9643"/>
                          <a:pt x="12933" y="9194"/>
                          <a:pt x="13070" y="8745"/>
                        </a:cubicBezTo>
                        <a:close/>
                        <a:moveTo>
                          <a:pt x="9857" y="9055"/>
                        </a:moveTo>
                        <a:cubicBezTo>
                          <a:pt x="9301" y="9110"/>
                          <a:pt x="8750" y="9165"/>
                          <a:pt x="8195" y="9221"/>
                        </a:cubicBezTo>
                        <a:cubicBezTo>
                          <a:pt x="8034" y="9236"/>
                          <a:pt x="7875" y="9252"/>
                          <a:pt x="7716" y="9268"/>
                        </a:cubicBezTo>
                        <a:cubicBezTo>
                          <a:pt x="7507" y="9289"/>
                          <a:pt x="7561" y="9335"/>
                          <a:pt x="7542" y="9387"/>
                        </a:cubicBezTo>
                        <a:cubicBezTo>
                          <a:pt x="7516" y="9461"/>
                          <a:pt x="7487" y="9535"/>
                          <a:pt x="7461" y="9609"/>
                        </a:cubicBezTo>
                        <a:cubicBezTo>
                          <a:pt x="7348" y="9924"/>
                          <a:pt x="7236" y="10240"/>
                          <a:pt x="7124" y="10555"/>
                        </a:cubicBezTo>
                        <a:cubicBezTo>
                          <a:pt x="7890" y="10489"/>
                          <a:pt x="8959" y="10397"/>
                          <a:pt x="9419" y="10358"/>
                        </a:cubicBezTo>
                        <a:cubicBezTo>
                          <a:pt x="9563" y="9923"/>
                          <a:pt x="9713" y="9489"/>
                          <a:pt x="9857" y="9055"/>
                        </a:cubicBezTo>
                        <a:close/>
                        <a:moveTo>
                          <a:pt x="6859" y="9362"/>
                        </a:moveTo>
                        <a:cubicBezTo>
                          <a:pt x="6303" y="9417"/>
                          <a:pt x="5752" y="9474"/>
                          <a:pt x="5197" y="9530"/>
                        </a:cubicBezTo>
                        <a:cubicBezTo>
                          <a:pt x="5036" y="9546"/>
                          <a:pt x="4877" y="9562"/>
                          <a:pt x="4717" y="9578"/>
                        </a:cubicBezTo>
                        <a:cubicBezTo>
                          <a:pt x="4511" y="9599"/>
                          <a:pt x="4563" y="9641"/>
                          <a:pt x="4544" y="9692"/>
                        </a:cubicBezTo>
                        <a:cubicBezTo>
                          <a:pt x="4516" y="9763"/>
                          <a:pt x="4491" y="9834"/>
                          <a:pt x="4462" y="9906"/>
                        </a:cubicBezTo>
                        <a:cubicBezTo>
                          <a:pt x="4344" y="10209"/>
                          <a:pt x="4224" y="10514"/>
                          <a:pt x="4105" y="10819"/>
                        </a:cubicBezTo>
                        <a:cubicBezTo>
                          <a:pt x="4871" y="10753"/>
                          <a:pt x="5940" y="10661"/>
                          <a:pt x="6400" y="10622"/>
                        </a:cubicBezTo>
                        <a:cubicBezTo>
                          <a:pt x="6553" y="10202"/>
                          <a:pt x="6705" y="9782"/>
                          <a:pt x="6859" y="9362"/>
                        </a:cubicBezTo>
                        <a:close/>
                        <a:moveTo>
                          <a:pt x="19097" y="10109"/>
                        </a:moveTo>
                        <a:cubicBezTo>
                          <a:pt x="18497" y="10157"/>
                          <a:pt x="17892" y="10204"/>
                          <a:pt x="17292" y="10252"/>
                        </a:cubicBezTo>
                        <a:cubicBezTo>
                          <a:pt x="17124" y="10265"/>
                          <a:pt x="16961" y="10280"/>
                          <a:pt x="16792" y="10294"/>
                        </a:cubicBezTo>
                        <a:cubicBezTo>
                          <a:pt x="16780" y="10338"/>
                          <a:pt x="16763" y="10384"/>
                          <a:pt x="16751" y="10429"/>
                        </a:cubicBezTo>
                        <a:cubicBezTo>
                          <a:pt x="16729" y="10510"/>
                          <a:pt x="16712" y="10591"/>
                          <a:pt x="16690" y="10671"/>
                        </a:cubicBezTo>
                        <a:cubicBezTo>
                          <a:pt x="16598" y="11013"/>
                          <a:pt x="16507" y="11354"/>
                          <a:pt x="16415" y="11697"/>
                        </a:cubicBezTo>
                        <a:cubicBezTo>
                          <a:pt x="17190" y="11645"/>
                          <a:pt x="18276" y="11574"/>
                          <a:pt x="18740" y="11543"/>
                        </a:cubicBezTo>
                        <a:cubicBezTo>
                          <a:pt x="18861" y="11065"/>
                          <a:pt x="18977" y="10587"/>
                          <a:pt x="19097" y="10109"/>
                        </a:cubicBezTo>
                        <a:close/>
                        <a:moveTo>
                          <a:pt x="15885" y="10372"/>
                        </a:moveTo>
                        <a:cubicBezTo>
                          <a:pt x="15285" y="10421"/>
                          <a:pt x="14679" y="10470"/>
                          <a:pt x="14079" y="10518"/>
                        </a:cubicBezTo>
                        <a:cubicBezTo>
                          <a:pt x="13911" y="10531"/>
                          <a:pt x="13748" y="10544"/>
                          <a:pt x="13580" y="10557"/>
                        </a:cubicBezTo>
                        <a:cubicBezTo>
                          <a:pt x="13566" y="10604"/>
                          <a:pt x="13552" y="10650"/>
                          <a:pt x="13539" y="10696"/>
                        </a:cubicBezTo>
                        <a:cubicBezTo>
                          <a:pt x="13517" y="10770"/>
                          <a:pt x="13489" y="10844"/>
                          <a:pt x="13467" y="10916"/>
                        </a:cubicBezTo>
                        <a:cubicBezTo>
                          <a:pt x="13368" y="11250"/>
                          <a:pt x="13271" y="11583"/>
                          <a:pt x="13172" y="11917"/>
                        </a:cubicBezTo>
                        <a:cubicBezTo>
                          <a:pt x="13946" y="11866"/>
                          <a:pt x="15033" y="11794"/>
                          <a:pt x="15497" y="11763"/>
                        </a:cubicBezTo>
                        <a:cubicBezTo>
                          <a:pt x="15625" y="11299"/>
                          <a:pt x="15757" y="10836"/>
                          <a:pt x="15885" y="10372"/>
                        </a:cubicBezTo>
                        <a:close/>
                        <a:moveTo>
                          <a:pt x="12672" y="10636"/>
                        </a:moveTo>
                        <a:cubicBezTo>
                          <a:pt x="12072" y="10684"/>
                          <a:pt x="11467" y="10733"/>
                          <a:pt x="10867" y="10781"/>
                        </a:cubicBezTo>
                        <a:cubicBezTo>
                          <a:pt x="10699" y="10795"/>
                          <a:pt x="10535" y="10809"/>
                          <a:pt x="10367" y="10823"/>
                        </a:cubicBezTo>
                        <a:cubicBezTo>
                          <a:pt x="10353" y="10867"/>
                          <a:pt x="10331" y="10911"/>
                          <a:pt x="10316" y="10956"/>
                        </a:cubicBezTo>
                        <a:cubicBezTo>
                          <a:pt x="10293" y="11026"/>
                          <a:pt x="10278" y="11096"/>
                          <a:pt x="10255" y="11167"/>
                        </a:cubicBezTo>
                        <a:cubicBezTo>
                          <a:pt x="10149" y="11491"/>
                          <a:pt x="10044" y="11814"/>
                          <a:pt x="9939" y="12137"/>
                        </a:cubicBezTo>
                        <a:cubicBezTo>
                          <a:pt x="10714" y="12086"/>
                          <a:pt x="11789" y="12014"/>
                          <a:pt x="12254" y="11983"/>
                        </a:cubicBezTo>
                        <a:cubicBezTo>
                          <a:pt x="12391" y="11535"/>
                          <a:pt x="12535" y="11085"/>
                          <a:pt x="12672" y="10636"/>
                        </a:cubicBezTo>
                        <a:close/>
                        <a:moveTo>
                          <a:pt x="9449" y="10900"/>
                        </a:moveTo>
                        <a:cubicBezTo>
                          <a:pt x="8888" y="10945"/>
                          <a:pt x="8328" y="10990"/>
                          <a:pt x="7767" y="11035"/>
                        </a:cubicBezTo>
                        <a:cubicBezTo>
                          <a:pt x="7605" y="11047"/>
                          <a:pt x="7448" y="11061"/>
                          <a:pt x="7287" y="11074"/>
                        </a:cubicBezTo>
                        <a:cubicBezTo>
                          <a:pt x="7073" y="11091"/>
                          <a:pt x="7132" y="11140"/>
                          <a:pt x="7114" y="11190"/>
                        </a:cubicBezTo>
                        <a:cubicBezTo>
                          <a:pt x="7088" y="11264"/>
                          <a:pt x="7058" y="11338"/>
                          <a:pt x="7032" y="11412"/>
                        </a:cubicBezTo>
                        <a:cubicBezTo>
                          <a:pt x="6921" y="11727"/>
                          <a:pt x="6809" y="12044"/>
                          <a:pt x="6696" y="12359"/>
                        </a:cubicBezTo>
                        <a:cubicBezTo>
                          <a:pt x="7470" y="12307"/>
                          <a:pt x="8557" y="12234"/>
                          <a:pt x="9021" y="12203"/>
                        </a:cubicBezTo>
                        <a:cubicBezTo>
                          <a:pt x="9166" y="11769"/>
                          <a:pt x="9305" y="11334"/>
                          <a:pt x="9449" y="10900"/>
                        </a:cubicBezTo>
                        <a:close/>
                        <a:moveTo>
                          <a:pt x="6023" y="11120"/>
                        </a:moveTo>
                        <a:cubicBezTo>
                          <a:pt x="5461" y="11164"/>
                          <a:pt x="4901" y="11210"/>
                          <a:pt x="4340" y="11254"/>
                        </a:cubicBezTo>
                        <a:cubicBezTo>
                          <a:pt x="4179" y="11268"/>
                          <a:pt x="4012" y="11280"/>
                          <a:pt x="3850" y="11294"/>
                        </a:cubicBezTo>
                        <a:cubicBezTo>
                          <a:pt x="3640" y="11311"/>
                          <a:pt x="3697" y="11356"/>
                          <a:pt x="3677" y="11406"/>
                        </a:cubicBezTo>
                        <a:cubicBezTo>
                          <a:pt x="3649" y="11477"/>
                          <a:pt x="3624" y="11548"/>
                          <a:pt x="3595" y="11620"/>
                        </a:cubicBezTo>
                        <a:cubicBezTo>
                          <a:pt x="3476" y="11924"/>
                          <a:pt x="3357" y="12229"/>
                          <a:pt x="3239" y="12533"/>
                        </a:cubicBezTo>
                        <a:cubicBezTo>
                          <a:pt x="4013" y="12481"/>
                          <a:pt x="5099" y="12409"/>
                          <a:pt x="5564" y="12379"/>
                        </a:cubicBezTo>
                        <a:cubicBezTo>
                          <a:pt x="5718" y="11959"/>
                          <a:pt x="5869" y="11540"/>
                          <a:pt x="6023" y="11120"/>
                        </a:cubicBezTo>
                        <a:close/>
                        <a:moveTo>
                          <a:pt x="18475" y="12130"/>
                        </a:moveTo>
                        <a:cubicBezTo>
                          <a:pt x="17868" y="12167"/>
                          <a:pt x="17256" y="12205"/>
                          <a:pt x="16649" y="12242"/>
                        </a:cubicBezTo>
                        <a:cubicBezTo>
                          <a:pt x="16479" y="12253"/>
                          <a:pt x="16310" y="12261"/>
                          <a:pt x="16139" y="12271"/>
                        </a:cubicBezTo>
                        <a:cubicBezTo>
                          <a:pt x="16127" y="12316"/>
                          <a:pt x="16121" y="12361"/>
                          <a:pt x="16109" y="12406"/>
                        </a:cubicBezTo>
                        <a:cubicBezTo>
                          <a:pt x="16087" y="12487"/>
                          <a:pt x="16059" y="12568"/>
                          <a:pt x="16037" y="12649"/>
                        </a:cubicBezTo>
                        <a:cubicBezTo>
                          <a:pt x="15945" y="12991"/>
                          <a:pt x="15854" y="13332"/>
                          <a:pt x="15762" y="13674"/>
                        </a:cubicBezTo>
                        <a:cubicBezTo>
                          <a:pt x="16544" y="13638"/>
                          <a:pt x="17649" y="13587"/>
                          <a:pt x="18118" y="13564"/>
                        </a:cubicBezTo>
                        <a:cubicBezTo>
                          <a:pt x="18239" y="13087"/>
                          <a:pt x="18355" y="12609"/>
                          <a:pt x="18475" y="12130"/>
                        </a:cubicBezTo>
                        <a:close/>
                        <a:moveTo>
                          <a:pt x="15262" y="12307"/>
                        </a:moveTo>
                        <a:cubicBezTo>
                          <a:pt x="14656" y="12343"/>
                          <a:pt x="14044" y="12380"/>
                          <a:pt x="13437" y="12417"/>
                        </a:cubicBezTo>
                        <a:cubicBezTo>
                          <a:pt x="13267" y="12427"/>
                          <a:pt x="13097" y="12438"/>
                          <a:pt x="12927" y="12448"/>
                        </a:cubicBezTo>
                        <a:cubicBezTo>
                          <a:pt x="12913" y="12494"/>
                          <a:pt x="12900" y="12541"/>
                          <a:pt x="12886" y="12587"/>
                        </a:cubicBezTo>
                        <a:cubicBezTo>
                          <a:pt x="12864" y="12660"/>
                          <a:pt x="12847" y="12732"/>
                          <a:pt x="12825" y="12805"/>
                        </a:cubicBezTo>
                        <a:cubicBezTo>
                          <a:pt x="12726" y="13139"/>
                          <a:pt x="12628" y="13473"/>
                          <a:pt x="12529" y="13807"/>
                        </a:cubicBezTo>
                        <a:cubicBezTo>
                          <a:pt x="13312" y="13771"/>
                          <a:pt x="14405" y="13720"/>
                          <a:pt x="14875" y="13697"/>
                        </a:cubicBezTo>
                        <a:cubicBezTo>
                          <a:pt x="15004" y="13234"/>
                          <a:pt x="15134" y="12770"/>
                          <a:pt x="15262" y="12307"/>
                        </a:cubicBezTo>
                        <a:close/>
                        <a:moveTo>
                          <a:pt x="12050" y="12527"/>
                        </a:moveTo>
                        <a:cubicBezTo>
                          <a:pt x="11443" y="12563"/>
                          <a:pt x="10831" y="12600"/>
                          <a:pt x="10224" y="12637"/>
                        </a:cubicBezTo>
                        <a:cubicBezTo>
                          <a:pt x="10055" y="12647"/>
                          <a:pt x="9885" y="12657"/>
                          <a:pt x="9714" y="12668"/>
                        </a:cubicBezTo>
                        <a:cubicBezTo>
                          <a:pt x="9700" y="12713"/>
                          <a:pt x="9689" y="12758"/>
                          <a:pt x="9674" y="12803"/>
                        </a:cubicBezTo>
                        <a:cubicBezTo>
                          <a:pt x="9650" y="12873"/>
                          <a:pt x="9625" y="12944"/>
                          <a:pt x="9602" y="13014"/>
                        </a:cubicBezTo>
                        <a:cubicBezTo>
                          <a:pt x="9497" y="13337"/>
                          <a:pt x="9391" y="13660"/>
                          <a:pt x="9286" y="13984"/>
                        </a:cubicBezTo>
                        <a:cubicBezTo>
                          <a:pt x="10070" y="13947"/>
                          <a:pt x="11162" y="13895"/>
                          <a:pt x="11632" y="13874"/>
                        </a:cubicBezTo>
                        <a:cubicBezTo>
                          <a:pt x="11769" y="13424"/>
                          <a:pt x="11913" y="12975"/>
                          <a:pt x="12050" y="12527"/>
                        </a:cubicBezTo>
                        <a:close/>
                        <a:moveTo>
                          <a:pt x="8827" y="12703"/>
                        </a:moveTo>
                        <a:cubicBezTo>
                          <a:pt x="8260" y="12737"/>
                          <a:pt x="7692" y="12770"/>
                          <a:pt x="7124" y="12805"/>
                        </a:cubicBezTo>
                        <a:cubicBezTo>
                          <a:pt x="6960" y="12815"/>
                          <a:pt x="6798" y="12824"/>
                          <a:pt x="6635" y="12834"/>
                        </a:cubicBezTo>
                        <a:cubicBezTo>
                          <a:pt x="6416" y="12847"/>
                          <a:pt x="6479" y="12898"/>
                          <a:pt x="6461" y="12948"/>
                        </a:cubicBezTo>
                        <a:cubicBezTo>
                          <a:pt x="6435" y="13022"/>
                          <a:pt x="6407" y="13096"/>
                          <a:pt x="6380" y="13170"/>
                        </a:cubicBezTo>
                        <a:cubicBezTo>
                          <a:pt x="6267" y="13485"/>
                          <a:pt x="6156" y="13801"/>
                          <a:pt x="6043" y="14116"/>
                        </a:cubicBezTo>
                        <a:cubicBezTo>
                          <a:pt x="6826" y="14079"/>
                          <a:pt x="7929" y="14028"/>
                          <a:pt x="8399" y="14006"/>
                        </a:cubicBezTo>
                        <a:cubicBezTo>
                          <a:pt x="8544" y="13571"/>
                          <a:pt x="8682" y="13137"/>
                          <a:pt x="8827" y="12703"/>
                        </a:cubicBezTo>
                        <a:close/>
                        <a:moveTo>
                          <a:pt x="5401" y="12923"/>
                        </a:moveTo>
                        <a:cubicBezTo>
                          <a:pt x="4832" y="12957"/>
                          <a:pt x="4265" y="12990"/>
                          <a:pt x="3697" y="13025"/>
                        </a:cubicBezTo>
                        <a:cubicBezTo>
                          <a:pt x="3534" y="13035"/>
                          <a:pt x="3372" y="13046"/>
                          <a:pt x="3208" y="13056"/>
                        </a:cubicBezTo>
                        <a:cubicBezTo>
                          <a:pt x="2992" y="13069"/>
                          <a:pt x="3054" y="13117"/>
                          <a:pt x="3035" y="13166"/>
                        </a:cubicBezTo>
                        <a:cubicBezTo>
                          <a:pt x="3006" y="13237"/>
                          <a:pt x="2972" y="13309"/>
                          <a:pt x="2943" y="13380"/>
                        </a:cubicBezTo>
                        <a:cubicBezTo>
                          <a:pt x="2824" y="13684"/>
                          <a:pt x="2704" y="13989"/>
                          <a:pt x="2586" y="14293"/>
                        </a:cubicBezTo>
                        <a:cubicBezTo>
                          <a:pt x="3368" y="14256"/>
                          <a:pt x="4471" y="14205"/>
                          <a:pt x="4942" y="14183"/>
                        </a:cubicBezTo>
                        <a:cubicBezTo>
                          <a:pt x="5096" y="13763"/>
                          <a:pt x="5247" y="13343"/>
                          <a:pt x="5401" y="12923"/>
                        </a:cubicBezTo>
                        <a:close/>
                        <a:moveTo>
                          <a:pt x="18067" y="14154"/>
                        </a:moveTo>
                        <a:cubicBezTo>
                          <a:pt x="17453" y="14179"/>
                          <a:pt x="16844" y="14203"/>
                          <a:pt x="16231" y="14228"/>
                        </a:cubicBezTo>
                        <a:cubicBezTo>
                          <a:pt x="16059" y="14235"/>
                          <a:pt x="15884" y="14244"/>
                          <a:pt x="15711" y="14251"/>
                        </a:cubicBezTo>
                        <a:cubicBezTo>
                          <a:pt x="15699" y="14296"/>
                          <a:pt x="15683" y="14341"/>
                          <a:pt x="15670" y="14386"/>
                        </a:cubicBezTo>
                        <a:cubicBezTo>
                          <a:pt x="15649" y="14467"/>
                          <a:pt x="15631" y="14546"/>
                          <a:pt x="15609" y="14627"/>
                        </a:cubicBezTo>
                        <a:cubicBezTo>
                          <a:pt x="15517" y="14969"/>
                          <a:pt x="15426" y="15311"/>
                          <a:pt x="15334" y="15652"/>
                        </a:cubicBezTo>
                        <a:cubicBezTo>
                          <a:pt x="16126" y="15630"/>
                          <a:pt x="17235" y="15599"/>
                          <a:pt x="17710" y="15586"/>
                        </a:cubicBezTo>
                        <a:cubicBezTo>
                          <a:pt x="17830" y="15107"/>
                          <a:pt x="17947" y="14631"/>
                          <a:pt x="18067" y="14154"/>
                        </a:cubicBezTo>
                        <a:close/>
                        <a:moveTo>
                          <a:pt x="14854" y="14284"/>
                        </a:moveTo>
                        <a:cubicBezTo>
                          <a:pt x="14242" y="14310"/>
                          <a:pt x="13623" y="14336"/>
                          <a:pt x="13009" y="14361"/>
                        </a:cubicBezTo>
                        <a:cubicBezTo>
                          <a:pt x="12837" y="14369"/>
                          <a:pt x="12671" y="14375"/>
                          <a:pt x="12499" y="14382"/>
                        </a:cubicBezTo>
                        <a:cubicBezTo>
                          <a:pt x="12484" y="14428"/>
                          <a:pt x="12471" y="14475"/>
                          <a:pt x="12458" y="14521"/>
                        </a:cubicBezTo>
                        <a:cubicBezTo>
                          <a:pt x="12436" y="14595"/>
                          <a:pt x="12408" y="14668"/>
                          <a:pt x="12386" y="14741"/>
                        </a:cubicBezTo>
                        <a:cubicBezTo>
                          <a:pt x="12288" y="15075"/>
                          <a:pt x="12189" y="15408"/>
                          <a:pt x="12091" y="15741"/>
                        </a:cubicBezTo>
                        <a:cubicBezTo>
                          <a:pt x="12883" y="15719"/>
                          <a:pt x="13992" y="15688"/>
                          <a:pt x="14467" y="15675"/>
                        </a:cubicBezTo>
                        <a:cubicBezTo>
                          <a:pt x="14595" y="15212"/>
                          <a:pt x="14726" y="14748"/>
                          <a:pt x="14854" y="14284"/>
                        </a:cubicBezTo>
                        <a:close/>
                        <a:moveTo>
                          <a:pt x="11418" y="14417"/>
                        </a:moveTo>
                        <a:cubicBezTo>
                          <a:pt x="10804" y="14442"/>
                          <a:pt x="10195" y="14467"/>
                          <a:pt x="9582" y="14492"/>
                        </a:cubicBezTo>
                        <a:cubicBezTo>
                          <a:pt x="9410" y="14499"/>
                          <a:pt x="9233" y="14508"/>
                          <a:pt x="9062" y="14515"/>
                        </a:cubicBezTo>
                        <a:cubicBezTo>
                          <a:pt x="9047" y="14560"/>
                          <a:pt x="9036" y="14604"/>
                          <a:pt x="9021" y="14648"/>
                        </a:cubicBezTo>
                        <a:cubicBezTo>
                          <a:pt x="8998" y="14719"/>
                          <a:pt x="8973" y="14791"/>
                          <a:pt x="8950" y="14861"/>
                        </a:cubicBezTo>
                        <a:cubicBezTo>
                          <a:pt x="8845" y="15184"/>
                          <a:pt x="8738" y="15507"/>
                          <a:pt x="8633" y="15831"/>
                        </a:cubicBezTo>
                        <a:cubicBezTo>
                          <a:pt x="9425" y="15808"/>
                          <a:pt x="10534" y="15777"/>
                          <a:pt x="11010" y="15764"/>
                        </a:cubicBezTo>
                        <a:cubicBezTo>
                          <a:pt x="11147" y="15315"/>
                          <a:pt x="11280" y="14866"/>
                          <a:pt x="11418" y="14417"/>
                        </a:cubicBezTo>
                        <a:close/>
                        <a:moveTo>
                          <a:pt x="8205" y="14548"/>
                        </a:moveTo>
                        <a:cubicBezTo>
                          <a:pt x="7631" y="14572"/>
                          <a:pt x="7056" y="14597"/>
                          <a:pt x="6482" y="14621"/>
                        </a:cubicBezTo>
                        <a:cubicBezTo>
                          <a:pt x="6317" y="14627"/>
                          <a:pt x="6157" y="14634"/>
                          <a:pt x="5992" y="14641"/>
                        </a:cubicBezTo>
                        <a:cubicBezTo>
                          <a:pt x="5769" y="14651"/>
                          <a:pt x="5836" y="14702"/>
                          <a:pt x="5819" y="14751"/>
                        </a:cubicBezTo>
                        <a:cubicBezTo>
                          <a:pt x="5792" y="14825"/>
                          <a:pt x="5763" y="14900"/>
                          <a:pt x="5737" y="14973"/>
                        </a:cubicBezTo>
                        <a:cubicBezTo>
                          <a:pt x="5625" y="15289"/>
                          <a:pt x="5513" y="15603"/>
                          <a:pt x="5401" y="15918"/>
                        </a:cubicBezTo>
                        <a:cubicBezTo>
                          <a:pt x="6192" y="15896"/>
                          <a:pt x="7302" y="15867"/>
                          <a:pt x="7777" y="15853"/>
                        </a:cubicBezTo>
                        <a:cubicBezTo>
                          <a:pt x="7922" y="15418"/>
                          <a:pt x="8060" y="14983"/>
                          <a:pt x="8205" y="14548"/>
                        </a:cubicBezTo>
                        <a:close/>
                        <a:moveTo>
                          <a:pt x="4778" y="14681"/>
                        </a:moveTo>
                        <a:cubicBezTo>
                          <a:pt x="4204" y="14704"/>
                          <a:pt x="3628" y="14728"/>
                          <a:pt x="3055" y="14751"/>
                        </a:cubicBezTo>
                        <a:cubicBezTo>
                          <a:pt x="2889" y="14758"/>
                          <a:pt x="2720" y="14766"/>
                          <a:pt x="2555" y="14772"/>
                        </a:cubicBezTo>
                        <a:cubicBezTo>
                          <a:pt x="2333" y="14781"/>
                          <a:pt x="2402" y="14830"/>
                          <a:pt x="2382" y="14880"/>
                        </a:cubicBezTo>
                        <a:cubicBezTo>
                          <a:pt x="2355" y="14951"/>
                          <a:pt x="2329" y="15023"/>
                          <a:pt x="2300" y="15094"/>
                        </a:cubicBezTo>
                        <a:cubicBezTo>
                          <a:pt x="2181" y="15398"/>
                          <a:pt x="2062" y="15703"/>
                          <a:pt x="1943" y="16007"/>
                        </a:cubicBezTo>
                        <a:cubicBezTo>
                          <a:pt x="2735" y="15985"/>
                          <a:pt x="3844" y="15954"/>
                          <a:pt x="4320" y="15941"/>
                        </a:cubicBezTo>
                        <a:cubicBezTo>
                          <a:pt x="4473" y="15521"/>
                          <a:pt x="4624" y="15101"/>
                          <a:pt x="4778" y="14681"/>
                        </a:cubicBezTo>
                        <a:close/>
                        <a:moveTo>
                          <a:pt x="17659" y="16132"/>
                        </a:moveTo>
                        <a:cubicBezTo>
                          <a:pt x="17039" y="16146"/>
                          <a:pt x="16423" y="16159"/>
                          <a:pt x="15803" y="16173"/>
                        </a:cubicBezTo>
                        <a:cubicBezTo>
                          <a:pt x="15629" y="16177"/>
                          <a:pt x="15457" y="16182"/>
                          <a:pt x="15283" y="16185"/>
                        </a:cubicBezTo>
                        <a:cubicBezTo>
                          <a:pt x="15271" y="16231"/>
                          <a:pt x="15255" y="16275"/>
                          <a:pt x="15242" y="16320"/>
                        </a:cubicBezTo>
                        <a:cubicBezTo>
                          <a:pt x="15220" y="16401"/>
                          <a:pt x="15202" y="16482"/>
                          <a:pt x="15181" y="16563"/>
                        </a:cubicBezTo>
                        <a:cubicBezTo>
                          <a:pt x="15089" y="16905"/>
                          <a:pt x="14997" y="17245"/>
                          <a:pt x="14905" y="17586"/>
                        </a:cubicBezTo>
                        <a:cubicBezTo>
                          <a:pt x="15705" y="17579"/>
                          <a:pt x="16822" y="17568"/>
                          <a:pt x="17302" y="17563"/>
                        </a:cubicBezTo>
                        <a:cubicBezTo>
                          <a:pt x="17422" y="17086"/>
                          <a:pt x="17538" y="16609"/>
                          <a:pt x="17659" y="16132"/>
                        </a:cubicBezTo>
                        <a:close/>
                        <a:moveTo>
                          <a:pt x="14232" y="16219"/>
                        </a:moveTo>
                        <a:cubicBezTo>
                          <a:pt x="13613" y="16232"/>
                          <a:pt x="12996" y="16248"/>
                          <a:pt x="12376" y="16262"/>
                        </a:cubicBezTo>
                        <a:cubicBezTo>
                          <a:pt x="12202" y="16265"/>
                          <a:pt x="12020" y="16269"/>
                          <a:pt x="11846" y="16273"/>
                        </a:cubicBezTo>
                        <a:cubicBezTo>
                          <a:pt x="11832" y="16319"/>
                          <a:pt x="11819" y="16366"/>
                          <a:pt x="11805" y="16412"/>
                        </a:cubicBezTo>
                        <a:cubicBezTo>
                          <a:pt x="11783" y="16485"/>
                          <a:pt x="11766" y="16558"/>
                          <a:pt x="11744" y="16632"/>
                        </a:cubicBezTo>
                        <a:cubicBezTo>
                          <a:pt x="11646" y="16965"/>
                          <a:pt x="11547" y="17298"/>
                          <a:pt x="11448" y="17632"/>
                        </a:cubicBezTo>
                        <a:cubicBezTo>
                          <a:pt x="12248" y="17624"/>
                          <a:pt x="13365" y="17614"/>
                          <a:pt x="13845" y="17609"/>
                        </a:cubicBezTo>
                        <a:cubicBezTo>
                          <a:pt x="13973" y="17146"/>
                          <a:pt x="14103" y="16682"/>
                          <a:pt x="14232" y="16219"/>
                        </a:cubicBezTo>
                        <a:close/>
                        <a:moveTo>
                          <a:pt x="10796" y="16306"/>
                        </a:moveTo>
                        <a:cubicBezTo>
                          <a:pt x="10176" y="16320"/>
                          <a:pt x="9560" y="16335"/>
                          <a:pt x="8939" y="16349"/>
                        </a:cubicBezTo>
                        <a:cubicBezTo>
                          <a:pt x="8766" y="16354"/>
                          <a:pt x="8594" y="16358"/>
                          <a:pt x="8419" y="16362"/>
                        </a:cubicBezTo>
                        <a:cubicBezTo>
                          <a:pt x="8404" y="16406"/>
                          <a:pt x="8393" y="16452"/>
                          <a:pt x="8378" y="16497"/>
                        </a:cubicBezTo>
                        <a:cubicBezTo>
                          <a:pt x="8356" y="16567"/>
                          <a:pt x="8330" y="16639"/>
                          <a:pt x="8307" y="16708"/>
                        </a:cubicBezTo>
                        <a:cubicBezTo>
                          <a:pt x="8202" y="17032"/>
                          <a:pt x="8096" y="17354"/>
                          <a:pt x="7991" y="17678"/>
                        </a:cubicBezTo>
                        <a:cubicBezTo>
                          <a:pt x="8791" y="17670"/>
                          <a:pt x="9908" y="17657"/>
                          <a:pt x="10388" y="17653"/>
                        </a:cubicBezTo>
                        <a:cubicBezTo>
                          <a:pt x="10524" y="17204"/>
                          <a:pt x="10660" y="16755"/>
                          <a:pt x="10796" y="16306"/>
                        </a:cubicBezTo>
                        <a:close/>
                        <a:moveTo>
                          <a:pt x="7583" y="16395"/>
                        </a:moveTo>
                        <a:cubicBezTo>
                          <a:pt x="7002" y="16409"/>
                          <a:pt x="6430" y="16421"/>
                          <a:pt x="5849" y="16435"/>
                        </a:cubicBezTo>
                        <a:cubicBezTo>
                          <a:pt x="5682" y="16438"/>
                          <a:pt x="5506" y="16441"/>
                          <a:pt x="5339" y="16445"/>
                        </a:cubicBezTo>
                        <a:cubicBezTo>
                          <a:pt x="5111" y="16451"/>
                          <a:pt x="5184" y="16506"/>
                          <a:pt x="5166" y="16555"/>
                        </a:cubicBezTo>
                        <a:cubicBezTo>
                          <a:pt x="5140" y="16629"/>
                          <a:pt x="5110" y="16703"/>
                          <a:pt x="5084" y="16777"/>
                        </a:cubicBezTo>
                        <a:cubicBezTo>
                          <a:pt x="4972" y="17092"/>
                          <a:pt x="4861" y="17406"/>
                          <a:pt x="4748" y="17721"/>
                        </a:cubicBezTo>
                        <a:cubicBezTo>
                          <a:pt x="5548" y="17713"/>
                          <a:pt x="6675" y="17703"/>
                          <a:pt x="7155" y="17698"/>
                        </a:cubicBezTo>
                        <a:cubicBezTo>
                          <a:pt x="7300" y="17264"/>
                          <a:pt x="7438" y="16829"/>
                          <a:pt x="7583" y="16395"/>
                        </a:cubicBezTo>
                        <a:close/>
                        <a:moveTo>
                          <a:pt x="4156" y="16439"/>
                        </a:moveTo>
                        <a:cubicBezTo>
                          <a:pt x="3576" y="16452"/>
                          <a:pt x="2993" y="16465"/>
                          <a:pt x="2412" y="16478"/>
                        </a:cubicBezTo>
                        <a:cubicBezTo>
                          <a:pt x="2246" y="16482"/>
                          <a:pt x="2079" y="16486"/>
                          <a:pt x="1913" y="16491"/>
                        </a:cubicBezTo>
                        <a:cubicBezTo>
                          <a:pt x="1686" y="16495"/>
                          <a:pt x="1758" y="16545"/>
                          <a:pt x="1739" y="16594"/>
                        </a:cubicBezTo>
                        <a:cubicBezTo>
                          <a:pt x="1711" y="16666"/>
                          <a:pt x="1676" y="16737"/>
                          <a:pt x="1648" y="16808"/>
                        </a:cubicBezTo>
                        <a:cubicBezTo>
                          <a:pt x="1529" y="17113"/>
                          <a:pt x="1410" y="17417"/>
                          <a:pt x="1291" y="17721"/>
                        </a:cubicBezTo>
                        <a:cubicBezTo>
                          <a:pt x="2090" y="17713"/>
                          <a:pt x="3218" y="17703"/>
                          <a:pt x="3697" y="17698"/>
                        </a:cubicBezTo>
                        <a:cubicBezTo>
                          <a:pt x="3851" y="17279"/>
                          <a:pt x="4002" y="16859"/>
                          <a:pt x="4156" y="16439"/>
                        </a:cubicBezTo>
                        <a:close/>
                        <a:moveTo>
                          <a:pt x="17037" y="18153"/>
                        </a:moveTo>
                        <a:cubicBezTo>
                          <a:pt x="16411" y="18156"/>
                          <a:pt x="15787" y="18159"/>
                          <a:pt x="15160" y="18161"/>
                        </a:cubicBezTo>
                        <a:cubicBezTo>
                          <a:pt x="14984" y="18162"/>
                          <a:pt x="14806" y="18162"/>
                          <a:pt x="14630" y="18163"/>
                        </a:cubicBezTo>
                        <a:cubicBezTo>
                          <a:pt x="14618" y="18208"/>
                          <a:pt x="14612" y="18253"/>
                          <a:pt x="14600" y="18298"/>
                        </a:cubicBezTo>
                        <a:cubicBezTo>
                          <a:pt x="14578" y="18379"/>
                          <a:pt x="14549" y="18461"/>
                          <a:pt x="14528" y="18541"/>
                        </a:cubicBezTo>
                        <a:cubicBezTo>
                          <a:pt x="14436" y="18883"/>
                          <a:pt x="14345" y="19225"/>
                          <a:pt x="14253" y="19566"/>
                        </a:cubicBezTo>
                        <a:cubicBezTo>
                          <a:pt x="15062" y="19573"/>
                          <a:pt x="16195" y="19583"/>
                          <a:pt x="16680" y="19587"/>
                        </a:cubicBezTo>
                        <a:cubicBezTo>
                          <a:pt x="16799" y="19109"/>
                          <a:pt x="16917" y="18630"/>
                          <a:pt x="17037" y="18153"/>
                        </a:cubicBezTo>
                        <a:close/>
                        <a:moveTo>
                          <a:pt x="6961" y="18196"/>
                        </a:moveTo>
                        <a:cubicBezTo>
                          <a:pt x="6374" y="18199"/>
                          <a:pt x="5795" y="18202"/>
                          <a:pt x="5207" y="18205"/>
                        </a:cubicBezTo>
                        <a:cubicBezTo>
                          <a:pt x="5039" y="18206"/>
                          <a:pt x="4866" y="18206"/>
                          <a:pt x="4697" y="18207"/>
                        </a:cubicBezTo>
                        <a:cubicBezTo>
                          <a:pt x="4463" y="18208"/>
                          <a:pt x="4531" y="18263"/>
                          <a:pt x="4513" y="18313"/>
                        </a:cubicBezTo>
                        <a:cubicBezTo>
                          <a:pt x="4487" y="18387"/>
                          <a:pt x="4469" y="18460"/>
                          <a:pt x="4442" y="18535"/>
                        </a:cubicBezTo>
                        <a:cubicBezTo>
                          <a:pt x="4330" y="18850"/>
                          <a:pt x="4217" y="19166"/>
                          <a:pt x="4105" y="19481"/>
                        </a:cubicBezTo>
                        <a:cubicBezTo>
                          <a:pt x="4913" y="19488"/>
                          <a:pt x="6038" y="19496"/>
                          <a:pt x="6522" y="19500"/>
                        </a:cubicBezTo>
                        <a:cubicBezTo>
                          <a:pt x="6668" y="19065"/>
                          <a:pt x="6816" y="18631"/>
                          <a:pt x="6961" y="18196"/>
                        </a:cubicBezTo>
                        <a:close/>
                        <a:moveTo>
                          <a:pt x="10173" y="18196"/>
                        </a:moveTo>
                        <a:cubicBezTo>
                          <a:pt x="9547" y="18200"/>
                          <a:pt x="8923" y="18201"/>
                          <a:pt x="8297" y="18205"/>
                        </a:cubicBezTo>
                        <a:cubicBezTo>
                          <a:pt x="8121" y="18206"/>
                          <a:pt x="7943" y="18208"/>
                          <a:pt x="7767" y="18209"/>
                        </a:cubicBezTo>
                        <a:cubicBezTo>
                          <a:pt x="7752" y="18254"/>
                          <a:pt x="7741" y="18296"/>
                          <a:pt x="7726" y="18342"/>
                        </a:cubicBezTo>
                        <a:cubicBezTo>
                          <a:pt x="7703" y="18412"/>
                          <a:pt x="7676" y="18484"/>
                          <a:pt x="7654" y="18553"/>
                        </a:cubicBezTo>
                        <a:cubicBezTo>
                          <a:pt x="7549" y="18877"/>
                          <a:pt x="7443" y="19200"/>
                          <a:pt x="7338" y="19523"/>
                        </a:cubicBezTo>
                        <a:cubicBezTo>
                          <a:pt x="8147" y="19529"/>
                          <a:pt x="9281" y="19539"/>
                          <a:pt x="9765" y="19543"/>
                        </a:cubicBezTo>
                        <a:cubicBezTo>
                          <a:pt x="9903" y="19094"/>
                          <a:pt x="10038" y="18646"/>
                          <a:pt x="10173" y="18196"/>
                        </a:cubicBezTo>
                        <a:close/>
                        <a:moveTo>
                          <a:pt x="13610" y="18196"/>
                        </a:moveTo>
                        <a:cubicBezTo>
                          <a:pt x="12983" y="18200"/>
                          <a:pt x="12361" y="18202"/>
                          <a:pt x="11734" y="18205"/>
                        </a:cubicBezTo>
                        <a:cubicBezTo>
                          <a:pt x="11559" y="18206"/>
                          <a:pt x="11379" y="18207"/>
                          <a:pt x="11203" y="18209"/>
                        </a:cubicBezTo>
                        <a:cubicBezTo>
                          <a:pt x="11190" y="18255"/>
                          <a:pt x="11176" y="18301"/>
                          <a:pt x="11163" y="18348"/>
                        </a:cubicBezTo>
                        <a:cubicBezTo>
                          <a:pt x="11141" y="18421"/>
                          <a:pt x="11113" y="18493"/>
                          <a:pt x="11091" y="18566"/>
                        </a:cubicBezTo>
                        <a:cubicBezTo>
                          <a:pt x="10993" y="18900"/>
                          <a:pt x="10894" y="19233"/>
                          <a:pt x="10796" y="19566"/>
                        </a:cubicBezTo>
                        <a:cubicBezTo>
                          <a:pt x="11604" y="19573"/>
                          <a:pt x="12738" y="19583"/>
                          <a:pt x="13223" y="19587"/>
                        </a:cubicBezTo>
                        <a:cubicBezTo>
                          <a:pt x="13351" y="19124"/>
                          <a:pt x="13482" y="18660"/>
                          <a:pt x="13610" y="18196"/>
                        </a:cubicBezTo>
                        <a:close/>
                        <a:moveTo>
                          <a:pt x="3534" y="18240"/>
                        </a:moveTo>
                        <a:cubicBezTo>
                          <a:pt x="2947" y="18243"/>
                          <a:pt x="2357" y="18246"/>
                          <a:pt x="1770" y="18248"/>
                        </a:cubicBezTo>
                        <a:cubicBezTo>
                          <a:pt x="1601" y="18250"/>
                          <a:pt x="1438" y="18250"/>
                          <a:pt x="1270" y="18250"/>
                        </a:cubicBezTo>
                        <a:cubicBezTo>
                          <a:pt x="1039" y="18252"/>
                          <a:pt x="1106" y="18303"/>
                          <a:pt x="1087" y="18352"/>
                        </a:cubicBezTo>
                        <a:cubicBezTo>
                          <a:pt x="1059" y="18424"/>
                          <a:pt x="1033" y="18496"/>
                          <a:pt x="1005" y="18568"/>
                        </a:cubicBezTo>
                        <a:cubicBezTo>
                          <a:pt x="886" y="18872"/>
                          <a:pt x="767" y="19177"/>
                          <a:pt x="648" y="19481"/>
                        </a:cubicBezTo>
                        <a:cubicBezTo>
                          <a:pt x="1457" y="19488"/>
                          <a:pt x="2590" y="19495"/>
                          <a:pt x="3075" y="19500"/>
                        </a:cubicBezTo>
                        <a:cubicBezTo>
                          <a:pt x="3230" y="19080"/>
                          <a:pt x="3380" y="18659"/>
                          <a:pt x="3534" y="18240"/>
                        </a:cubicBezTo>
                        <a:close/>
                        <a:moveTo>
                          <a:pt x="485" y="19954"/>
                        </a:moveTo>
                        <a:cubicBezTo>
                          <a:pt x="403" y="20165"/>
                          <a:pt x="322" y="20377"/>
                          <a:pt x="240" y="20587"/>
                        </a:cubicBezTo>
                        <a:cubicBezTo>
                          <a:pt x="200" y="20691"/>
                          <a:pt x="159" y="20795"/>
                          <a:pt x="118" y="20899"/>
                        </a:cubicBezTo>
                        <a:cubicBezTo>
                          <a:pt x="98" y="20949"/>
                          <a:pt x="86" y="21000"/>
                          <a:pt x="67" y="21050"/>
                        </a:cubicBezTo>
                        <a:cubicBezTo>
                          <a:pt x="54" y="21084"/>
                          <a:pt x="39" y="21117"/>
                          <a:pt x="26" y="21150"/>
                        </a:cubicBezTo>
                        <a:cubicBezTo>
                          <a:pt x="-35" y="21184"/>
                          <a:pt x="11" y="21195"/>
                          <a:pt x="159" y="21187"/>
                        </a:cubicBezTo>
                        <a:cubicBezTo>
                          <a:pt x="928" y="21207"/>
                          <a:pt x="1974" y="21235"/>
                          <a:pt x="2463" y="21247"/>
                        </a:cubicBezTo>
                        <a:cubicBezTo>
                          <a:pt x="2617" y="20827"/>
                          <a:pt x="2768" y="20407"/>
                          <a:pt x="2922" y="19987"/>
                        </a:cubicBezTo>
                        <a:cubicBezTo>
                          <a:pt x="2111" y="19977"/>
                          <a:pt x="1296" y="19965"/>
                          <a:pt x="485" y="19954"/>
                        </a:cubicBezTo>
                        <a:close/>
                        <a:moveTo>
                          <a:pt x="3922" y="20000"/>
                        </a:moveTo>
                        <a:cubicBezTo>
                          <a:pt x="3844" y="20217"/>
                          <a:pt x="3765" y="20434"/>
                          <a:pt x="3687" y="20652"/>
                        </a:cubicBezTo>
                        <a:cubicBezTo>
                          <a:pt x="3650" y="20759"/>
                          <a:pt x="3612" y="20866"/>
                          <a:pt x="3575" y="20973"/>
                        </a:cubicBezTo>
                        <a:cubicBezTo>
                          <a:pt x="3556" y="21026"/>
                          <a:pt x="3532" y="21080"/>
                          <a:pt x="3514" y="21133"/>
                        </a:cubicBezTo>
                        <a:cubicBezTo>
                          <a:pt x="3501" y="21167"/>
                          <a:pt x="3496" y="21201"/>
                          <a:pt x="3483" y="21235"/>
                        </a:cubicBezTo>
                        <a:cubicBezTo>
                          <a:pt x="3422" y="21269"/>
                          <a:pt x="3468" y="21282"/>
                          <a:pt x="3616" y="21274"/>
                        </a:cubicBezTo>
                        <a:cubicBezTo>
                          <a:pt x="4385" y="21294"/>
                          <a:pt x="5430" y="21322"/>
                          <a:pt x="5921" y="21334"/>
                        </a:cubicBezTo>
                        <a:cubicBezTo>
                          <a:pt x="6066" y="20900"/>
                          <a:pt x="6214" y="20465"/>
                          <a:pt x="6359" y="20031"/>
                        </a:cubicBezTo>
                        <a:cubicBezTo>
                          <a:pt x="5548" y="20020"/>
                          <a:pt x="4732" y="20011"/>
                          <a:pt x="3922" y="20000"/>
                        </a:cubicBezTo>
                        <a:close/>
                        <a:moveTo>
                          <a:pt x="7338" y="20048"/>
                        </a:moveTo>
                        <a:cubicBezTo>
                          <a:pt x="7313" y="20053"/>
                          <a:pt x="7310" y="20063"/>
                          <a:pt x="7328" y="20081"/>
                        </a:cubicBezTo>
                        <a:cubicBezTo>
                          <a:pt x="7261" y="20289"/>
                          <a:pt x="7192" y="20496"/>
                          <a:pt x="7124" y="20703"/>
                        </a:cubicBezTo>
                        <a:cubicBezTo>
                          <a:pt x="7053" y="20923"/>
                          <a:pt x="6981" y="21143"/>
                          <a:pt x="6910" y="21361"/>
                        </a:cubicBezTo>
                        <a:cubicBezTo>
                          <a:pt x="7726" y="21383"/>
                          <a:pt x="8867" y="21413"/>
                          <a:pt x="9358" y="21426"/>
                        </a:cubicBezTo>
                        <a:cubicBezTo>
                          <a:pt x="9494" y="20977"/>
                          <a:pt x="9639" y="20528"/>
                          <a:pt x="9776" y="20079"/>
                        </a:cubicBezTo>
                        <a:cubicBezTo>
                          <a:pt x="9333" y="20073"/>
                          <a:pt x="8892" y="20068"/>
                          <a:pt x="8450" y="20062"/>
                        </a:cubicBezTo>
                        <a:cubicBezTo>
                          <a:pt x="8258" y="20060"/>
                          <a:pt x="8059" y="20056"/>
                          <a:pt x="7869" y="20054"/>
                        </a:cubicBezTo>
                        <a:cubicBezTo>
                          <a:pt x="7738" y="20052"/>
                          <a:pt x="7612" y="20052"/>
                          <a:pt x="7481" y="20050"/>
                        </a:cubicBezTo>
                        <a:cubicBezTo>
                          <a:pt x="7412" y="20043"/>
                          <a:pt x="7364" y="20042"/>
                          <a:pt x="7338" y="20048"/>
                        </a:cubicBezTo>
                        <a:close/>
                        <a:moveTo>
                          <a:pt x="10765" y="20091"/>
                        </a:moveTo>
                        <a:cubicBezTo>
                          <a:pt x="10739" y="20097"/>
                          <a:pt x="10735" y="20108"/>
                          <a:pt x="10755" y="20127"/>
                        </a:cubicBezTo>
                        <a:cubicBezTo>
                          <a:pt x="10691" y="20341"/>
                          <a:pt x="10634" y="20555"/>
                          <a:pt x="10571" y="20770"/>
                        </a:cubicBezTo>
                        <a:cubicBezTo>
                          <a:pt x="10504" y="20996"/>
                          <a:pt x="10435" y="21224"/>
                          <a:pt x="10367" y="21451"/>
                        </a:cubicBezTo>
                        <a:cubicBezTo>
                          <a:pt x="11185" y="21472"/>
                          <a:pt x="12325" y="21501"/>
                          <a:pt x="12815" y="21513"/>
                        </a:cubicBezTo>
                        <a:cubicBezTo>
                          <a:pt x="12944" y="21050"/>
                          <a:pt x="13074" y="20588"/>
                          <a:pt x="13202" y="20124"/>
                        </a:cubicBezTo>
                        <a:cubicBezTo>
                          <a:pt x="12760" y="20118"/>
                          <a:pt x="12319" y="20112"/>
                          <a:pt x="11877" y="20106"/>
                        </a:cubicBezTo>
                        <a:cubicBezTo>
                          <a:pt x="11685" y="20104"/>
                          <a:pt x="11497" y="20100"/>
                          <a:pt x="11305" y="20097"/>
                        </a:cubicBezTo>
                        <a:cubicBezTo>
                          <a:pt x="11175" y="20096"/>
                          <a:pt x="11038" y="20095"/>
                          <a:pt x="10908" y="20093"/>
                        </a:cubicBezTo>
                        <a:cubicBezTo>
                          <a:pt x="10838" y="20086"/>
                          <a:pt x="10791" y="20086"/>
                          <a:pt x="10765" y="20091"/>
                        </a:cubicBezTo>
                        <a:close/>
                        <a:moveTo>
                          <a:pt x="14192" y="20135"/>
                        </a:moveTo>
                        <a:cubicBezTo>
                          <a:pt x="14166" y="20140"/>
                          <a:pt x="14162" y="20153"/>
                          <a:pt x="14181" y="20170"/>
                        </a:cubicBezTo>
                        <a:cubicBezTo>
                          <a:pt x="14122" y="20393"/>
                          <a:pt x="14058" y="20614"/>
                          <a:pt x="13998" y="20836"/>
                        </a:cubicBezTo>
                        <a:cubicBezTo>
                          <a:pt x="13939" y="21058"/>
                          <a:pt x="13885" y="21280"/>
                          <a:pt x="13824" y="21502"/>
                        </a:cubicBezTo>
                        <a:cubicBezTo>
                          <a:pt x="13811" y="21556"/>
                          <a:pt x="13912" y="21539"/>
                          <a:pt x="14100" y="21544"/>
                        </a:cubicBezTo>
                        <a:cubicBezTo>
                          <a:pt x="14226" y="21547"/>
                          <a:pt x="14350" y="21551"/>
                          <a:pt x="14477" y="21554"/>
                        </a:cubicBezTo>
                        <a:cubicBezTo>
                          <a:pt x="14666" y="21559"/>
                          <a:pt x="14849" y="21564"/>
                          <a:pt x="15038" y="21569"/>
                        </a:cubicBezTo>
                        <a:cubicBezTo>
                          <a:pt x="15446" y="21579"/>
                          <a:pt x="15771" y="21587"/>
                          <a:pt x="16262" y="21600"/>
                        </a:cubicBezTo>
                        <a:cubicBezTo>
                          <a:pt x="16382" y="21122"/>
                          <a:pt x="16509" y="20646"/>
                          <a:pt x="16629" y="20168"/>
                        </a:cubicBezTo>
                        <a:cubicBezTo>
                          <a:pt x="16187" y="20162"/>
                          <a:pt x="15745" y="20155"/>
                          <a:pt x="15303" y="20149"/>
                        </a:cubicBezTo>
                        <a:cubicBezTo>
                          <a:pt x="15111" y="20146"/>
                          <a:pt x="14912" y="20144"/>
                          <a:pt x="14722" y="20141"/>
                        </a:cubicBezTo>
                        <a:cubicBezTo>
                          <a:pt x="14591" y="20139"/>
                          <a:pt x="14465" y="20139"/>
                          <a:pt x="14334" y="20137"/>
                        </a:cubicBezTo>
                        <a:cubicBezTo>
                          <a:pt x="14265" y="20130"/>
                          <a:pt x="14217" y="20129"/>
                          <a:pt x="14192" y="2013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numCol="1" anchor="ctr">
                    <a:normAutofit/>
                  </a:bodyPr>
                  <a:lstStyle>
                    <a:defPPr>
                      <a:defRPr lang="id-ID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defTabSz="228600">
                      <a:defRPr sz="3000" b="0" spc="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40" name="ïśḷíḍè">
                    <a:extLst>
                      <a:ext uri="{FF2B5EF4-FFF2-40B4-BE49-F238E27FC236}">
                        <a16:creationId xmlns:a16="http://schemas.microsoft.com/office/drawing/2014/main" xmlns="" id="{1DD7F8D2-4799-4984-83C6-7030CFB38344}"/>
                      </a:ext>
                    </a:extLst>
                  </p:cNvPr>
                  <p:cNvSpPr/>
                  <p:nvPr/>
                </p:nvSpPr>
                <p:spPr>
                  <a:xfrm>
                    <a:off x="4813053" y="2860457"/>
                    <a:ext cx="809690" cy="307527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546" h="21600" extrusionOk="0">
                        <a:moveTo>
                          <a:pt x="3915" y="0"/>
                        </a:moveTo>
                        <a:cubicBezTo>
                          <a:pt x="3844" y="400"/>
                          <a:pt x="3768" y="799"/>
                          <a:pt x="3696" y="1199"/>
                        </a:cubicBezTo>
                        <a:cubicBezTo>
                          <a:pt x="3686" y="1254"/>
                          <a:pt x="3682" y="1308"/>
                          <a:pt x="3672" y="1363"/>
                        </a:cubicBezTo>
                        <a:cubicBezTo>
                          <a:pt x="3664" y="1408"/>
                          <a:pt x="3607" y="1427"/>
                          <a:pt x="3751" y="1446"/>
                        </a:cubicBezTo>
                        <a:cubicBezTo>
                          <a:pt x="3812" y="1454"/>
                          <a:pt x="3878" y="1463"/>
                          <a:pt x="3939" y="1471"/>
                        </a:cubicBezTo>
                        <a:cubicBezTo>
                          <a:pt x="4191" y="1503"/>
                          <a:pt x="4440" y="1535"/>
                          <a:pt x="4692" y="1568"/>
                        </a:cubicBezTo>
                        <a:cubicBezTo>
                          <a:pt x="5240" y="1639"/>
                          <a:pt x="5975" y="1733"/>
                          <a:pt x="6332" y="1779"/>
                        </a:cubicBezTo>
                        <a:cubicBezTo>
                          <a:pt x="6392" y="1387"/>
                          <a:pt x="6453" y="997"/>
                          <a:pt x="6513" y="605"/>
                        </a:cubicBezTo>
                        <a:cubicBezTo>
                          <a:pt x="6521" y="551"/>
                          <a:pt x="6536" y="497"/>
                          <a:pt x="6544" y="443"/>
                        </a:cubicBezTo>
                        <a:cubicBezTo>
                          <a:pt x="6551" y="398"/>
                          <a:pt x="6598" y="380"/>
                          <a:pt x="6458" y="360"/>
                        </a:cubicBezTo>
                        <a:cubicBezTo>
                          <a:pt x="6397" y="352"/>
                          <a:pt x="6338" y="344"/>
                          <a:pt x="6277" y="336"/>
                        </a:cubicBezTo>
                        <a:cubicBezTo>
                          <a:pt x="6029" y="300"/>
                          <a:pt x="5780" y="265"/>
                          <a:pt x="5532" y="230"/>
                        </a:cubicBezTo>
                        <a:cubicBezTo>
                          <a:pt x="4993" y="153"/>
                          <a:pt x="4454" y="77"/>
                          <a:pt x="3915" y="0"/>
                        </a:cubicBezTo>
                        <a:close/>
                        <a:moveTo>
                          <a:pt x="3586" y="2017"/>
                        </a:moveTo>
                        <a:cubicBezTo>
                          <a:pt x="3514" y="2417"/>
                          <a:pt x="3439" y="2817"/>
                          <a:pt x="3366" y="3216"/>
                        </a:cubicBezTo>
                        <a:cubicBezTo>
                          <a:pt x="3356" y="3271"/>
                          <a:pt x="3344" y="3327"/>
                          <a:pt x="3335" y="3382"/>
                        </a:cubicBezTo>
                        <a:cubicBezTo>
                          <a:pt x="3327" y="3427"/>
                          <a:pt x="3273" y="3447"/>
                          <a:pt x="3421" y="3463"/>
                        </a:cubicBezTo>
                        <a:cubicBezTo>
                          <a:pt x="3484" y="3470"/>
                          <a:pt x="3547" y="3477"/>
                          <a:pt x="3609" y="3484"/>
                        </a:cubicBezTo>
                        <a:cubicBezTo>
                          <a:pt x="3866" y="3512"/>
                          <a:pt x="4121" y="3542"/>
                          <a:pt x="4378" y="3571"/>
                        </a:cubicBezTo>
                        <a:cubicBezTo>
                          <a:pt x="4937" y="3633"/>
                          <a:pt x="5693" y="3716"/>
                          <a:pt x="6058" y="3757"/>
                        </a:cubicBezTo>
                        <a:cubicBezTo>
                          <a:pt x="6120" y="3365"/>
                          <a:pt x="6183" y="2972"/>
                          <a:pt x="6246" y="2581"/>
                        </a:cubicBezTo>
                        <a:cubicBezTo>
                          <a:pt x="6254" y="2527"/>
                          <a:pt x="6261" y="2475"/>
                          <a:pt x="6269" y="2421"/>
                        </a:cubicBezTo>
                        <a:cubicBezTo>
                          <a:pt x="6277" y="2377"/>
                          <a:pt x="6327" y="2359"/>
                          <a:pt x="6183" y="2340"/>
                        </a:cubicBezTo>
                        <a:cubicBezTo>
                          <a:pt x="6122" y="2333"/>
                          <a:pt x="6056" y="2325"/>
                          <a:pt x="5995" y="2318"/>
                        </a:cubicBezTo>
                        <a:cubicBezTo>
                          <a:pt x="5741" y="2286"/>
                          <a:pt x="5487" y="2254"/>
                          <a:pt x="5234" y="2222"/>
                        </a:cubicBezTo>
                        <a:cubicBezTo>
                          <a:pt x="4683" y="2154"/>
                          <a:pt x="4137" y="2086"/>
                          <a:pt x="3586" y="2017"/>
                        </a:cubicBezTo>
                        <a:close/>
                        <a:moveTo>
                          <a:pt x="18816" y="2104"/>
                        </a:moveTo>
                        <a:cubicBezTo>
                          <a:pt x="18809" y="2481"/>
                          <a:pt x="18800" y="2858"/>
                          <a:pt x="18793" y="3235"/>
                        </a:cubicBezTo>
                        <a:cubicBezTo>
                          <a:pt x="18792" y="3287"/>
                          <a:pt x="18724" y="3365"/>
                          <a:pt x="18887" y="3386"/>
                        </a:cubicBezTo>
                        <a:cubicBezTo>
                          <a:pt x="19007" y="3402"/>
                          <a:pt x="19121" y="3417"/>
                          <a:pt x="19240" y="3432"/>
                        </a:cubicBezTo>
                        <a:cubicBezTo>
                          <a:pt x="19468" y="3461"/>
                          <a:pt x="19703" y="3490"/>
                          <a:pt x="19931" y="3519"/>
                        </a:cubicBezTo>
                        <a:cubicBezTo>
                          <a:pt x="20444" y="3585"/>
                          <a:pt x="21112" y="3672"/>
                          <a:pt x="21469" y="3718"/>
                        </a:cubicBezTo>
                        <a:cubicBezTo>
                          <a:pt x="21464" y="3350"/>
                          <a:pt x="21458" y="2982"/>
                          <a:pt x="21453" y="2614"/>
                        </a:cubicBezTo>
                        <a:cubicBezTo>
                          <a:pt x="21452" y="2562"/>
                          <a:pt x="21517" y="2489"/>
                          <a:pt x="21359" y="2467"/>
                        </a:cubicBezTo>
                        <a:cubicBezTo>
                          <a:pt x="21241" y="2450"/>
                          <a:pt x="21123" y="2432"/>
                          <a:pt x="21006" y="2415"/>
                        </a:cubicBezTo>
                        <a:cubicBezTo>
                          <a:pt x="20781" y="2383"/>
                          <a:pt x="20555" y="2352"/>
                          <a:pt x="20331" y="2320"/>
                        </a:cubicBezTo>
                        <a:cubicBezTo>
                          <a:pt x="19825" y="2248"/>
                          <a:pt x="19323" y="2176"/>
                          <a:pt x="18816" y="2104"/>
                        </a:cubicBezTo>
                        <a:close/>
                        <a:moveTo>
                          <a:pt x="18840" y="3904"/>
                        </a:moveTo>
                        <a:cubicBezTo>
                          <a:pt x="18825" y="4280"/>
                          <a:pt x="18808" y="4656"/>
                          <a:pt x="18793" y="5033"/>
                        </a:cubicBezTo>
                        <a:cubicBezTo>
                          <a:pt x="18791" y="5085"/>
                          <a:pt x="18720" y="5164"/>
                          <a:pt x="18887" y="5182"/>
                        </a:cubicBezTo>
                        <a:cubicBezTo>
                          <a:pt x="19008" y="5196"/>
                          <a:pt x="19126" y="5210"/>
                          <a:pt x="19248" y="5223"/>
                        </a:cubicBezTo>
                        <a:cubicBezTo>
                          <a:pt x="19481" y="5249"/>
                          <a:pt x="19714" y="5274"/>
                          <a:pt x="19946" y="5300"/>
                        </a:cubicBezTo>
                        <a:cubicBezTo>
                          <a:pt x="20470" y="5358"/>
                          <a:pt x="21159" y="5434"/>
                          <a:pt x="21523" y="5474"/>
                        </a:cubicBezTo>
                        <a:cubicBezTo>
                          <a:pt x="21527" y="5106"/>
                          <a:pt x="21527" y="4740"/>
                          <a:pt x="21531" y="4372"/>
                        </a:cubicBezTo>
                        <a:cubicBezTo>
                          <a:pt x="21532" y="4320"/>
                          <a:pt x="21600" y="4245"/>
                          <a:pt x="21437" y="4225"/>
                        </a:cubicBezTo>
                        <a:cubicBezTo>
                          <a:pt x="21317" y="4210"/>
                          <a:pt x="21196" y="4194"/>
                          <a:pt x="21076" y="4180"/>
                        </a:cubicBezTo>
                        <a:cubicBezTo>
                          <a:pt x="20846" y="4151"/>
                          <a:pt x="20615" y="4123"/>
                          <a:pt x="20386" y="4095"/>
                        </a:cubicBezTo>
                        <a:cubicBezTo>
                          <a:pt x="19870" y="4031"/>
                          <a:pt x="19356" y="3968"/>
                          <a:pt x="18840" y="3904"/>
                        </a:cubicBezTo>
                        <a:close/>
                        <a:moveTo>
                          <a:pt x="3249" y="4035"/>
                        </a:moveTo>
                        <a:cubicBezTo>
                          <a:pt x="3177" y="4435"/>
                          <a:pt x="3109" y="4836"/>
                          <a:pt x="3037" y="5236"/>
                        </a:cubicBezTo>
                        <a:cubicBezTo>
                          <a:pt x="3027" y="5290"/>
                          <a:pt x="3015" y="5345"/>
                          <a:pt x="3005" y="5399"/>
                        </a:cubicBezTo>
                        <a:cubicBezTo>
                          <a:pt x="2997" y="5445"/>
                          <a:pt x="2939" y="5463"/>
                          <a:pt x="3092" y="5478"/>
                        </a:cubicBezTo>
                        <a:cubicBezTo>
                          <a:pt x="3155" y="5484"/>
                          <a:pt x="3217" y="5491"/>
                          <a:pt x="3280" y="5497"/>
                        </a:cubicBezTo>
                        <a:cubicBezTo>
                          <a:pt x="3542" y="5522"/>
                          <a:pt x="3811" y="5546"/>
                          <a:pt x="4072" y="5571"/>
                        </a:cubicBezTo>
                        <a:cubicBezTo>
                          <a:pt x="4642" y="5625"/>
                          <a:pt x="5404" y="5700"/>
                          <a:pt x="5775" y="5735"/>
                        </a:cubicBezTo>
                        <a:cubicBezTo>
                          <a:pt x="5838" y="5343"/>
                          <a:pt x="5901" y="4951"/>
                          <a:pt x="5963" y="4559"/>
                        </a:cubicBezTo>
                        <a:cubicBezTo>
                          <a:pt x="5972" y="4505"/>
                          <a:pt x="5978" y="4451"/>
                          <a:pt x="5987" y="4397"/>
                        </a:cubicBezTo>
                        <a:cubicBezTo>
                          <a:pt x="5994" y="4352"/>
                          <a:pt x="6050" y="4334"/>
                          <a:pt x="5901" y="4318"/>
                        </a:cubicBezTo>
                        <a:cubicBezTo>
                          <a:pt x="5838" y="4312"/>
                          <a:pt x="5776" y="4304"/>
                          <a:pt x="5712" y="4298"/>
                        </a:cubicBezTo>
                        <a:cubicBezTo>
                          <a:pt x="5454" y="4270"/>
                          <a:pt x="5195" y="4243"/>
                          <a:pt x="4936" y="4215"/>
                        </a:cubicBezTo>
                        <a:cubicBezTo>
                          <a:pt x="4374" y="4155"/>
                          <a:pt x="3810" y="4095"/>
                          <a:pt x="3249" y="4035"/>
                        </a:cubicBezTo>
                        <a:close/>
                        <a:moveTo>
                          <a:pt x="7023" y="4474"/>
                        </a:moveTo>
                        <a:cubicBezTo>
                          <a:pt x="6965" y="4862"/>
                          <a:pt x="6907" y="5251"/>
                          <a:pt x="6850" y="5640"/>
                        </a:cubicBezTo>
                        <a:cubicBezTo>
                          <a:pt x="6843" y="5693"/>
                          <a:pt x="6835" y="5746"/>
                          <a:pt x="6827" y="5799"/>
                        </a:cubicBezTo>
                        <a:cubicBezTo>
                          <a:pt x="6820" y="5844"/>
                          <a:pt x="6763" y="5862"/>
                          <a:pt x="6913" y="5876"/>
                        </a:cubicBezTo>
                        <a:cubicBezTo>
                          <a:pt x="6977" y="5882"/>
                          <a:pt x="7045" y="5888"/>
                          <a:pt x="7109" y="5894"/>
                        </a:cubicBezTo>
                        <a:cubicBezTo>
                          <a:pt x="7371" y="5919"/>
                          <a:pt x="7632" y="5944"/>
                          <a:pt x="7894" y="5969"/>
                        </a:cubicBezTo>
                        <a:cubicBezTo>
                          <a:pt x="8463" y="6023"/>
                          <a:pt x="9225" y="6094"/>
                          <a:pt x="9596" y="6129"/>
                        </a:cubicBezTo>
                        <a:cubicBezTo>
                          <a:pt x="9644" y="5742"/>
                          <a:pt x="9698" y="5357"/>
                          <a:pt x="9746" y="4971"/>
                        </a:cubicBezTo>
                        <a:cubicBezTo>
                          <a:pt x="9752" y="4914"/>
                          <a:pt x="9754" y="4857"/>
                          <a:pt x="9761" y="4801"/>
                        </a:cubicBezTo>
                        <a:cubicBezTo>
                          <a:pt x="9768" y="4745"/>
                          <a:pt x="9629" y="4750"/>
                          <a:pt x="9479" y="4735"/>
                        </a:cubicBezTo>
                        <a:cubicBezTo>
                          <a:pt x="9220" y="4707"/>
                          <a:pt x="8968" y="4679"/>
                          <a:pt x="8710" y="4652"/>
                        </a:cubicBezTo>
                        <a:cubicBezTo>
                          <a:pt x="8148" y="4592"/>
                          <a:pt x="7584" y="4533"/>
                          <a:pt x="7023" y="4474"/>
                        </a:cubicBezTo>
                        <a:close/>
                        <a:moveTo>
                          <a:pt x="10946" y="4869"/>
                        </a:moveTo>
                        <a:cubicBezTo>
                          <a:pt x="10903" y="5252"/>
                          <a:pt x="10865" y="5634"/>
                          <a:pt x="10821" y="6017"/>
                        </a:cubicBezTo>
                        <a:cubicBezTo>
                          <a:pt x="10814" y="6072"/>
                          <a:pt x="10803" y="6128"/>
                          <a:pt x="10797" y="6184"/>
                        </a:cubicBezTo>
                        <a:cubicBezTo>
                          <a:pt x="10791" y="6240"/>
                          <a:pt x="10936" y="6234"/>
                          <a:pt x="11087" y="6249"/>
                        </a:cubicBezTo>
                        <a:cubicBezTo>
                          <a:pt x="11349" y="6273"/>
                          <a:pt x="11610" y="6297"/>
                          <a:pt x="11872" y="6321"/>
                        </a:cubicBezTo>
                        <a:cubicBezTo>
                          <a:pt x="12442" y="6375"/>
                          <a:pt x="13211" y="6448"/>
                          <a:pt x="13583" y="6483"/>
                        </a:cubicBezTo>
                        <a:cubicBezTo>
                          <a:pt x="13615" y="6108"/>
                          <a:pt x="13643" y="5733"/>
                          <a:pt x="13677" y="5358"/>
                        </a:cubicBezTo>
                        <a:cubicBezTo>
                          <a:pt x="13681" y="5304"/>
                          <a:pt x="13688" y="5249"/>
                          <a:pt x="13692" y="5194"/>
                        </a:cubicBezTo>
                        <a:cubicBezTo>
                          <a:pt x="13697" y="5140"/>
                          <a:pt x="13557" y="5146"/>
                          <a:pt x="13410" y="5130"/>
                        </a:cubicBezTo>
                        <a:cubicBezTo>
                          <a:pt x="13152" y="5103"/>
                          <a:pt x="12892" y="5075"/>
                          <a:pt x="12633" y="5047"/>
                        </a:cubicBezTo>
                        <a:cubicBezTo>
                          <a:pt x="12072" y="4988"/>
                          <a:pt x="11507" y="4928"/>
                          <a:pt x="10946" y="4869"/>
                        </a:cubicBezTo>
                        <a:close/>
                        <a:moveTo>
                          <a:pt x="14885" y="5263"/>
                        </a:moveTo>
                        <a:cubicBezTo>
                          <a:pt x="14856" y="5634"/>
                          <a:pt x="14828" y="6006"/>
                          <a:pt x="14799" y="6377"/>
                        </a:cubicBezTo>
                        <a:cubicBezTo>
                          <a:pt x="14794" y="6431"/>
                          <a:pt x="14795" y="6484"/>
                          <a:pt x="14791" y="6539"/>
                        </a:cubicBezTo>
                        <a:cubicBezTo>
                          <a:pt x="14787" y="6593"/>
                          <a:pt x="14927" y="6587"/>
                          <a:pt x="15073" y="6601"/>
                        </a:cubicBezTo>
                        <a:cubicBezTo>
                          <a:pt x="15336" y="6626"/>
                          <a:pt x="15603" y="6651"/>
                          <a:pt x="15866" y="6675"/>
                        </a:cubicBezTo>
                        <a:cubicBezTo>
                          <a:pt x="16435" y="6729"/>
                          <a:pt x="17197" y="6800"/>
                          <a:pt x="17569" y="6835"/>
                        </a:cubicBezTo>
                        <a:cubicBezTo>
                          <a:pt x="17588" y="6454"/>
                          <a:pt x="17605" y="6076"/>
                          <a:pt x="17624" y="5696"/>
                        </a:cubicBezTo>
                        <a:cubicBezTo>
                          <a:pt x="17627" y="5644"/>
                          <a:pt x="17705" y="5562"/>
                          <a:pt x="17537" y="5544"/>
                        </a:cubicBezTo>
                        <a:cubicBezTo>
                          <a:pt x="17415" y="5531"/>
                          <a:pt x="17291" y="5518"/>
                          <a:pt x="17169" y="5505"/>
                        </a:cubicBezTo>
                        <a:cubicBezTo>
                          <a:pt x="16935" y="5480"/>
                          <a:pt x="16704" y="5455"/>
                          <a:pt x="16470" y="5431"/>
                        </a:cubicBezTo>
                        <a:cubicBezTo>
                          <a:pt x="15943" y="5375"/>
                          <a:pt x="15412" y="5319"/>
                          <a:pt x="14885" y="5263"/>
                        </a:cubicBezTo>
                        <a:close/>
                        <a:moveTo>
                          <a:pt x="18675" y="5702"/>
                        </a:moveTo>
                        <a:cubicBezTo>
                          <a:pt x="18660" y="6079"/>
                          <a:pt x="18643" y="6456"/>
                          <a:pt x="18628" y="6833"/>
                        </a:cubicBezTo>
                        <a:cubicBezTo>
                          <a:pt x="18626" y="6885"/>
                          <a:pt x="18552" y="6964"/>
                          <a:pt x="18722" y="6980"/>
                        </a:cubicBezTo>
                        <a:cubicBezTo>
                          <a:pt x="18846" y="6991"/>
                          <a:pt x="18967" y="7003"/>
                          <a:pt x="19091" y="7015"/>
                        </a:cubicBezTo>
                        <a:cubicBezTo>
                          <a:pt x="19328" y="7037"/>
                          <a:pt x="19568" y="7059"/>
                          <a:pt x="19805" y="7081"/>
                        </a:cubicBezTo>
                        <a:cubicBezTo>
                          <a:pt x="20339" y="7131"/>
                          <a:pt x="21035" y="7198"/>
                          <a:pt x="21406" y="7232"/>
                        </a:cubicBezTo>
                        <a:cubicBezTo>
                          <a:pt x="21410" y="6865"/>
                          <a:pt x="21411" y="6496"/>
                          <a:pt x="21414" y="6129"/>
                        </a:cubicBezTo>
                        <a:cubicBezTo>
                          <a:pt x="21414" y="6077"/>
                          <a:pt x="21486" y="6001"/>
                          <a:pt x="21319" y="5984"/>
                        </a:cubicBezTo>
                        <a:cubicBezTo>
                          <a:pt x="21197" y="5971"/>
                          <a:pt x="21073" y="5957"/>
                          <a:pt x="20951" y="5944"/>
                        </a:cubicBezTo>
                        <a:cubicBezTo>
                          <a:pt x="20717" y="5919"/>
                          <a:pt x="20486" y="5895"/>
                          <a:pt x="20252" y="5870"/>
                        </a:cubicBezTo>
                        <a:cubicBezTo>
                          <a:pt x="19726" y="5814"/>
                          <a:pt x="19202" y="5758"/>
                          <a:pt x="18675" y="5702"/>
                        </a:cubicBezTo>
                        <a:close/>
                        <a:moveTo>
                          <a:pt x="2919" y="6052"/>
                        </a:moveTo>
                        <a:cubicBezTo>
                          <a:pt x="2846" y="6452"/>
                          <a:pt x="2779" y="6854"/>
                          <a:pt x="2707" y="7253"/>
                        </a:cubicBezTo>
                        <a:cubicBezTo>
                          <a:pt x="2697" y="7308"/>
                          <a:pt x="2686" y="7362"/>
                          <a:pt x="2676" y="7417"/>
                        </a:cubicBezTo>
                        <a:cubicBezTo>
                          <a:pt x="2668" y="7462"/>
                          <a:pt x="2605" y="7483"/>
                          <a:pt x="2762" y="7495"/>
                        </a:cubicBezTo>
                        <a:cubicBezTo>
                          <a:pt x="2826" y="7500"/>
                          <a:pt x="2893" y="7505"/>
                          <a:pt x="2958" y="7510"/>
                        </a:cubicBezTo>
                        <a:cubicBezTo>
                          <a:pt x="3225" y="7531"/>
                          <a:pt x="3492" y="7553"/>
                          <a:pt x="3759" y="7574"/>
                        </a:cubicBezTo>
                        <a:cubicBezTo>
                          <a:pt x="4339" y="7620"/>
                          <a:pt x="5122" y="7681"/>
                          <a:pt x="5501" y="7711"/>
                        </a:cubicBezTo>
                        <a:cubicBezTo>
                          <a:pt x="5563" y="7319"/>
                          <a:pt x="5619" y="6928"/>
                          <a:pt x="5681" y="6537"/>
                        </a:cubicBezTo>
                        <a:cubicBezTo>
                          <a:pt x="5690" y="6483"/>
                          <a:pt x="5704" y="6428"/>
                          <a:pt x="5712" y="6375"/>
                        </a:cubicBezTo>
                        <a:cubicBezTo>
                          <a:pt x="5720" y="6330"/>
                          <a:pt x="5771" y="6310"/>
                          <a:pt x="5618" y="6296"/>
                        </a:cubicBezTo>
                        <a:cubicBezTo>
                          <a:pt x="5554" y="6291"/>
                          <a:pt x="5494" y="6285"/>
                          <a:pt x="5430" y="6280"/>
                        </a:cubicBezTo>
                        <a:cubicBezTo>
                          <a:pt x="5166" y="6256"/>
                          <a:pt x="4901" y="6231"/>
                          <a:pt x="4637" y="6207"/>
                        </a:cubicBezTo>
                        <a:cubicBezTo>
                          <a:pt x="4065" y="6155"/>
                          <a:pt x="3491" y="6104"/>
                          <a:pt x="2919" y="6052"/>
                        </a:cubicBezTo>
                        <a:close/>
                        <a:moveTo>
                          <a:pt x="6858" y="6404"/>
                        </a:moveTo>
                        <a:cubicBezTo>
                          <a:pt x="6800" y="6793"/>
                          <a:pt x="6743" y="7181"/>
                          <a:pt x="6685" y="7570"/>
                        </a:cubicBezTo>
                        <a:cubicBezTo>
                          <a:pt x="6677" y="7623"/>
                          <a:pt x="6670" y="7676"/>
                          <a:pt x="6662" y="7730"/>
                        </a:cubicBezTo>
                        <a:cubicBezTo>
                          <a:pt x="6655" y="7775"/>
                          <a:pt x="6593" y="7794"/>
                          <a:pt x="6748" y="7806"/>
                        </a:cubicBezTo>
                        <a:cubicBezTo>
                          <a:pt x="6813" y="7811"/>
                          <a:pt x="6880" y="7816"/>
                          <a:pt x="6944" y="7821"/>
                        </a:cubicBezTo>
                        <a:cubicBezTo>
                          <a:pt x="7212" y="7841"/>
                          <a:pt x="7478" y="7862"/>
                          <a:pt x="7745" y="7883"/>
                        </a:cubicBezTo>
                        <a:cubicBezTo>
                          <a:pt x="8325" y="7928"/>
                          <a:pt x="9109" y="7988"/>
                          <a:pt x="9487" y="8017"/>
                        </a:cubicBezTo>
                        <a:cubicBezTo>
                          <a:pt x="9535" y="7631"/>
                          <a:pt x="9580" y="7246"/>
                          <a:pt x="9628" y="6860"/>
                        </a:cubicBezTo>
                        <a:cubicBezTo>
                          <a:pt x="9635" y="6803"/>
                          <a:pt x="9645" y="6746"/>
                          <a:pt x="9651" y="6690"/>
                        </a:cubicBezTo>
                        <a:cubicBezTo>
                          <a:pt x="9659" y="6633"/>
                          <a:pt x="9514" y="6641"/>
                          <a:pt x="9361" y="6628"/>
                        </a:cubicBezTo>
                        <a:cubicBezTo>
                          <a:pt x="9098" y="6604"/>
                          <a:pt x="8839" y="6581"/>
                          <a:pt x="8576" y="6557"/>
                        </a:cubicBezTo>
                        <a:cubicBezTo>
                          <a:pt x="8004" y="6506"/>
                          <a:pt x="7429" y="6455"/>
                          <a:pt x="6858" y="6404"/>
                        </a:cubicBezTo>
                        <a:close/>
                        <a:moveTo>
                          <a:pt x="10781" y="6754"/>
                        </a:moveTo>
                        <a:cubicBezTo>
                          <a:pt x="10737" y="7137"/>
                          <a:pt x="10699" y="7520"/>
                          <a:pt x="10656" y="7903"/>
                        </a:cubicBezTo>
                        <a:cubicBezTo>
                          <a:pt x="10649" y="7959"/>
                          <a:pt x="10638" y="8016"/>
                          <a:pt x="10632" y="8071"/>
                        </a:cubicBezTo>
                        <a:cubicBezTo>
                          <a:pt x="10626" y="8128"/>
                          <a:pt x="10770" y="8117"/>
                          <a:pt x="10923" y="8129"/>
                        </a:cubicBezTo>
                        <a:cubicBezTo>
                          <a:pt x="11189" y="8150"/>
                          <a:pt x="11456" y="8171"/>
                          <a:pt x="11723" y="8191"/>
                        </a:cubicBezTo>
                        <a:cubicBezTo>
                          <a:pt x="12303" y="8236"/>
                          <a:pt x="13086" y="8296"/>
                          <a:pt x="13465" y="8326"/>
                        </a:cubicBezTo>
                        <a:cubicBezTo>
                          <a:pt x="13498" y="7951"/>
                          <a:pt x="13534" y="7578"/>
                          <a:pt x="13567" y="7203"/>
                        </a:cubicBezTo>
                        <a:cubicBezTo>
                          <a:pt x="13572" y="7149"/>
                          <a:pt x="13577" y="7094"/>
                          <a:pt x="13583" y="7040"/>
                        </a:cubicBezTo>
                        <a:cubicBezTo>
                          <a:pt x="13587" y="6985"/>
                          <a:pt x="13441" y="6991"/>
                          <a:pt x="13292" y="6978"/>
                        </a:cubicBezTo>
                        <a:cubicBezTo>
                          <a:pt x="13029" y="6954"/>
                          <a:pt x="12763" y="6931"/>
                          <a:pt x="12500" y="6907"/>
                        </a:cubicBezTo>
                        <a:cubicBezTo>
                          <a:pt x="11928" y="6856"/>
                          <a:pt x="11353" y="6805"/>
                          <a:pt x="10781" y="6754"/>
                        </a:cubicBezTo>
                        <a:close/>
                        <a:moveTo>
                          <a:pt x="14720" y="7106"/>
                        </a:moveTo>
                        <a:cubicBezTo>
                          <a:pt x="14692" y="7477"/>
                          <a:pt x="14663" y="7847"/>
                          <a:pt x="14634" y="8218"/>
                        </a:cubicBezTo>
                        <a:cubicBezTo>
                          <a:pt x="14630" y="8272"/>
                          <a:pt x="14622" y="8328"/>
                          <a:pt x="14618" y="8382"/>
                        </a:cubicBezTo>
                        <a:cubicBezTo>
                          <a:pt x="14614" y="8437"/>
                          <a:pt x="14768" y="8427"/>
                          <a:pt x="14917" y="8438"/>
                        </a:cubicBezTo>
                        <a:cubicBezTo>
                          <a:pt x="15183" y="8459"/>
                          <a:pt x="15449" y="8481"/>
                          <a:pt x="15717" y="8502"/>
                        </a:cubicBezTo>
                        <a:cubicBezTo>
                          <a:pt x="16296" y="8547"/>
                          <a:pt x="17081" y="8608"/>
                          <a:pt x="17459" y="8637"/>
                        </a:cubicBezTo>
                        <a:cubicBezTo>
                          <a:pt x="17478" y="8256"/>
                          <a:pt x="17495" y="7876"/>
                          <a:pt x="17514" y="7495"/>
                        </a:cubicBezTo>
                        <a:cubicBezTo>
                          <a:pt x="17516" y="7444"/>
                          <a:pt x="17591" y="7362"/>
                          <a:pt x="17420" y="7346"/>
                        </a:cubicBezTo>
                        <a:cubicBezTo>
                          <a:pt x="17296" y="7335"/>
                          <a:pt x="17168" y="7324"/>
                          <a:pt x="17043" y="7313"/>
                        </a:cubicBezTo>
                        <a:cubicBezTo>
                          <a:pt x="16805" y="7292"/>
                          <a:pt x="16567" y="7270"/>
                          <a:pt x="16329" y="7249"/>
                        </a:cubicBezTo>
                        <a:cubicBezTo>
                          <a:pt x="15792" y="7201"/>
                          <a:pt x="15257" y="7154"/>
                          <a:pt x="14720" y="7106"/>
                        </a:cubicBezTo>
                        <a:close/>
                        <a:moveTo>
                          <a:pt x="18675" y="7456"/>
                        </a:moveTo>
                        <a:cubicBezTo>
                          <a:pt x="18660" y="7833"/>
                          <a:pt x="18643" y="8210"/>
                          <a:pt x="18628" y="8587"/>
                        </a:cubicBezTo>
                        <a:cubicBezTo>
                          <a:pt x="18627" y="8621"/>
                          <a:pt x="18630" y="8654"/>
                          <a:pt x="18628" y="8688"/>
                        </a:cubicBezTo>
                        <a:cubicBezTo>
                          <a:pt x="18591" y="8721"/>
                          <a:pt x="18625" y="8735"/>
                          <a:pt x="18730" y="8732"/>
                        </a:cubicBezTo>
                        <a:cubicBezTo>
                          <a:pt x="18856" y="8742"/>
                          <a:pt x="18980" y="8753"/>
                          <a:pt x="19107" y="8763"/>
                        </a:cubicBezTo>
                        <a:cubicBezTo>
                          <a:pt x="19348" y="8782"/>
                          <a:pt x="19587" y="8800"/>
                          <a:pt x="19829" y="8819"/>
                        </a:cubicBezTo>
                        <a:cubicBezTo>
                          <a:pt x="20372" y="8861"/>
                          <a:pt x="21083" y="8916"/>
                          <a:pt x="21461" y="8945"/>
                        </a:cubicBezTo>
                        <a:cubicBezTo>
                          <a:pt x="21464" y="8578"/>
                          <a:pt x="21465" y="8209"/>
                          <a:pt x="21469" y="7841"/>
                        </a:cubicBezTo>
                        <a:cubicBezTo>
                          <a:pt x="21469" y="7790"/>
                          <a:pt x="21544" y="7713"/>
                          <a:pt x="21374" y="7698"/>
                        </a:cubicBezTo>
                        <a:cubicBezTo>
                          <a:pt x="21250" y="7687"/>
                          <a:pt x="21122" y="7675"/>
                          <a:pt x="20998" y="7663"/>
                        </a:cubicBezTo>
                        <a:cubicBezTo>
                          <a:pt x="20760" y="7642"/>
                          <a:pt x="20522" y="7622"/>
                          <a:pt x="20284" y="7601"/>
                        </a:cubicBezTo>
                        <a:cubicBezTo>
                          <a:pt x="19747" y="7553"/>
                          <a:pt x="19212" y="7504"/>
                          <a:pt x="18675" y="7456"/>
                        </a:cubicBezTo>
                        <a:close/>
                        <a:moveTo>
                          <a:pt x="2589" y="8071"/>
                        </a:moveTo>
                        <a:cubicBezTo>
                          <a:pt x="2517" y="8471"/>
                          <a:pt x="2442" y="8871"/>
                          <a:pt x="2370" y="9270"/>
                        </a:cubicBezTo>
                        <a:cubicBezTo>
                          <a:pt x="2360" y="9325"/>
                          <a:pt x="2348" y="9379"/>
                          <a:pt x="2338" y="9434"/>
                        </a:cubicBezTo>
                        <a:cubicBezTo>
                          <a:pt x="2330" y="9479"/>
                          <a:pt x="2272" y="9501"/>
                          <a:pt x="2432" y="9511"/>
                        </a:cubicBezTo>
                        <a:cubicBezTo>
                          <a:pt x="2498" y="9515"/>
                          <a:pt x="2562" y="9519"/>
                          <a:pt x="2629" y="9523"/>
                        </a:cubicBezTo>
                        <a:cubicBezTo>
                          <a:pt x="2900" y="9540"/>
                          <a:pt x="3173" y="9560"/>
                          <a:pt x="3445" y="9577"/>
                        </a:cubicBezTo>
                        <a:cubicBezTo>
                          <a:pt x="4035" y="9614"/>
                          <a:pt x="4833" y="9665"/>
                          <a:pt x="5218" y="9689"/>
                        </a:cubicBezTo>
                        <a:cubicBezTo>
                          <a:pt x="5280" y="9297"/>
                          <a:pt x="5344" y="8904"/>
                          <a:pt x="5406" y="8512"/>
                        </a:cubicBezTo>
                        <a:cubicBezTo>
                          <a:pt x="5415" y="8459"/>
                          <a:pt x="5422" y="8406"/>
                          <a:pt x="5430" y="8353"/>
                        </a:cubicBezTo>
                        <a:cubicBezTo>
                          <a:pt x="5438" y="8307"/>
                          <a:pt x="5492" y="8288"/>
                          <a:pt x="5336" y="8276"/>
                        </a:cubicBezTo>
                        <a:cubicBezTo>
                          <a:pt x="5270" y="8271"/>
                          <a:pt x="5205" y="8266"/>
                          <a:pt x="5140" y="8262"/>
                        </a:cubicBezTo>
                        <a:cubicBezTo>
                          <a:pt x="4871" y="8242"/>
                          <a:pt x="4607" y="8222"/>
                          <a:pt x="4339" y="8202"/>
                        </a:cubicBezTo>
                        <a:cubicBezTo>
                          <a:pt x="3756" y="8159"/>
                          <a:pt x="3173" y="8115"/>
                          <a:pt x="2589" y="8071"/>
                        </a:cubicBezTo>
                        <a:close/>
                        <a:moveTo>
                          <a:pt x="6521" y="8378"/>
                        </a:moveTo>
                        <a:cubicBezTo>
                          <a:pt x="6463" y="8766"/>
                          <a:pt x="6405" y="9155"/>
                          <a:pt x="6348" y="9544"/>
                        </a:cubicBezTo>
                        <a:cubicBezTo>
                          <a:pt x="6340" y="9596"/>
                          <a:pt x="6332" y="9650"/>
                          <a:pt x="6324" y="9703"/>
                        </a:cubicBezTo>
                        <a:cubicBezTo>
                          <a:pt x="6318" y="9749"/>
                          <a:pt x="6260" y="9768"/>
                          <a:pt x="6419" y="9778"/>
                        </a:cubicBezTo>
                        <a:cubicBezTo>
                          <a:pt x="6484" y="9782"/>
                          <a:pt x="6556" y="9786"/>
                          <a:pt x="6623" y="9790"/>
                        </a:cubicBezTo>
                        <a:cubicBezTo>
                          <a:pt x="6894" y="9807"/>
                          <a:pt x="7159" y="9823"/>
                          <a:pt x="7431" y="9840"/>
                        </a:cubicBezTo>
                        <a:cubicBezTo>
                          <a:pt x="8022" y="9877"/>
                          <a:pt x="8819" y="9926"/>
                          <a:pt x="9204" y="9950"/>
                        </a:cubicBezTo>
                        <a:cubicBezTo>
                          <a:pt x="9252" y="9564"/>
                          <a:pt x="9305" y="9176"/>
                          <a:pt x="9353" y="8790"/>
                        </a:cubicBezTo>
                        <a:cubicBezTo>
                          <a:pt x="9360" y="8734"/>
                          <a:pt x="9362" y="8678"/>
                          <a:pt x="9369" y="8622"/>
                        </a:cubicBezTo>
                        <a:cubicBezTo>
                          <a:pt x="9376" y="8565"/>
                          <a:pt x="9232" y="8575"/>
                          <a:pt x="9079" y="8564"/>
                        </a:cubicBezTo>
                        <a:cubicBezTo>
                          <a:pt x="8810" y="8545"/>
                          <a:pt x="8539" y="8526"/>
                          <a:pt x="8270" y="8506"/>
                        </a:cubicBezTo>
                        <a:cubicBezTo>
                          <a:pt x="7688" y="8464"/>
                          <a:pt x="7104" y="8421"/>
                          <a:pt x="6521" y="8378"/>
                        </a:cubicBezTo>
                        <a:close/>
                        <a:moveTo>
                          <a:pt x="10452" y="8684"/>
                        </a:moveTo>
                        <a:cubicBezTo>
                          <a:pt x="10408" y="9067"/>
                          <a:pt x="10362" y="9450"/>
                          <a:pt x="10318" y="9834"/>
                        </a:cubicBezTo>
                        <a:cubicBezTo>
                          <a:pt x="10312" y="9890"/>
                          <a:pt x="10309" y="9946"/>
                          <a:pt x="10303" y="10002"/>
                        </a:cubicBezTo>
                        <a:cubicBezTo>
                          <a:pt x="10296" y="10059"/>
                          <a:pt x="10447" y="10046"/>
                          <a:pt x="10601" y="10055"/>
                        </a:cubicBezTo>
                        <a:cubicBezTo>
                          <a:pt x="10873" y="10072"/>
                          <a:pt x="11145" y="10088"/>
                          <a:pt x="11417" y="10105"/>
                        </a:cubicBezTo>
                        <a:cubicBezTo>
                          <a:pt x="12008" y="10142"/>
                          <a:pt x="12797" y="10191"/>
                          <a:pt x="13182" y="10215"/>
                        </a:cubicBezTo>
                        <a:cubicBezTo>
                          <a:pt x="13216" y="9840"/>
                          <a:pt x="13251" y="9467"/>
                          <a:pt x="13284" y="9092"/>
                        </a:cubicBezTo>
                        <a:cubicBezTo>
                          <a:pt x="13289" y="9038"/>
                          <a:pt x="13295" y="8981"/>
                          <a:pt x="13300" y="8927"/>
                        </a:cubicBezTo>
                        <a:cubicBezTo>
                          <a:pt x="13305" y="8871"/>
                          <a:pt x="13152" y="8882"/>
                          <a:pt x="13002" y="8871"/>
                        </a:cubicBezTo>
                        <a:cubicBezTo>
                          <a:pt x="12733" y="8851"/>
                          <a:pt x="12470" y="8833"/>
                          <a:pt x="12202" y="8813"/>
                        </a:cubicBezTo>
                        <a:cubicBezTo>
                          <a:pt x="11619" y="8770"/>
                          <a:pt x="11035" y="8727"/>
                          <a:pt x="10452" y="8684"/>
                        </a:cubicBezTo>
                        <a:close/>
                        <a:moveTo>
                          <a:pt x="14556" y="8947"/>
                        </a:moveTo>
                        <a:cubicBezTo>
                          <a:pt x="14527" y="9318"/>
                          <a:pt x="14499" y="9691"/>
                          <a:pt x="14469" y="10062"/>
                        </a:cubicBezTo>
                        <a:cubicBezTo>
                          <a:pt x="14466" y="10115"/>
                          <a:pt x="14457" y="10169"/>
                          <a:pt x="14454" y="10223"/>
                        </a:cubicBezTo>
                        <a:cubicBezTo>
                          <a:pt x="14450" y="10279"/>
                          <a:pt x="14601" y="10268"/>
                          <a:pt x="14752" y="10277"/>
                        </a:cubicBezTo>
                        <a:cubicBezTo>
                          <a:pt x="15023" y="10294"/>
                          <a:pt x="15295" y="10309"/>
                          <a:pt x="15568" y="10327"/>
                        </a:cubicBezTo>
                        <a:cubicBezTo>
                          <a:pt x="16158" y="10363"/>
                          <a:pt x="16956" y="10413"/>
                          <a:pt x="17341" y="10437"/>
                        </a:cubicBezTo>
                        <a:cubicBezTo>
                          <a:pt x="17360" y="10057"/>
                          <a:pt x="17377" y="9675"/>
                          <a:pt x="17396" y="9295"/>
                        </a:cubicBezTo>
                        <a:cubicBezTo>
                          <a:pt x="17397" y="9261"/>
                          <a:pt x="17402" y="9226"/>
                          <a:pt x="17404" y="9192"/>
                        </a:cubicBezTo>
                        <a:cubicBezTo>
                          <a:pt x="17443" y="9159"/>
                          <a:pt x="17407" y="9145"/>
                          <a:pt x="17302" y="9148"/>
                        </a:cubicBezTo>
                        <a:cubicBezTo>
                          <a:pt x="17175" y="9139"/>
                          <a:pt x="17053" y="9131"/>
                          <a:pt x="16925" y="9121"/>
                        </a:cubicBezTo>
                        <a:cubicBezTo>
                          <a:pt x="16683" y="9103"/>
                          <a:pt x="16438" y="9085"/>
                          <a:pt x="16196" y="9067"/>
                        </a:cubicBezTo>
                        <a:cubicBezTo>
                          <a:pt x="15649" y="9028"/>
                          <a:pt x="15102" y="8987"/>
                          <a:pt x="14556" y="8947"/>
                        </a:cubicBezTo>
                        <a:close/>
                        <a:moveTo>
                          <a:pt x="18510" y="9256"/>
                        </a:moveTo>
                        <a:cubicBezTo>
                          <a:pt x="18495" y="9633"/>
                          <a:pt x="18478" y="10008"/>
                          <a:pt x="18463" y="10385"/>
                        </a:cubicBezTo>
                        <a:cubicBezTo>
                          <a:pt x="18462" y="10419"/>
                          <a:pt x="18465" y="10454"/>
                          <a:pt x="18463" y="10488"/>
                        </a:cubicBezTo>
                        <a:cubicBezTo>
                          <a:pt x="18425" y="10521"/>
                          <a:pt x="18459" y="10534"/>
                          <a:pt x="18565" y="10530"/>
                        </a:cubicBezTo>
                        <a:cubicBezTo>
                          <a:pt x="18694" y="10537"/>
                          <a:pt x="18822" y="10547"/>
                          <a:pt x="18950" y="10555"/>
                        </a:cubicBezTo>
                        <a:cubicBezTo>
                          <a:pt x="19196" y="10570"/>
                          <a:pt x="19441" y="10585"/>
                          <a:pt x="19687" y="10600"/>
                        </a:cubicBezTo>
                        <a:cubicBezTo>
                          <a:pt x="20242" y="10635"/>
                          <a:pt x="20965" y="10678"/>
                          <a:pt x="21351" y="10702"/>
                        </a:cubicBezTo>
                        <a:cubicBezTo>
                          <a:pt x="21354" y="10334"/>
                          <a:pt x="21355" y="9965"/>
                          <a:pt x="21359" y="9598"/>
                        </a:cubicBezTo>
                        <a:cubicBezTo>
                          <a:pt x="21359" y="9564"/>
                          <a:pt x="21358" y="9532"/>
                          <a:pt x="21359" y="9498"/>
                        </a:cubicBezTo>
                        <a:cubicBezTo>
                          <a:pt x="21394" y="9466"/>
                          <a:pt x="21360" y="9453"/>
                          <a:pt x="21257" y="9457"/>
                        </a:cubicBezTo>
                        <a:cubicBezTo>
                          <a:pt x="21130" y="9447"/>
                          <a:pt x="21007" y="9436"/>
                          <a:pt x="20880" y="9428"/>
                        </a:cubicBezTo>
                        <a:cubicBezTo>
                          <a:pt x="20637" y="9410"/>
                          <a:pt x="20393" y="9392"/>
                          <a:pt x="20150" y="9374"/>
                        </a:cubicBezTo>
                        <a:cubicBezTo>
                          <a:pt x="19604" y="9334"/>
                          <a:pt x="19057" y="9296"/>
                          <a:pt x="18510" y="9256"/>
                        </a:cubicBezTo>
                        <a:close/>
                        <a:moveTo>
                          <a:pt x="2079" y="10089"/>
                        </a:moveTo>
                        <a:cubicBezTo>
                          <a:pt x="2006" y="10499"/>
                          <a:pt x="1934" y="10911"/>
                          <a:pt x="1860" y="11321"/>
                        </a:cubicBezTo>
                        <a:cubicBezTo>
                          <a:pt x="1850" y="11377"/>
                          <a:pt x="1838" y="11431"/>
                          <a:pt x="1828" y="11487"/>
                        </a:cubicBezTo>
                        <a:cubicBezTo>
                          <a:pt x="1819" y="11541"/>
                          <a:pt x="1879" y="11527"/>
                          <a:pt x="2024" y="11534"/>
                        </a:cubicBezTo>
                        <a:cubicBezTo>
                          <a:pt x="2090" y="11537"/>
                          <a:pt x="2155" y="11540"/>
                          <a:pt x="2221" y="11543"/>
                        </a:cubicBezTo>
                        <a:cubicBezTo>
                          <a:pt x="2494" y="11556"/>
                          <a:pt x="2771" y="11569"/>
                          <a:pt x="3045" y="11582"/>
                        </a:cubicBezTo>
                        <a:cubicBezTo>
                          <a:pt x="3617" y="11610"/>
                          <a:pt x="4371" y="11648"/>
                          <a:pt x="4763" y="11667"/>
                        </a:cubicBezTo>
                        <a:cubicBezTo>
                          <a:pt x="4824" y="11275"/>
                          <a:pt x="4882" y="10882"/>
                          <a:pt x="4943" y="10490"/>
                        </a:cubicBezTo>
                        <a:cubicBezTo>
                          <a:pt x="4952" y="10437"/>
                          <a:pt x="4967" y="10382"/>
                          <a:pt x="4975" y="10329"/>
                        </a:cubicBezTo>
                        <a:cubicBezTo>
                          <a:pt x="4982" y="10283"/>
                          <a:pt x="5041" y="10263"/>
                          <a:pt x="4881" y="10254"/>
                        </a:cubicBezTo>
                        <a:cubicBezTo>
                          <a:pt x="4814" y="10250"/>
                          <a:pt x="4743" y="10248"/>
                          <a:pt x="4677" y="10244"/>
                        </a:cubicBezTo>
                        <a:cubicBezTo>
                          <a:pt x="4404" y="10227"/>
                          <a:pt x="4134" y="10210"/>
                          <a:pt x="3861" y="10194"/>
                        </a:cubicBezTo>
                        <a:cubicBezTo>
                          <a:pt x="3267" y="10159"/>
                          <a:pt x="2673" y="10124"/>
                          <a:pt x="2079" y="10089"/>
                        </a:cubicBezTo>
                        <a:close/>
                        <a:moveTo>
                          <a:pt x="6183" y="10352"/>
                        </a:moveTo>
                        <a:cubicBezTo>
                          <a:pt x="6124" y="10751"/>
                          <a:pt x="6062" y="11149"/>
                          <a:pt x="6003" y="11549"/>
                        </a:cubicBezTo>
                        <a:cubicBezTo>
                          <a:pt x="5994" y="11603"/>
                          <a:pt x="5987" y="11657"/>
                          <a:pt x="5979" y="11710"/>
                        </a:cubicBezTo>
                        <a:cubicBezTo>
                          <a:pt x="5971" y="11764"/>
                          <a:pt x="6041" y="11749"/>
                          <a:pt x="6183" y="11756"/>
                        </a:cubicBezTo>
                        <a:cubicBezTo>
                          <a:pt x="6249" y="11758"/>
                          <a:pt x="6314" y="11761"/>
                          <a:pt x="6379" y="11764"/>
                        </a:cubicBezTo>
                        <a:cubicBezTo>
                          <a:pt x="6652" y="11777"/>
                          <a:pt x="6929" y="11791"/>
                          <a:pt x="7203" y="11803"/>
                        </a:cubicBezTo>
                        <a:cubicBezTo>
                          <a:pt x="7775" y="11830"/>
                          <a:pt x="8522" y="11864"/>
                          <a:pt x="8914" y="11882"/>
                        </a:cubicBezTo>
                        <a:cubicBezTo>
                          <a:pt x="8962" y="11496"/>
                          <a:pt x="9015" y="11111"/>
                          <a:pt x="9063" y="10724"/>
                        </a:cubicBezTo>
                        <a:cubicBezTo>
                          <a:pt x="9070" y="10668"/>
                          <a:pt x="9071" y="10611"/>
                          <a:pt x="9079" y="10555"/>
                        </a:cubicBezTo>
                        <a:cubicBezTo>
                          <a:pt x="9085" y="10497"/>
                          <a:pt x="8936" y="10510"/>
                          <a:pt x="8780" y="10501"/>
                        </a:cubicBezTo>
                        <a:cubicBezTo>
                          <a:pt x="8507" y="10485"/>
                          <a:pt x="8238" y="10469"/>
                          <a:pt x="7964" y="10453"/>
                        </a:cubicBezTo>
                        <a:cubicBezTo>
                          <a:pt x="7371" y="10419"/>
                          <a:pt x="6776" y="10386"/>
                          <a:pt x="6183" y="10352"/>
                        </a:cubicBezTo>
                        <a:close/>
                        <a:moveTo>
                          <a:pt x="10287" y="10571"/>
                        </a:moveTo>
                        <a:cubicBezTo>
                          <a:pt x="10242" y="10964"/>
                          <a:pt x="10198" y="11358"/>
                          <a:pt x="10154" y="11752"/>
                        </a:cubicBezTo>
                        <a:cubicBezTo>
                          <a:pt x="10147" y="11808"/>
                          <a:pt x="10144" y="11867"/>
                          <a:pt x="10138" y="11924"/>
                        </a:cubicBezTo>
                        <a:cubicBezTo>
                          <a:pt x="10273" y="11930"/>
                          <a:pt x="10404" y="11936"/>
                          <a:pt x="10538" y="11942"/>
                        </a:cubicBezTo>
                        <a:cubicBezTo>
                          <a:pt x="10812" y="11955"/>
                          <a:pt x="11089" y="11967"/>
                          <a:pt x="11362" y="11980"/>
                        </a:cubicBezTo>
                        <a:cubicBezTo>
                          <a:pt x="11934" y="12006"/>
                          <a:pt x="12680" y="12042"/>
                          <a:pt x="13073" y="12060"/>
                        </a:cubicBezTo>
                        <a:cubicBezTo>
                          <a:pt x="13106" y="11685"/>
                          <a:pt x="13141" y="11311"/>
                          <a:pt x="13175" y="10936"/>
                        </a:cubicBezTo>
                        <a:cubicBezTo>
                          <a:pt x="13179" y="10882"/>
                          <a:pt x="13185" y="10827"/>
                          <a:pt x="13190" y="10772"/>
                        </a:cubicBezTo>
                        <a:cubicBezTo>
                          <a:pt x="13195" y="10716"/>
                          <a:pt x="13044" y="10729"/>
                          <a:pt x="12892" y="10720"/>
                        </a:cubicBezTo>
                        <a:cubicBezTo>
                          <a:pt x="12619" y="10705"/>
                          <a:pt x="12342" y="10688"/>
                          <a:pt x="12068" y="10673"/>
                        </a:cubicBezTo>
                        <a:cubicBezTo>
                          <a:pt x="11475" y="10638"/>
                          <a:pt x="10880" y="10605"/>
                          <a:pt x="10287" y="10571"/>
                        </a:cubicBezTo>
                        <a:close/>
                        <a:moveTo>
                          <a:pt x="14391" y="10791"/>
                        </a:moveTo>
                        <a:cubicBezTo>
                          <a:pt x="14361" y="11172"/>
                          <a:pt x="14334" y="11554"/>
                          <a:pt x="14304" y="11936"/>
                        </a:cubicBezTo>
                        <a:cubicBezTo>
                          <a:pt x="14300" y="11991"/>
                          <a:pt x="14293" y="12047"/>
                          <a:pt x="14289" y="12102"/>
                        </a:cubicBezTo>
                        <a:cubicBezTo>
                          <a:pt x="14424" y="12108"/>
                          <a:pt x="14562" y="12114"/>
                          <a:pt x="14697" y="12120"/>
                        </a:cubicBezTo>
                        <a:cubicBezTo>
                          <a:pt x="14970" y="12133"/>
                          <a:pt x="15238" y="12145"/>
                          <a:pt x="15513" y="12158"/>
                        </a:cubicBezTo>
                        <a:cubicBezTo>
                          <a:pt x="16085" y="12184"/>
                          <a:pt x="16840" y="12220"/>
                          <a:pt x="17231" y="12238"/>
                        </a:cubicBezTo>
                        <a:cubicBezTo>
                          <a:pt x="17250" y="11858"/>
                          <a:pt x="17268" y="11477"/>
                          <a:pt x="17286" y="11097"/>
                        </a:cubicBezTo>
                        <a:cubicBezTo>
                          <a:pt x="17289" y="11063"/>
                          <a:pt x="17292" y="11029"/>
                          <a:pt x="17294" y="10994"/>
                        </a:cubicBezTo>
                        <a:cubicBezTo>
                          <a:pt x="17332" y="10961"/>
                          <a:pt x="17300" y="10947"/>
                          <a:pt x="17192" y="10952"/>
                        </a:cubicBezTo>
                        <a:cubicBezTo>
                          <a:pt x="17063" y="10945"/>
                          <a:pt x="16929" y="10937"/>
                          <a:pt x="16800" y="10929"/>
                        </a:cubicBezTo>
                        <a:cubicBezTo>
                          <a:pt x="16553" y="10916"/>
                          <a:pt x="16310" y="10900"/>
                          <a:pt x="16062" y="10886"/>
                        </a:cubicBezTo>
                        <a:cubicBezTo>
                          <a:pt x="15505" y="10854"/>
                          <a:pt x="14948" y="10823"/>
                          <a:pt x="14391" y="10791"/>
                        </a:cubicBezTo>
                        <a:close/>
                        <a:moveTo>
                          <a:pt x="18510" y="11054"/>
                        </a:moveTo>
                        <a:cubicBezTo>
                          <a:pt x="18496" y="11431"/>
                          <a:pt x="18477" y="11808"/>
                          <a:pt x="18463" y="12185"/>
                        </a:cubicBezTo>
                        <a:cubicBezTo>
                          <a:pt x="18461" y="12218"/>
                          <a:pt x="18465" y="12252"/>
                          <a:pt x="18463" y="12286"/>
                        </a:cubicBezTo>
                        <a:cubicBezTo>
                          <a:pt x="18425" y="12320"/>
                          <a:pt x="18457" y="12333"/>
                          <a:pt x="18565" y="12327"/>
                        </a:cubicBezTo>
                        <a:cubicBezTo>
                          <a:pt x="18696" y="12333"/>
                          <a:pt x="18826" y="12339"/>
                          <a:pt x="18958" y="12346"/>
                        </a:cubicBezTo>
                        <a:cubicBezTo>
                          <a:pt x="19232" y="12358"/>
                          <a:pt x="19506" y="12371"/>
                          <a:pt x="19781" y="12383"/>
                        </a:cubicBezTo>
                        <a:cubicBezTo>
                          <a:pt x="20320" y="12408"/>
                          <a:pt x="21006" y="12442"/>
                          <a:pt x="21398" y="12460"/>
                        </a:cubicBezTo>
                        <a:cubicBezTo>
                          <a:pt x="21402" y="12092"/>
                          <a:pt x="21410" y="11725"/>
                          <a:pt x="21414" y="11356"/>
                        </a:cubicBezTo>
                        <a:cubicBezTo>
                          <a:pt x="21414" y="11323"/>
                          <a:pt x="21413" y="11288"/>
                          <a:pt x="21414" y="11255"/>
                        </a:cubicBezTo>
                        <a:cubicBezTo>
                          <a:pt x="21450" y="11221"/>
                          <a:pt x="21410" y="11210"/>
                          <a:pt x="21304" y="11215"/>
                        </a:cubicBezTo>
                        <a:cubicBezTo>
                          <a:pt x="21175" y="11208"/>
                          <a:pt x="21049" y="11200"/>
                          <a:pt x="20919" y="11192"/>
                        </a:cubicBezTo>
                        <a:cubicBezTo>
                          <a:pt x="20672" y="11179"/>
                          <a:pt x="20429" y="11164"/>
                          <a:pt x="20182" y="11149"/>
                        </a:cubicBezTo>
                        <a:cubicBezTo>
                          <a:pt x="19625" y="11118"/>
                          <a:pt x="19067" y="11086"/>
                          <a:pt x="18510" y="11054"/>
                        </a:cubicBezTo>
                        <a:close/>
                        <a:moveTo>
                          <a:pt x="1750" y="12106"/>
                        </a:moveTo>
                        <a:cubicBezTo>
                          <a:pt x="1676" y="12517"/>
                          <a:pt x="1596" y="12927"/>
                          <a:pt x="1522" y="13338"/>
                        </a:cubicBezTo>
                        <a:cubicBezTo>
                          <a:pt x="1512" y="13394"/>
                          <a:pt x="1501" y="13450"/>
                          <a:pt x="1491" y="13506"/>
                        </a:cubicBezTo>
                        <a:cubicBezTo>
                          <a:pt x="1481" y="13560"/>
                          <a:pt x="1548" y="13544"/>
                          <a:pt x="1695" y="13549"/>
                        </a:cubicBezTo>
                        <a:cubicBezTo>
                          <a:pt x="1761" y="13552"/>
                          <a:pt x="1833" y="13553"/>
                          <a:pt x="1899" y="13556"/>
                        </a:cubicBezTo>
                        <a:cubicBezTo>
                          <a:pt x="2178" y="13565"/>
                          <a:pt x="2452" y="13576"/>
                          <a:pt x="2731" y="13585"/>
                        </a:cubicBezTo>
                        <a:cubicBezTo>
                          <a:pt x="3313" y="13605"/>
                          <a:pt x="4081" y="13631"/>
                          <a:pt x="4480" y="13645"/>
                        </a:cubicBezTo>
                        <a:cubicBezTo>
                          <a:pt x="4544" y="13242"/>
                          <a:pt x="4605" y="12839"/>
                          <a:pt x="4669" y="12437"/>
                        </a:cubicBezTo>
                        <a:cubicBezTo>
                          <a:pt x="4677" y="12382"/>
                          <a:pt x="4691" y="12328"/>
                          <a:pt x="4700" y="12274"/>
                        </a:cubicBezTo>
                        <a:cubicBezTo>
                          <a:pt x="4708" y="12220"/>
                          <a:pt x="4640" y="12235"/>
                          <a:pt x="4496" y="12228"/>
                        </a:cubicBezTo>
                        <a:cubicBezTo>
                          <a:pt x="4431" y="12226"/>
                          <a:pt x="4365" y="12223"/>
                          <a:pt x="4300" y="12220"/>
                        </a:cubicBezTo>
                        <a:cubicBezTo>
                          <a:pt x="4025" y="12208"/>
                          <a:pt x="3744" y="12196"/>
                          <a:pt x="3468" y="12185"/>
                        </a:cubicBezTo>
                        <a:cubicBezTo>
                          <a:pt x="2893" y="12159"/>
                          <a:pt x="2325" y="12132"/>
                          <a:pt x="1750" y="12106"/>
                        </a:cubicBezTo>
                        <a:close/>
                        <a:moveTo>
                          <a:pt x="6018" y="12282"/>
                        </a:moveTo>
                        <a:cubicBezTo>
                          <a:pt x="5959" y="12681"/>
                          <a:pt x="5897" y="13080"/>
                          <a:pt x="5838" y="13479"/>
                        </a:cubicBezTo>
                        <a:cubicBezTo>
                          <a:pt x="5830" y="13533"/>
                          <a:pt x="5823" y="13587"/>
                          <a:pt x="5814" y="13641"/>
                        </a:cubicBezTo>
                        <a:cubicBezTo>
                          <a:pt x="5807" y="13694"/>
                          <a:pt x="5875" y="13677"/>
                          <a:pt x="6018" y="13682"/>
                        </a:cubicBezTo>
                        <a:cubicBezTo>
                          <a:pt x="6085" y="13684"/>
                          <a:pt x="6156" y="13687"/>
                          <a:pt x="6222" y="13690"/>
                        </a:cubicBezTo>
                        <a:cubicBezTo>
                          <a:pt x="6501" y="13699"/>
                          <a:pt x="6776" y="13707"/>
                          <a:pt x="7054" y="13715"/>
                        </a:cubicBezTo>
                        <a:cubicBezTo>
                          <a:pt x="7637" y="13734"/>
                          <a:pt x="8405" y="13758"/>
                          <a:pt x="8804" y="13771"/>
                        </a:cubicBezTo>
                        <a:cubicBezTo>
                          <a:pt x="8854" y="13374"/>
                          <a:pt x="8903" y="12977"/>
                          <a:pt x="8953" y="12580"/>
                        </a:cubicBezTo>
                        <a:cubicBezTo>
                          <a:pt x="8960" y="12522"/>
                          <a:pt x="8962" y="12464"/>
                          <a:pt x="8969" y="12406"/>
                        </a:cubicBezTo>
                        <a:cubicBezTo>
                          <a:pt x="8834" y="12401"/>
                          <a:pt x="8704" y="12395"/>
                          <a:pt x="8569" y="12390"/>
                        </a:cubicBezTo>
                        <a:cubicBezTo>
                          <a:pt x="8294" y="12378"/>
                          <a:pt x="8012" y="12367"/>
                          <a:pt x="7737" y="12354"/>
                        </a:cubicBezTo>
                        <a:cubicBezTo>
                          <a:pt x="7162" y="12330"/>
                          <a:pt x="6593" y="12306"/>
                          <a:pt x="6018" y="12282"/>
                        </a:cubicBezTo>
                        <a:close/>
                        <a:moveTo>
                          <a:pt x="10122" y="12458"/>
                        </a:moveTo>
                        <a:cubicBezTo>
                          <a:pt x="10077" y="12851"/>
                          <a:pt x="10034" y="13245"/>
                          <a:pt x="9989" y="13639"/>
                        </a:cubicBezTo>
                        <a:cubicBezTo>
                          <a:pt x="9982" y="13696"/>
                          <a:pt x="9972" y="13751"/>
                          <a:pt x="9965" y="13808"/>
                        </a:cubicBezTo>
                        <a:cubicBezTo>
                          <a:pt x="10103" y="13813"/>
                          <a:pt x="10244" y="13818"/>
                          <a:pt x="10381" y="13823"/>
                        </a:cubicBezTo>
                        <a:cubicBezTo>
                          <a:pt x="10659" y="13832"/>
                          <a:pt x="10935" y="13841"/>
                          <a:pt x="11213" y="13850"/>
                        </a:cubicBezTo>
                        <a:cubicBezTo>
                          <a:pt x="11795" y="13868"/>
                          <a:pt x="12564" y="13891"/>
                          <a:pt x="12963" y="13904"/>
                        </a:cubicBezTo>
                        <a:cubicBezTo>
                          <a:pt x="12996" y="13518"/>
                          <a:pt x="13031" y="13133"/>
                          <a:pt x="13065" y="12748"/>
                        </a:cubicBezTo>
                        <a:cubicBezTo>
                          <a:pt x="13070" y="12693"/>
                          <a:pt x="13075" y="12638"/>
                          <a:pt x="13080" y="12582"/>
                        </a:cubicBezTo>
                        <a:cubicBezTo>
                          <a:pt x="12945" y="12576"/>
                          <a:pt x="12807" y="12571"/>
                          <a:pt x="12672" y="12566"/>
                        </a:cubicBezTo>
                        <a:cubicBezTo>
                          <a:pt x="12397" y="12554"/>
                          <a:pt x="12124" y="12542"/>
                          <a:pt x="11848" y="12530"/>
                        </a:cubicBezTo>
                        <a:cubicBezTo>
                          <a:pt x="11273" y="12506"/>
                          <a:pt x="10697" y="12482"/>
                          <a:pt x="10122" y="12458"/>
                        </a:cubicBezTo>
                        <a:close/>
                        <a:moveTo>
                          <a:pt x="14226" y="12634"/>
                        </a:moveTo>
                        <a:cubicBezTo>
                          <a:pt x="14196" y="13016"/>
                          <a:pt x="14170" y="13396"/>
                          <a:pt x="14140" y="13777"/>
                        </a:cubicBezTo>
                        <a:cubicBezTo>
                          <a:pt x="14135" y="13832"/>
                          <a:pt x="14128" y="13888"/>
                          <a:pt x="14124" y="13943"/>
                        </a:cubicBezTo>
                        <a:cubicBezTo>
                          <a:pt x="14261" y="13947"/>
                          <a:pt x="14395" y="13951"/>
                          <a:pt x="14532" y="13955"/>
                        </a:cubicBezTo>
                        <a:cubicBezTo>
                          <a:pt x="14811" y="13965"/>
                          <a:pt x="15093" y="13973"/>
                          <a:pt x="15372" y="13982"/>
                        </a:cubicBezTo>
                        <a:cubicBezTo>
                          <a:pt x="15954" y="14000"/>
                          <a:pt x="16715" y="14025"/>
                          <a:pt x="17114" y="14038"/>
                        </a:cubicBezTo>
                        <a:cubicBezTo>
                          <a:pt x="17133" y="13658"/>
                          <a:pt x="17157" y="13277"/>
                          <a:pt x="17176" y="12897"/>
                        </a:cubicBezTo>
                        <a:cubicBezTo>
                          <a:pt x="17178" y="12862"/>
                          <a:pt x="17174" y="12828"/>
                          <a:pt x="17176" y="12793"/>
                        </a:cubicBezTo>
                        <a:cubicBezTo>
                          <a:pt x="17216" y="12759"/>
                          <a:pt x="17183" y="12747"/>
                          <a:pt x="17074" y="12754"/>
                        </a:cubicBezTo>
                        <a:cubicBezTo>
                          <a:pt x="16943" y="12748"/>
                          <a:pt x="16814" y="12743"/>
                          <a:pt x="16682" y="12738"/>
                        </a:cubicBezTo>
                        <a:cubicBezTo>
                          <a:pt x="16405" y="12726"/>
                          <a:pt x="16126" y="12714"/>
                          <a:pt x="15850" y="12702"/>
                        </a:cubicBezTo>
                        <a:cubicBezTo>
                          <a:pt x="15309" y="12679"/>
                          <a:pt x="14768" y="12657"/>
                          <a:pt x="14226" y="12634"/>
                        </a:cubicBezTo>
                        <a:close/>
                        <a:moveTo>
                          <a:pt x="18338" y="12808"/>
                        </a:moveTo>
                        <a:cubicBezTo>
                          <a:pt x="18323" y="13185"/>
                          <a:pt x="18313" y="13562"/>
                          <a:pt x="18298" y="13939"/>
                        </a:cubicBezTo>
                        <a:cubicBezTo>
                          <a:pt x="18297" y="13973"/>
                          <a:pt x="18292" y="14007"/>
                          <a:pt x="18291" y="14040"/>
                        </a:cubicBezTo>
                        <a:cubicBezTo>
                          <a:pt x="18252" y="14075"/>
                          <a:pt x="18291" y="14088"/>
                          <a:pt x="18400" y="14080"/>
                        </a:cubicBezTo>
                        <a:cubicBezTo>
                          <a:pt x="18533" y="14084"/>
                          <a:pt x="18667" y="14090"/>
                          <a:pt x="18801" y="14094"/>
                        </a:cubicBezTo>
                        <a:cubicBezTo>
                          <a:pt x="19081" y="14103"/>
                          <a:pt x="19360" y="14110"/>
                          <a:pt x="19640" y="14119"/>
                        </a:cubicBezTo>
                        <a:cubicBezTo>
                          <a:pt x="20189" y="14136"/>
                          <a:pt x="20889" y="14160"/>
                          <a:pt x="21288" y="14173"/>
                        </a:cubicBezTo>
                        <a:cubicBezTo>
                          <a:pt x="21292" y="13805"/>
                          <a:pt x="21292" y="13436"/>
                          <a:pt x="21296" y="13069"/>
                        </a:cubicBezTo>
                        <a:cubicBezTo>
                          <a:pt x="21297" y="13035"/>
                          <a:pt x="21296" y="13001"/>
                          <a:pt x="21296" y="12967"/>
                        </a:cubicBezTo>
                        <a:cubicBezTo>
                          <a:pt x="21332" y="12935"/>
                          <a:pt x="21301" y="12921"/>
                          <a:pt x="21194" y="12928"/>
                        </a:cubicBezTo>
                        <a:cubicBezTo>
                          <a:pt x="21063" y="12922"/>
                          <a:pt x="20926" y="12917"/>
                          <a:pt x="20794" y="12912"/>
                        </a:cubicBezTo>
                        <a:cubicBezTo>
                          <a:pt x="20518" y="12900"/>
                          <a:pt x="20247" y="12888"/>
                          <a:pt x="19970" y="12876"/>
                        </a:cubicBezTo>
                        <a:cubicBezTo>
                          <a:pt x="19428" y="12853"/>
                          <a:pt x="18880" y="12831"/>
                          <a:pt x="18338" y="12808"/>
                        </a:cubicBezTo>
                        <a:close/>
                        <a:moveTo>
                          <a:pt x="1412" y="14125"/>
                        </a:moveTo>
                        <a:cubicBezTo>
                          <a:pt x="1339" y="14535"/>
                          <a:pt x="1268" y="14945"/>
                          <a:pt x="1193" y="15355"/>
                        </a:cubicBezTo>
                        <a:cubicBezTo>
                          <a:pt x="1183" y="15411"/>
                          <a:pt x="1171" y="15468"/>
                          <a:pt x="1161" y="15523"/>
                        </a:cubicBezTo>
                        <a:cubicBezTo>
                          <a:pt x="1151" y="15578"/>
                          <a:pt x="1218" y="15560"/>
                          <a:pt x="1365" y="15563"/>
                        </a:cubicBezTo>
                        <a:cubicBezTo>
                          <a:pt x="1433" y="15564"/>
                          <a:pt x="1501" y="15565"/>
                          <a:pt x="1569" y="15567"/>
                        </a:cubicBezTo>
                        <a:cubicBezTo>
                          <a:pt x="1853" y="15572"/>
                          <a:pt x="2141" y="15580"/>
                          <a:pt x="2425" y="15585"/>
                        </a:cubicBezTo>
                        <a:cubicBezTo>
                          <a:pt x="3017" y="15597"/>
                          <a:pt x="3792" y="15613"/>
                          <a:pt x="4198" y="15621"/>
                        </a:cubicBezTo>
                        <a:cubicBezTo>
                          <a:pt x="4261" y="15219"/>
                          <a:pt x="4330" y="14815"/>
                          <a:pt x="4394" y="14413"/>
                        </a:cubicBezTo>
                        <a:cubicBezTo>
                          <a:pt x="4403" y="14358"/>
                          <a:pt x="4409" y="14304"/>
                          <a:pt x="4418" y="14249"/>
                        </a:cubicBezTo>
                        <a:cubicBezTo>
                          <a:pt x="4426" y="14195"/>
                          <a:pt x="4358" y="14212"/>
                          <a:pt x="4214" y="14208"/>
                        </a:cubicBezTo>
                        <a:cubicBezTo>
                          <a:pt x="4147" y="14206"/>
                          <a:pt x="4077" y="14204"/>
                          <a:pt x="4010" y="14202"/>
                        </a:cubicBezTo>
                        <a:cubicBezTo>
                          <a:pt x="3730" y="14194"/>
                          <a:pt x="3450" y="14185"/>
                          <a:pt x="3170" y="14177"/>
                        </a:cubicBezTo>
                        <a:cubicBezTo>
                          <a:pt x="2585" y="14159"/>
                          <a:pt x="1999" y="14143"/>
                          <a:pt x="1412" y="14125"/>
                        </a:cubicBezTo>
                        <a:close/>
                        <a:moveTo>
                          <a:pt x="5681" y="14256"/>
                        </a:moveTo>
                        <a:cubicBezTo>
                          <a:pt x="5622" y="14655"/>
                          <a:pt x="5566" y="15054"/>
                          <a:pt x="5508" y="15453"/>
                        </a:cubicBezTo>
                        <a:cubicBezTo>
                          <a:pt x="5500" y="15507"/>
                          <a:pt x="5493" y="15562"/>
                          <a:pt x="5485" y="15616"/>
                        </a:cubicBezTo>
                        <a:cubicBezTo>
                          <a:pt x="5477" y="15670"/>
                          <a:pt x="5545" y="15652"/>
                          <a:pt x="5689" y="15654"/>
                        </a:cubicBezTo>
                        <a:cubicBezTo>
                          <a:pt x="5757" y="15655"/>
                          <a:pt x="5826" y="15657"/>
                          <a:pt x="5893" y="15658"/>
                        </a:cubicBezTo>
                        <a:cubicBezTo>
                          <a:pt x="6177" y="15663"/>
                          <a:pt x="6458" y="15668"/>
                          <a:pt x="6740" y="15672"/>
                        </a:cubicBezTo>
                        <a:cubicBezTo>
                          <a:pt x="7333" y="15683"/>
                          <a:pt x="8116" y="15696"/>
                          <a:pt x="8521" y="15703"/>
                        </a:cubicBezTo>
                        <a:cubicBezTo>
                          <a:pt x="8571" y="15306"/>
                          <a:pt x="8622" y="14910"/>
                          <a:pt x="8671" y="14513"/>
                        </a:cubicBezTo>
                        <a:cubicBezTo>
                          <a:pt x="8678" y="14455"/>
                          <a:pt x="8688" y="14396"/>
                          <a:pt x="8694" y="14339"/>
                        </a:cubicBezTo>
                        <a:cubicBezTo>
                          <a:pt x="8557" y="14335"/>
                          <a:pt x="8416" y="14332"/>
                          <a:pt x="8278" y="14328"/>
                        </a:cubicBezTo>
                        <a:cubicBezTo>
                          <a:pt x="7999" y="14321"/>
                          <a:pt x="7718" y="14313"/>
                          <a:pt x="7439" y="14305"/>
                        </a:cubicBezTo>
                        <a:cubicBezTo>
                          <a:pt x="6853" y="14289"/>
                          <a:pt x="6266" y="14272"/>
                          <a:pt x="5681" y="14256"/>
                        </a:cubicBezTo>
                        <a:close/>
                        <a:moveTo>
                          <a:pt x="9957" y="14388"/>
                        </a:moveTo>
                        <a:cubicBezTo>
                          <a:pt x="9913" y="14782"/>
                          <a:pt x="9869" y="15175"/>
                          <a:pt x="9824" y="15569"/>
                        </a:cubicBezTo>
                        <a:cubicBezTo>
                          <a:pt x="9817" y="15625"/>
                          <a:pt x="9807" y="15683"/>
                          <a:pt x="9801" y="15741"/>
                        </a:cubicBezTo>
                        <a:cubicBezTo>
                          <a:pt x="9940" y="15743"/>
                          <a:pt x="10077" y="15745"/>
                          <a:pt x="10216" y="15747"/>
                        </a:cubicBezTo>
                        <a:cubicBezTo>
                          <a:pt x="10500" y="15752"/>
                          <a:pt x="10788" y="15757"/>
                          <a:pt x="11072" y="15761"/>
                        </a:cubicBezTo>
                        <a:cubicBezTo>
                          <a:pt x="11664" y="15772"/>
                          <a:pt x="12439" y="15786"/>
                          <a:pt x="12845" y="15793"/>
                        </a:cubicBezTo>
                        <a:cubicBezTo>
                          <a:pt x="12879" y="15407"/>
                          <a:pt x="12913" y="15024"/>
                          <a:pt x="12947" y="14639"/>
                        </a:cubicBezTo>
                        <a:cubicBezTo>
                          <a:pt x="12952" y="14583"/>
                          <a:pt x="12958" y="14527"/>
                          <a:pt x="12963" y="14471"/>
                        </a:cubicBezTo>
                        <a:cubicBezTo>
                          <a:pt x="12825" y="14467"/>
                          <a:pt x="12692" y="14463"/>
                          <a:pt x="12555" y="14459"/>
                        </a:cubicBezTo>
                        <a:cubicBezTo>
                          <a:pt x="12275" y="14451"/>
                          <a:pt x="11995" y="14443"/>
                          <a:pt x="11715" y="14436"/>
                        </a:cubicBezTo>
                        <a:cubicBezTo>
                          <a:pt x="11130" y="14419"/>
                          <a:pt x="10543" y="14404"/>
                          <a:pt x="9957" y="14388"/>
                        </a:cubicBezTo>
                        <a:close/>
                        <a:moveTo>
                          <a:pt x="14061" y="14475"/>
                        </a:moveTo>
                        <a:cubicBezTo>
                          <a:pt x="14032" y="14857"/>
                          <a:pt x="13997" y="15239"/>
                          <a:pt x="13967" y="15621"/>
                        </a:cubicBezTo>
                        <a:cubicBezTo>
                          <a:pt x="13963" y="15675"/>
                          <a:pt x="13964" y="15731"/>
                          <a:pt x="13959" y="15786"/>
                        </a:cubicBezTo>
                        <a:cubicBezTo>
                          <a:pt x="14099" y="15789"/>
                          <a:pt x="14235" y="15790"/>
                          <a:pt x="14375" y="15793"/>
                        </a:cubicBezTo>
                        <a:cubicBezTo>
                          <a:pt x="14658" y="15797"/>
                          <a:pt x="14939" y="15802"/>
                          <a:pt x="15223" y="15807"/>
                        </a:cubicBezTo>
                        <a:cubicBezTo>
                          <a:pt x="15815" y="15817"/>
                          <a:pt x="16598" y="15831"/>
                          <a:pt x="17004" y="15838"/>
                        </a:cubicBezTo>
                        <a:cubicBezTo>
                          <a:pt x="17023" y="15458"/>
                          <a:pt x="17040" y="15079"/>
                          <a:pt x="17059" y="14699"/>
                        </a:cubicBezTo>
                        <a:cubicBezTo>
                          <a:pt x="17060" y="14664"/>
                          <a:pt x="17064" y="14630"/>
                          <a:pt x="17067" y="14595"/>
                        </a:cubicBezTo>
                        <a:cubicBezTo>
                          <a:pt x="17106" y="14561"/>
                          <a:pt x="17067" y="14548"/>
                          <a:pt x="16957" y="14556"/>
                        </a:cubicBezTo>
                        <a:cubicBezTo>
                          <a:pt x="16823" y="14553"/>
                          <a:pt x="16690" y="14548"/>
                          <a:pt x="16556" y="14544"/>
                        </a:cubicBezTo>
                        <a:cubicBezTo>
                          <a:pt x="16275" y="14536"/>
                          <a:pt x="15998" y="14529"/>
                          <a:pt x="15717" y="14521"/>
                        </a:cubicBezTo>
                        <a:cubicBezTo>
                          <a:pt x="15165" y="14506"/>
                          <a:pt x="14613" y="14491"/>
                          <a:pt x="14061" y="14475"/>
                        </a:cubicBezTo>
                        <a:close/>
                        <a:moveTo>
                          <a:pt x="18338" y="14608"/>
                        </a:moveTo>
                        <a:cubicBezTo>
                          <a:pt x="18324" y="14984"/>
                          <a:pt x="18313" y="15359"/>
                          <a:pt x="18298" y="15737"/>
                        </a:cubicBezTo>
                        <a:cubicBezTo>
                          <a:pt x="18297" y="15771"/>
                          <a:pt x="18292" y="15805"/>
                          <a:pt x="18291" y="15840"/>
                        </a:cubicBezTo>
                        <a:cubicBezTo>
                          <a:pt x="18251" y="15875"/>
                          <a:pt x="18290" y="15887"/>
                          <a:pt x="18400" y="15877"/>
                        </a:cubicBezTo>
                        <a:cubicBezTo>
                          <a:pt x="18536" y="15880"/>
                          <a:pt x="18673" y="15881"/>
                          <a:pt x="18808" y="15884"/>
                        </a:cubicBezTo>
                        <a:cubicBezTo>
                          <a:pt x="19093" y="15889"/>
                          <a:pt x="19379" y="15895"/>
                          <a:pt x="19664" y="15900"/>
                        </a:cubicBezTo>
                        <a:cubicBezTo>
                          <a:pt x="20222" y="15910"/>
                          <a:pt x="20929" y="15922"/>
                          <a:pt x="21335" y="15929"/>
                        </a:cubicBezTo>
                        <a:cubicBezTo>
                          <a:pt x="21339" y="15561"/>
                          <a:pt x="21347" y="15193"/>
                          <a:pt x="21351" y="14825"/>
                        </a:cubicBezTo>
                        <a:cubicBezTo>
                          <a:pt x="21351" y="14792"/>
                          <a:pt x="21350" y="14759"/>
                          <a:pt x="21351" y="14726"/>
                        </a:cubicBezTo>
                        <a:cubicBezTo>
                          <a:pt x="21388" y="14692"/>
                          <a:pt x="21349" y="14678"/>
                          <a:pt x="21241" y="14687"/>
                        </a:cubicBezTo>
                        <a:cubicBezTo>
                          <a:pt x="21107" y="14683"/>
                          <a:pt x="20975" y="14679"/>
                          <a:pt x="20841" y="14676"/>
                        </a:cubicBezTo>
                        <a:cubicBezTo>
                          <a:pt x="20559" y="14668"/>
                          <a:pt x="20274" y="14661"/>
                          <a:pt x="19993" y="14653"/>
                        </a:cubicBezTo>
                        <a:cubicBezTo>
                          <a:pt x="19442" y="14638"/>
                          <a:pt x="18890" y="14623"/>
                          <a:pt x="18338" y="14608"/>
                        </a:cubicBezTo>
                        <a:close/>
                        <a:moveTo>
                          <a:pt x="1083" y="16143"/>
                        </a:moveTo>
                        <a:cubicBezTo>
                          <a:pt x="1054" y="16305"/>
                          <a:pt x="1026" y="16468"/>
                          <a:pt x="997" y="16631"/>
                        </a:cubicBezTo>
                        <a:cubicBezTo>
                          <a:pt x="940" y="16947"/>
                          <a:pt x="881" y="17263"/>
                          <a:pt x="824" y="17578"/>
                        </a:cubicBezTo>
                        <a:cubicBezTo>
                          <a:pt x="1857" y="17585"/>
                          <a:pt x="3518" y="17596"/>
                          <a:pt x="3931" y="17599"/>
                        </a:cubicBezTo>
                        <a:cubicBezTo>
                          <a:pt x="3982" y="17279"/>
                          <a:pt x="4030" y="16958"/>
                          <a:pt x="4080" y="16638"/>
                        </a:cubicBezTo>
                        <a:cubicBezTo>
                          <a:pt x="4093" y="16556"/>
                          <a:pt x="4107" y="16473"/>
                          <a:pt x="4120" y="16391"/>
                        </a:cubicBezTo>
                        <a:cubicBezTo>
                          <a:pt x="4127" y="16348"/>
                          <a:pt x="4129" y="16304"/>
                          <a:pt x="4135" y="16261"/>
                        </a:cubicBezTo>
                        <a:cubicBezTo>
                          <a:pt x="4142" y="16214"/>
                          <a:pt x="4212" y="16193"/>
                          <a:pt x="4041" y="16190"/>
                        </a:cubicBezTo>
                        <a:cubicBezTo>
                          <a:pt x="3550" y="16182"/>
                          <a:pt x="3057" y="16176"/>
                          <a:pt x="2566" y="16167"/>
                        </a:cubicBezTo>
                        <a:cubicBezTo>
                          <a:pt x="2073" y="16160"/>
                          <a:pt x="1577" y="16151"/>
                          <a:pt x="1083" y="16143"/>
                        </a:cubicBezTo>
                        <a:close/>
                        <a:moveTo>
                          <a:pt x="5406" y="16230"/>
                        </a:moveTo>
                        <a:cubicBezTo>
                          <a:pt x="5370" y="16231"/>
                          <a:pt x="5355" y="16240"/>
                          <a:pt x="5351" y="16267"/>
                        </a:cubicBezTo>
                        <a:cubicBezTo>
                          <a:pt x="5330" y="16413"/>
                          <a:pt x="5310" y="16559"/>
                          <a:pt x="5289" y="16706"/>
                        </a:cubicBezTo>
                        <a:cubicBezTo>
                          <a:pt x="5243" y="17013"/>
                          <a:pt x="5193" y="17319"/>
                          <a:pt x="5147" y="17625"/>
                        </a:cubicBezTo>
                        <a:cubicBezTo>
                          <a:pt x="6180" y="17629"/>
                          <a:pt x="7834" y="17636"/>
                          <a:pt x="8247" y="17638"/>
                        </a:cubicBezTo>
                        <a:cubicBezTo>
                          <a:pt x="8288" y="17313"/>
                          <a:pt x="8324" y="16987"/>
                          <a:pt x="8365" y="16662"/>
                        </a:cubicBezTo>
                        <a:cubicBezTo>
                          <a:pt x="8375" y="16579"/>
                          <a:pt x="8386" y="16497"/>
                          <a:pt x="8396" y="16414"/>
                        </a:cubicBezTo>
                        <a:cubicBezTo>
                          <a:pt x="8402" y="16367"/>
                          <a:pt x="8406" y="16319"/>
                          <a:pt x="8412" y="16273"/>
                        </a:cubicBezTo>
                        <a:cubicBezTo>
                          <a:pt x="8305" y="16271"/>
                          <a:pt x="8204" y="16270"/>
                          <a:pt x="8098" y="16269"/>
                        </a:cubicBezTo>
                        <a:cubicBezTo>
                          <a:pt x="7643" y="16263"/>
                          <a:pt x="7187" y="16256"/>
                          <a:pt x="6732" y="16250"/>
                        </a:cubicBezTo>
                        <a:cubicBezTo>
                          <a:pt x="6478" y="16247"/>
                          <a:pt x="6225" y="16245"/>
                          <a:pt x="5971" y="16242"/>
                        </a:cubicBezTo>
                        <a:cubicBezTo>
                          <a:pt x="5838" y="16240"/>
                          <a:pt x="5704" y="16238"/>
                          <a:pt x="5571" y="16236"/>
                        </a:cubicBezTo>
                        <a:cubicBezTo>
                          <a:pt x="5499" y="16235"/>
                          <a:pt x="5443" y="16228"/>
                          <a:pt x="5406" y="16230"/>
                        </a:cubicBezTo>
                        <a:close/>
                        <a:moveTo>
                          <a:pt x="9620" y="16273"/>
                        </a:moveTo>
                        <a:cubicBezTo>
                          <a:pt x="9569" y="16724"/>
                          <a:pt x="9523" y="17175"/>
                          <a:pt x="9471" y="17625"/>
                        </a:cubicBezTo>
                        <a:cubicBezTo>
                          <a:pt x="10504" y="17629"/>
                          <a:pt x="12157" y="17636"/>
                          <a:pt x="12570" y="17638"/>
                        </a:cubicBezTo>
                        <a:cubicBezTo>
                          <a:pt x="12604" y="17253"/>
                          <a:pt x="12639" y="16867"/>
                          <a:pt x="12672" y="16482"/>
                        </a:cubicBezTo>
                        <a:cubicBezTo>
                          <a:pt x="12677" y="16426"/>
                          <a:pt x="12683" y="16370"/>
                          <a:pt x="12688" y="16314"/>
                        </a:cubicBezTo>
                        <a:cubicBezTo>
                          <a:pt x="12548" y="16312"/>
                          <a:pt x="12405" y="16312"/>
                          <a:pt x="12264" y="16310"/>
                        </a:cubicBezTo>
                        <a:cubicBezTo>
                          <a:pt x="11980" y="16306"/>
                          <a:pt x="11694" y="16302"/>
                          <a:pt x="11409" y="16298"/>
                        </a:cubicBezTo>
                        <a:cubicBezTo>
                          <a:pt x="10814" y="16290"/>
                          <a:pt x="10216" y="16281"/>
                          <a:pt x="9620" y="16273"/>
                        </a:cubicBezTo>
                        <a:close/>
                        <a:moveTo>
                          <a:pt x="13889" y="16319"/>
                        </a:moveTo>
                        <a:cubicBezTo>
                          <a:pt x="13855" y="16755"/>
                          <a:pt x="13828" y="17191"/>
                          <a:pt x="13794" y="17628"/>
                        </a:cubicBezTo>
                        <a:cubicBezTo>
                          <a:pt x="14827" y="17632"/>
                          <a:pt x="16473" y="17638"/>
                          <a:pt x="16886" y="17640"/>
                        </a:cubicBezTo>
                        <a:cubicBezTo>
                          <a:pt x="16905" y="17260"/>
                          <a:pt x="16929" y="16879"/>
                          <a:pt x="16949" y="16499"/>
                        </a:cubicBezTo>
                        <a:cubicBezTo>
                          <a:pt x="16950" y="16464"/>
                          <a:pt x="16947" y="16430"/>
                          <a:pt x="16949" y="16395"/>
                        </a:cubicBezTo>
                        <a:cubicBezTo>
                          <a:pt x="16988" y="16360"/>
                          <a:pt x="16958" y="16348"/>
                          <a:pt x="16847" y="16358"/>
                        </a:cubicBezTo>
                        <a:cubicBezTo>
                          <a:pt x="16710" y="16357"/>
                          <a:pt x="16567" y="16354"/>
                          <a:pt x="16431" y="16352"/>
                        </a:cubicBezTo>
                        <a:cubicBezTo>
                          <a:pt x="16144" y="16348"/>
                          <a:pt x="15861" y="16345"/>
                          <a:pt x="15576" y="16341"/>
                        </a:cubicBezTo>
                        <a:cubicBezTo>
                          <a:pt x="15014" y="16334"/>
                          <a:pt x="14450" y="16326"/>
                          <a:pt x="13889" y="16319"/>
                        </a:cubicBezTo>
                        <a:close/>
                        <a:moveTo>
                          <a:pt x="18330" y="16406"/>
                        </a:moveTo>
                        <a:cubicBezTo>
                          <a:pt x="18313" y="16828"/>
                          <a:pt x="18292" y="17252"/>
                          <a:pt x="18275" y="17675"/>
                        </a:cubicBezTo>
                        <a:cubicBezTo>
                          <a:pt x="19307" y="17679"/>
                          <a:pt x="20962" y="17685"/>
                          <a:pt x="21374" y="17686"/>
                        </a:cubicBezTo>
                        <a:cubicBezTo>
                          <a:pt x="21378" y="17318"/>
                          <a:pt x="21386" y="16950"/>
                          <a:pt x="21390" y="16582"/>
                        </a:cubicBezTo>
                        <a:cubicBezTo>
                          <a:pt x="21390" y="16548"/>
                          <a:pt x="21390" y="16515"/>
                          <a:pt x="21390" y="16482"/>
                        </a:cubicBezTo>
                        <a:cubicBezTo>
                          <a:pt x="21427" y="16447"/>
                          <a:pt x="21391" y="16435"/>
                          <a:pt x="21280" y="16445"/>
                        </a:cubicBezTo>
                        <a:cubicBezTo>
                          <a:pt x="21144" y="16443"/>
                          <a:pt x="21009" y="16443"/>
                          <a:pt x="20872" y="16441"/>
                        </a:cubicBezTo>
                        <a:cubicBezTo>
                          <a:pt x="20586" y="16437"/>
                          <a:pt x="20294" y="16432"/>
                          <a:pt x="20009" y="16428"/>
                        </a:cubicBezTo>
                        <a:cubicBezTo>
                          <a:pt x="19448" y="16421"/>
                          <a:pt x="18891" y="16413"/>
                          <a:pt x="18330" y="16406"/>
                        </a:cubicBezTo>
                        <a:close/>
                        <a:moveTo>
                          <a:pt x="808" y="18160"/>
                        </a:moveTo>
                        <a:cubicBezTo>
                          <a:pt x="771" y="18162"/>
                          <a:pt x="750" y="18172"/>
                          <a:pt x="745" y="18199"/>
                        </a:cubicBezTo>
                        <a:cubicBezTo>
                          <a:pt x="742" y="18222"/>
                          <a:pt x="742" y="18244"/>
                          <a:pt x="738" y="18268"/>
                        </a:cubicBezTo>
                        <a:cubicBezTo>
                          <a:pt x="730" y="18311"/>
                          <a:pt x="722" y="18354"/>
                          <a:pt x="714" y="18398"/>
                        </a:cubicBezTo>
                        <a:cubicBezTo>
                          <a:pt x="641" y="18798"/>
                          <a:pt x="566" y="19197"/>
                          <a:pt x="494" y="19597"/>
                        </a:cubicBezTo>
                        <a:cubicBezTo>
                          <a:pt x="1545" y="19591"/>
                          <a:pt x="3229" y="19581"/>
                          <a:pt x="3649" y="19579"/>
                        </a:cubicBezTo>
                        <a:cubicBezTo>
                          <a:pt x="3723" y="19110"/>
                          <a:pt x="3794" y="18641"/>
                          <a:pt x="3868" y="18172"/>
                        </a:cubicBezTo>
                        <a:cubicBezTo>
                          <a:pt x="3227" y="18170"/>
                          <a:pt x="2586" y="18168"/>
                          <a:pt x="1946" y="18166"/>
                        </a:cubicBezTo>
                        <a:cubicBezTo>
                          <a:pt x="1622" y="18165"/>
                          <a:pt x="1297" y="18165"/>
                          <a:pt x="973" y="18164"/>
                        </a:cubicBezTo>
                        <a:cubicBezTo>
                          <a:pt x="899" y="18164"/>
                          <a:pt x="845" y="18158"/>
                          <a:pt x="808" y="18160"/>
                        </a:cubicBezTo>
                        <a:close/>
                        <a:moveTo>
                          <a:pt x="5077" y="18160"/>
                        </a:moveTo>
                        <a:cubicBezTo>
                          <a:pt x="5040" y="18162"/>
                          <a:pt x="5018" y="18172"/>
                          <a:pt x="5014" y="18199"/>
                        </a:cubicBezTo>
                        <a:cubicBezTo>
                          <a:pt x="5011" y="18221"/>
                          <a:pt x="5010" y="18243"/>
                          <a:pt x="5006" y="18265"/>
                        </a:cubicBezTo>
                        <a:cubicBezTo>
                          <a:pt x="5000" y="18308"/>
                          <a:pt x="4997" y="18350"/>
                          <a:pt x="4990" y="18392"/>
                        </a:cubicBezTo>
                        <a:cubicBezTo>
                          <a:pt x="4933" y="18781"/>
                          <a:pt x="4876" y="19169"/>
                          <a:pt x="4818" y="19558"/>
                        </a:cubicBezTo>
                        <a:cubicBezTo>
                          <a:pt x="5868" y="19548"/>
                          <a:pt x="7544" y="19531"/>
                          <a:pt x="7964" y="19527"/>
                        </a:cubicBezTo>
                        <a:cubicBezTo>
                          <a:pt x="8021" y="19072"/>
                          <a:pt x="8081" y="18618"/>
                          <a:pt x="8137" y="18164"/>
                        </a:cubicBezTo>
                        <a:cubicBezTo>
                          <a:pt x="7496" y="18164"/>
                          <a:pt x="6855" y="18164"/>
                          <a:pt x="6215" y="18164"/>
                        </a:cubicBezTo>
                        <a:cubicBezTo>
                          <a:pt x="5891" y="18164"/>
                          <a:pt x="5565" y="18164"/>
                          <a:pt x="5242" y="18164"/>
                        </a:cubicBezTo>
                        <a:cubicBezTo>
                          <a:pt x="5169" y="18164"/>
                          <a:pt x="5114" y="18158"/>
                          <a:pt x="5077" y="18160"/>
                        </a:cubicBezTo>
                        <a:close/>
                        <a:moveTo>
                          <a:pt x="12570" y="18160"/>
                        </a:moveTo>
                        <a:cubicBezTo>
                          <a:pt x="11929" y="18160"/>
                          <a:pt x="11289" y="18162"/>
                          <a:pt x="10648" y="18162"/>
                        </a:cubicBezTo>
                        <a:cubicBezTo>
                          <a:pt x="10360" y="18162"/>
                          <a:pt x="10073" y="18162"/>
                          <a:pt x="9785" y="18162"/>
                        </a:cubicBezTo>
                        <a:cubicBezTo>
                          <a:pt x="9676" y="18162"/>
                          <a:pt x="9563" y="18162"/>
                          <a:pt x="9455" y="18162"/>
                        </a:cubicBezTo>
                        <a:cubicBezTo>
                          <a:pt x="9452" y="18185"/>
                          <a:pt x="9450" y="18209"/>
                          <a:pt x="9447" y="18232"/>
                        </a:cubicBezTo>
                        <a:cubicBezTo>
                          <a:pt x="9442" y="18277"/>
                          <a:pt x="9437" y="18320"/>
                          <a:pt x="9432" y="18365"/>
                        </a:cubicBezTo>
                        <a:cubicBezTo>
                          <a:pt x="9389" y="18748"/>
                          <a:pt x="9350" y="19129"/>
                          <a:pt x="9306" y="19512"/>
                        </a:cubicBezTo>
                        <a:cubicBezTo>
                          <a:pt x="10357" y="19503"/>
                          <a:pt x="12032" y="19488"/>
                          <a:pt x="12453" y="19483"/>
                        </a:cubicBezTo>
                        <a:cubicBezTo>
                          <a:pt x="12491" y="19043"/>
                          <a:pt x="12532" y="18601"/>
                          <a:pt x="12570" y="18160"/>
                        </a:cubicBezTo>
                        <a:close/>
                        <a:moveTo>
                          <a:pt x="13896" y="18160"/>
                        </a:moveTo>
                        <a:cubicBezTo>
                          <a:pt x="13895" y="18182"/>
                          <a:pt x="13891" y="18205"/>
                          <a:pt x="13889" y="18228"/>
                        </a:cubicBezTo>
                        <a:cubicBezTo>
                          <a:pt x="13885" y="18271"/>
                          <a:pt x="13884" y="18314"/>
                          <a:pt x="13881" y="18357"/>
                        </a:cubicBezTo>
                        <a:cubicBezTo>
                          <a:pt x="13851" y="18728"/>
                          <a:pt x="13824" y="19100"/>
                          <a:pt x="13794" y="19471"/>
                        </a:cubicBezTo>
                        <a:cubicBezTo>
                          <a:pt x="14844" y="19461"/>
                          <a:pt x="16521" y="19444"/>
                          <a:pt x="16941" y="19440"/>
                        </a:cubicBezTo>
                        <a:cubicBezTo>
                          <a:pt x="16963" y="19013"/>
                          <a:pt x="16983" y="18586"/>
                          <a:pt x="17004" y="18160"/>
                        </a:cubicBezTo>
                        <a:cubicBezTo>
                          <a:pt x="16363" y="18160"/>
                          <a:pt x="15722" y="18160"/>
                          <a:pt x="15081" y="18160"/>
                        </a:cubicBezTo>
                        <a:cubicBezTo>
                          <a:pt x="14793" y="18160"/>
                          <a:pt x="14507" y="18160"/>
                          <a:pt x="14218" y="18160"/>
                        </a:cubicBezTo>
                        <a:cubicBezTo>
                          <a:pt x="14109" y="18160"/>
                          <a:pt x="14005" y="18160"/>
                          <a:pt x="13896" y="18160"/>
                        </a:cubicBezTo>
                        <a:close/>
                        <a:moveTo>
                          <a:pt x="21272" y="18160"/>
                        </a:moveTo>
                        <a:cubicBezTo>
                          <a:pt x="20667" y="18160"/>
                          <a:pt x="20065" y="18162"/>
                          <a:pt x="19460" y="18162"/>
                        </a:cubicBezTo>
                        <a:cubicBezTo>
                          <a:pt x="19170" y="18162"/>
                          <a:pt x="18878" y="18162"/>
                          <a:pt x="18589" y="18162"/>
                        </a:cubicBezTo>
                        <a:cubicBezTo>
                          <a:pt x="18446" y="18162"/>
                          <a:pt x="18307" y="18162"/>
                          <a:pt x="18165" y="18162"/>
                        </a:cubicBezTo>
                        <a:cubicBezTo>
                          <a:pt x="18163" y="18208"/>
                          <a:pt x="18159" y="18252"/>
                          <a:pt x="18157" y="18299"/>
                        </a:cubicBezTo>
                        <a:cubicBezTo>
                          <a:pt x="18142" y="18675"/>
                          <a:pt x="18125" y="19053"/>
                          <a:pt x="18110" y="19429"/>
                        </a:cubicBezTo>
                        <a:cubicBezTo>
                          <a:pt x="19160" y="19420"/>
                          <a:pt x="20845" y="19405"/>
                          <a:pt x="21265" y="19400"/>
                        </a:cubicBezTo>
                        <a:cubicBezTo>
                          <a:pt x="21269" y="18988"/>
                          <a:pt x="21268" y="18573"/>
                          <a:pt x="21272" y="18160"/>
                        </a:cubicBezTo>
                        <a:close/>
                        <a:moveTo>
                          <a:pt x="21327" y="19914"/>
                        </a:moveTo>
                        <a:cubicBezTo>
                          <a:pt x="20747" y="19922"/>
                          <a:pt x="20165" y="19929"/>
                          <a:pt x="19585" y="19937"/>
                        </a:cubicBezTo>
                        <a:cubicBezTo>
                          <a:pt x="19305" y="19941"/>
                          <a:pt x="19025" y="19945"/>
                          <a:pt x="18746" y="19949"/>
                        </a:cubicBezTo>
                        <a:cubicBezTo>
                          <a:pt x="18585" y="19951"/>
                          <a:pt x="18427" y="19954"/>
                          <a:pt x="18267" y="19956"/>
                        </a:cubicBezTo>
                        <a:cubicBezTo>
                          <a:pt x="18092" y="19958"/>
                          <a:pt x="18159" y="20013"/>
                          <a:pt x="18157" y="20061"/>
                        </a:cubicBezTo>
                        <a:cubicBezTo>
                          <a:pt x="18143" y="20449"/>
                          <a:pt x="18125" y="20838"/>
                          <a:pt x="18110" y="21225"/>
                        </a:cubicBezTo>
                        <a:cubicBezTo>
                          <a:pt x="19177" y="21202"/>
                          <a:pt x="20885" y="21164"/>
                          <a:pt x="21312" y="21155"/>
                        </a:cubicBezTo>
                        <a:cubicBezTo>
                          <a:pt x="21316" y="20741"/>
                          <a:pt x="21323" y="20327"/>
                          <a:pt x="21327" y="19914"/>
                        </a:cubicBezTo>
                        <a:close/>
                        <a:moveTo>
                          <a:pt x="16894" y="19960"/>
                        </a:moveTo>
                        <a:cubicBezTo>
                          <a:pt x="16278" y="19967"/>
                          <a:pt x="15658" y="19974"/>
                          <a:pt x="15042" y="19982"/>
                        </a:cubicBezTo>
                        <a:cubicBezTo>
                          <a:pt x="14737" y="19987"/>
                          <a:pt x="14430" y="19991"/>
                          <a:pt x="14124" y="19995"/>
                        </a:cubicBezTo>
                        <a:cubicBezTo>
                          <a:pt x="14026" y="19996"/>
                          <a:pt x="13933" y="19998"/>
                          <a:pt x="13834" y="19999"/>
                        </a:cubicBezTo>
                        <a:cubicBezTo>
                          <a:pt x="13729" y="19989"/>
                          <a:pt x="13691" y="20001"/>
                          <a:pt x="13724" y="20034"/>
                        </a:cubicBezTo>
                        <a:cubicBezTo>
                          <a:pt x="13721" y="20078"/>
                          <a:pt x="13719" y="20123"/>
                          <a:pt x="13716" y="20167"/>
                        </a:cubicBezTo>
                        <a:cubicBezTo>
                          <a:pt x="13687" y="20548"/>
                          <a:pt x="13652" y="20929"/>
                          <a:pt x="13622" y="21310"/>
                        </a:cubicBezTo>
                        <a:cubicBezTo>
                          <a:pt x="14689" y="21286"/>
                          <a:pt x="16396" y="21249"/>
                          <a:pt x="16823" y="21240"/>
                        </a:cubicBezTo>
                        <a:cubicBezTo>
                          <a:pt x="16845" y="20813"/>
                          <a:pt x="16872" y="20386"/>
                          <a:pt x="16894" y="19960"/>
                        </a:cubicBezTo>
                        <a:close/>
                        <a:moveTo>
                          <a:pt x="12461" y="20047"/>
                        </a:moveTo>
                        <a:cubicBezTo>
                          <a:pt x="11845" y="20054"/>
                          <a:pt x="11225" y="20063"/>
                          <a:pt x="10609" y="20071"/>
                        </a:cubicBezTo>
                        <a:cubicBezTo>
                          <a:pt x="10302" y="20076"/>
                          <a:pt x="9997" y="20080"/>
                          <a:pt x="9691" y="20084"/>
                        </a:cubicBezTo>
                        <a:cubicBezTo>
                          <a:pt x="9592" y="20085"/>
                          <a:pt x="9492" y="20085"/>
                          <a:pt x="9392" y="20086"/>
                        </a:cubicBezTo>
                        <a:cubicBezTo>
                          <a:pt x="9287" y="20077"/>
                          <a:pt x="9257" y="20089"/>
                          <a:pt x="9290" y="20123"/>
                        </a:cubicBezTo>
                        <a:cubicBezTo>
                          <a:pt x="9285" y="20169"/>
                          <a:pt x="9280" y="20214"/>
                          <a:pt x="9275" y="20260"/>
                        </a:cubicBezTo>
                        <a:cubicBezTo>
                          <a:pt x="9230" y="20653"/>
                          <a:pt x="9179" y="21047"/>
                          <a:pt x="9134" y="21441"/>
                        </a:cubicBezTo>
                        <a:cubicBezTo>
                          <a:pt x="10201" y="21416"/>
                          <a:pt x="11916" y="21377"/>
                          <a:pt x="12343" y="21368"/>
                        </a:cubicBezTo>
                        <a:cubicBezTo>
                          <a:pt x="12382" y="20927"/>
                          <a:pt x="12421" y="20487"/>
                          <a:pt x="12461" y="20047"/>
                        </a:cubicBezTo>
                        <a:close/>
                        <a:moveTo>
                          <a:pt x="8019" y="20090"/>
                        </a:moveTo>
                        <a:cubicBezTo>
                          <a:pt x="7368" y="20099"/>
                          <a:pt x="6717" y="20108"/>
                          <a:pt x="6065" y="20117"/>
                        </a:cubicBezTo>
                        <a:cubicBezTo>
                          <a:pt x="5763" y="20121"/>
                          <a:pt x="5465" y="20124"/>
                          <a:pt x="5163" y="20127"/>
                        </a:cubicBezTo>
                        <a:cubicBezTo>
                          <a:pt x="5062" y="20129"/>
                          <a:pt x="4958" y="20132"/>
                          <a:pt x="4857" y="20134"/>
                        </a:cubicBezTo>
                        <a:cubicBezTo>
                          <a:pt x="4854" y="20156"/>
                          <a:pt x="4853" y="20178"/>
                          <a:pt x="4849" y="20200"/>
                        </a:cubicBezTo>
                        <a:cubicBezTo>
                          <a:pt x="4843" y="20243"/>
                          <a:pt x="4833" y="20286"/>
                          <a:pt x="4826" y="20328"/>
                        </a:cubicBezTo>
                        <a:cubicBezTo>
                          <a:pt x="4767" y="20728"/>
                          <a:pt x="4712" y="21127"/>
                          <a:pt x="4653" y="21525"/>
                        </a:cubicBezTo>
                        <a:cubicBezTo>
                          <a:pt x="5720" y="21501"/>
                          <a:pt x="7428" y="21464"/>
                          <a:pt x="7855" y="21455"/>
                        </a:cubicBezTo>
                        <a:cubicBezTo>
                          <a:pt x="7911" y="21000"/>
                          <a:pt x="7963" y="20544"/>
                          <a:pt x="8019" y="20090"/>
                        </a:cubicBezTo>
                        <a:close/>
                        <a:moveTo>
                          <a:pt x="3421" y="20134"/>
                        </a:moveTo>
                        <a:cubicBezTo>
                          <a:pt x="2769" y="20139"/>
                          <a:pt x="2119" y="20145"/>
                          <a:pt x="1467" y="20152"/>
                        </a:cubicBezTo>
                        <a:cubicBezTo>
                          <a:pt x="1165" y="20155"/>
                          <a:pt x="859" y="20160"/>
                          <a:pt x="557" y="20163"/>
                        </a:cubicBezTo>
                        <a:cubicBezTo>
                          <a:pt x="456" y="20163"/>
                          <a:pt x="360" y="20164"/>
                          <a:pt x="259" y="20165"/>
                        </a:cubicBezTo>
                        <a:cubicBezTo>
                          <a:pt x="255" y="20188"/>
                          <a:pt x="248" y="20212"/>
                          <a:pt x="243" y="20235"/>
                        </a:cubicBezTo>
                        <a:cubicBezTo>
                          <a:pt x="236" y="20279"/>
                          <a:pt x="227" y="20323"/>
                          <a:pt x="220" y="20368"/>
                        </a:cubicBezTo>
                        <a:cubicBezTo>
                          <a:pt x="145" y="20778"/>
                          <a:pt x="74" y="21189"/>
                          <a:pt x="0" y="21600"/>
                        </a:cubicBezTo>
                        <a:cubicBezTo>
                          <a:pt x="1069" y="21580"/>
                          <a:pt x="2775" y="21548"/>
                          <a:pt x="3201" y="21540"/>
                        </a:cubicBezTo>
                        <a:cubicBezTo>
                          <a:pt x="3276" y="21071"/>
                          <a:pt x="3347" y="20602"/>
                          <a:pt x="3421" y="2013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numCol="1" anchor="ctr">
                    <a:normAutofit/>
                  </a:bodyPr>
                  <a:lstStyle>
                    <a:defPPr>
                      <a:defRPr lang="id-ID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defTabSz="228600">
                      <a:defRPr sz="3000" b="0" spc="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</p:grpSp>
            <p:grpSp>
              <p:nvGrpSpPr>
                <p:cNvPr id="25" name="ïṣlíḑé">
                  <a:extLst>
                    <a:ext uri="{FF2B5EF4-FFF2-40B4-BE49-F238E27FC236}">
                      <a16:creationId xmlns:a16="http://schemas.microsoft.com/office/drawing/2014/main" xmlns="" id="{4A8264CD-5368-4090-998F-3735E7EA69D4}"/>
                    </a:ext>
                  </a:extLst>
                </p:cNvPr>
                <p:cNvGrpSpPr/>
                <p:nvPr/>
              </p:nvGrpSpPr>
              <p:grpSpPr>
                <a:xfrm>
                  <a:off x="5009908" y="3755929"/>
                  <a:ext cx="1846558" cy="2390871"/>
                  <a:chOff x="5009908" y="3755929"/>
                  <a:chExt cx="1846558" cy="2390871"/>
                </a:xfrm>
              </p:grpSpPr>
              <p:sp>
                <p:nvSpPr>
                  <p:cNvPr id="26" name="íŝliďè">
                    <a:extLst>
                      <a:ext uri="{FF2B5EF4-FFF2-40B4-BE49-F238E27FC236}">
                        <a16:creationId xmlns:a16="http://schemas.microsoft.com/office/drawing/2014/main" xmlns="" id="{47706ED2-5274-45EC-89E0-5EDBE672762B}"/>
                      </a:ext>
                    </a:extLst>
                  </p:cNvPr>
                  <p:cNvSpPr/>
                  <p:nvPr/>
                </p:nvSpPr>
                <p:spPr>
                  <a:xfrm>
                    <a:off x="5899836" y="3755929"/>
                    <a:ext cx="956630" cy="239087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0"/>
                        </a:moveTo>
                        <a:lnTo>
                          <a:pt x="18024" y="3307"/>
                        </a:lnTo>
                        <a:lnTo>
                          <a:pt x="21552" y="20298"/>
                        </a:lnTo>
                        <a:lnTo>
                          <a:pt x="21600" y="20613"/>
                        </a:lnTo>
                        <a:lnTo>
                          <a:pt x="1025" y="21600"/>
                        </a:lnTo>
                        <a:lnTo>
                          <a:pt x="1025" y="21600"/>
                        </a:lnTo>
                        <a:lnTo>
                          <a:pt x="1025" y="21586"/>
                        </a:lnTo>
                        <a:lnTo>
                          <a:pt x="24" y="5"/>
                        </a:lnTo>
                        <a:lnTo>
                          <a:pt x="0" y="0"/>
                        </a:ln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numCol="1" anchor="ctr">
                    <a:normAutofit/>
                  </a:bodyPr>
                  <a:lstStyle>
                    <a:defPPr>
                      <a:defRPr lang="id-ID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00000"/>
                      </a:lnSpc>
                      <a:defRPr sz="3200" b="0" spc="0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27" name="îṩļîḍé">
                    <a:extLst>
                      <a:ext uri="{FF2B5EF4-FFF2-40B4-BE49-F238E27FC236}">
                        <a16:creationId xmlns:a16="http://schemas.microsoft.com/office/drawing/2014/main" xmlns="" id="{6660DF62-A658-424E-B59B-06AF9E7BE772}"/>
                      </a:ext>
                    </a:extLst>
                  </p:cNvPr>
                  <p:cNvSpPr/>
                  <p:nvPr/>
                </p:nvSpPr>
                <p:spPr>
                  <a:xfrm>
                    <a:off x="5009908" y="3755929"/>
                    <a:ext cx="939899" cy="238930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0556" y="0"/>
                        </a:moveTo>
                        <a:lnTo>
                          <a:pt x="20581" y="5"/>
                        </a:lnTo>
                        <a:lnTo>
                          <a:pt x="21600" y="21600"/>
                        </a:lnTo>
                        <a:lnTo>
                          <a:pt x="25" y="20548"/>
                        </a:lnTo>
                        <a:lnTo>
                          <a:pt x="0" y="20548"/>
                        </a:lnTo>
                        <a:lnTo>
                          <a:pt x="12" y="20292"/>
                        </a:lnTo>
                        <a:lnTo>
                          <a:pt x="2025" y="3540"/>
                        </a:lnTo>
                        <a:lnTo>
                          <a:pt x="19811" y="138"/>
                        </a:lnTo>
                        <a:lnTo>
                          <a:pt x="20556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numCol="1" anchor="ctr">
                    <a:normAutofit/>
                  </a:bodyPr>
                  <a:lstStyle>
                    <a:defPPr>
                      <a:defRPr lang="id-ID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00000"/>
                      </a:lnSpc>
                      <a:defRPr sz="3200" b="0" spc="0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grpSp>
                <p:nvGrpSpPr>
                  <p:cNvPr id="28" name="isļiďe">
                    <a:extLst>
                      <a:ext uri="{FF2B5EF4-FFF2-40B4-BE49-F238E27FC236}">
                        <a16:creationId xmlns:a16="http://schemas.microsoft.com/office/drawing/2014/main" xmlns="" id="{74DF9602-6688-4660-871A-43280C6BFCAC}"/>
                      </a:ext>
                    </a:extLst>
                  </p:cNvPr>
                  <p:cNvGrpSpPr/>
                  <p:nvPr/>
                </p:nvGrpSpPr>
                <p:grpSpPr>
                  <a:xfrm>
                    <a:off x="5119509" y="3893331"/>
                    <a:ext cx="1671955" cy="2137532"/>
                    <a:chOff x="5119509" y="3893331"/>
                    <a:chExt cx="1671955" cy="2137532"/>
                  </a:xfrm>
                </p:grpSpPr>
                <p:sp>
                  <p:nvSpPr>
                    <p:cNvPr id="29" name="ï$ľîďê">
                      <a:extLst>
                        <a:ext uri="{FF2B5EF4-FFF2-40B4-BE49-F238E27FC236}">
                          <a16:creationId xmlns:a16="http://schemas.microsoft.com/office/drawing/2014/main" xmlns="" id="{30405132-D9BD-43C5-9DCF-587CBCD99FD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50311" y="3899577"/>
                      <a:ext cx="131036" cy="2131286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592" h="21600" extrusionOk="0">
                          <a:moveTo>
                            <a:pt x="6204" y="21505"/>
                          </a:moveTo>
                          <a:cubicBezTo>
                            <a:pt x="4919" y="21497"/>
                            <a:pt x="3627" y="21489"/>
                            <a:pt x="2338" y="21481"/>
                          </a:cubicBezTo>
                          <a:cubicBezTo>
                            <a:pt x="2329" y="21396"/>
                            <a:pt x="2319" y="21310"/>
                            <a:pt x="2311" y="21224"/>
                          </a:cubicBezTo>
                          <a:cubicBezTo>
                            <a:pt x="2288" y="21041"/>
                            <a:pt x="2272" y="20859"/>
                            <a:pt x="2249" y="20676"/>
                          </a:cubicBezTo>
                          <a:cubicBezTo>
                            <a:pt x="2168" y="19971"/>
                            <a:pt x="2095" y="19267"/>
                            <a:pt x="2015" y="18562"/>
                          </a:cubicBezTo>
                          <a:cubicBezTo>
                            <a:pt x="1866" y="17166"/>
                            <a:pt x="1707" y="15771"/>
                            <a:pt x="1547" y="14376"/>
                          </a:cubicBezTo>
                          <a:cubicBezTo>
                            <a:pt x="1227" y="11626"/>
                            <a:pt x="923" y="8875"/>
                            <a:pt x="627" y="6125"/>
                          </a:cubicBezTo>
                          <a:cubicBezTo>
                            <a:pt x="500" y="4976"/>
                            <a:pt x="369" y="3827"/>
                            <a:pt x="238" y="2678"/>
                          </a:cubicBezTo>
                          <a:cubicBezTo>
                            <a:pt x="172" y="2098"/>
                            <a:pt x="107" y="1518"/>
                            <a:pt x="42" y="938"/>
                          </a:cubicBezTo>
                          <a:cubicBezTo>
                            <a:pt x="29" y="795"/>
                            <a:pt x="15" y="653"/>
                            <a:pt x="0" y="511"/>
                          </a:cubicBezTo>
                          <a:cubicBezTo>
                            <a:pt x="-8" y="441"/>
                            <a:pt x="1336" y="430"/>
                            <a:pt x="2294" y="404"/>
                          </a:cubicBezTo>
                          <a:cubicBezTo>
                            <a:pt x="3314" y="375"/>
                            <a:pt x="4330" y="347"/>
                            <a:pt x="5347" y="318"/>
                          </a:cubicBezTo>
                          <a:cubicBezTo>
                            <a:pt x="9148" y="212"/>
                            <a:pt x="12948" y="106"/>
                            <a:pt x="16747" y="0"/>
                          </a:cubicBezTo>
                          <a:cubicBezTo>
                            <a:pt x="17381" y="2812"/>
                            <a:pt x="18014" y="5624"/>
                            <a:pt x="18636" y="8436"/>
                          </a:cubicBezTo>
                          <a:cubicBezTo>
                            <a:pt x="19247" y="11190"/>
                            <a:pt x="19882" y="13944"/>
                            <a:pt x="20488" y="16698"/>
                          </a:cubicBezTo>
                          <a:cubicBezTo>
                            <a:pt x="20848" y="18332"/>
                            <a:pt x="21220" y="19966"/>
                            <a:pt x="21592" y="21600"/>
                          </a:cubicBezTo>
                          <a:cubicBezTo>
                            <a:pt x="19023" y="21584"/>
                            <a:pt x="11330" y="21537"/>
                            <a:pt x="6204" y="2150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40" tIns="45720" rIns="91440" bIns="45720" numCol="1" anchor="ctr">
                      <a:normAutofit/>
                    </a:bodyPr>
                    <a:lstStyle>
                      <a:defPPr>
                        <a:defRPr lang="id-ID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 defTabSz="228600">
                        <a:defRPr sz="3000" b="0" spc="0">
                          <a:solidFill>
                            <a:srgbClr val="FFFFFF"/>
                          </a:solidFill>
                          <a:effectLst>
                            <a:outerShdw blurRad="38100" dist="12700" dir="5400000" rotWithShape="0">
                              <a:srgbClr val="000000">
                                <a:alpha val="50000"/>
                              </a:srgbClr>
                            </a:outerShdw>
                          </a:effectLst>
                        </a:defRPr>
                      </a:pPr>
                      <a:endParaRPr/>
                    </a:p>
                  </p:txBody>
                </p:sp>
                <p:sp>
                  <p:nvSpPr>
                    <p:cNvPr id="30" name="ïṡlîḑé">
                      <a:extLst>
                        <a:ext uri="{FF2B5EF4-FFF2-40B4-BE49-F238E27FC236}">
                          <a16:creationId xmlns:a16="http://schemas.microsoft.com/office/drawing/2014/main" xmlns="" id="{2E3BD9B6-4F27-4805-B675-86BE9C7C846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50454" y="3980770"/>
                      <a:ext cx="116844" cy="2024449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4339" y="21501"/>
                          </a:moveTo>
                          <a:cubicBezTo>
                            <a:pt x="2892" y="21492"/>
                            <a:pt x="1444" y="21484"/>
                            <a:pt x="0" y="21476"/>
                          </a:cubicBezTo>
                          <a:cubicBezTo>
                            <a:pt x="8" y="21385"/>
                            <a:pt x="19" y="21295"/>
                            <a:pt x="34" y="21205"/>
                          </a:cubicBezTo>
                          <a:cubicBezTo>
                            <a:pt x="56" y="21013"/>
                            <a:pt x="80" y="20820"/>
                            <a:pt x="101" y="20628"/>
                          </a:cubicBezTo>
                          <a:cubicBezTo>
                            <a:pt x="188" y="19889"/>
                            <a:pt x="282" y="19150"/>
                            <a:pt x="375" y="18412"/>
                          </a:cubicBezTo>
                          <a:cubicBezTo>
                            <a:pt x="558" y="16925"/>
                            <a:pt x="739" y="15438"/>
                            <a:pt x="912" y="13951"/>
                          </a:cubicBezTo>
                          <a:cubicBezTo>
                            <a:pt x="1250" y="11039"/>
                            <a:pt x="1626" y="8127"/>
                            <a:pt x="1972" y="5215"/>
                          </a:cubicBezTo>
                          <a:cubicBezTo>
                            <a:pt x="2093" y="4205"/>
                            <a:pt x="2207" y="3195"/>
                            <a:pt x="2338" y="2185"/>
                          </a:cubicBezTo>
                          <a:cubicBezTo>
                            <a:pt x="2404" y="1681"/>
                            <a:pt x="2460" y="1178"/>
                            <a:pt x="2523" y="674"/>
                          </a:cubicBezTo>
                          <a:cubicBezTo>
                            <a:pt x="2530" y="614"/>
                            <a:pt x="2540" y="553"/>
                            <a:pt x="2545" y="493"/>
                          </a:cubicBezTo>
                          <a:cubicBezTo>
                            <a:pt x="3407" y="471"/>
                            <a:pt x="4267" y="448"/>
                            <a:pt x="5127" y="425"/>
                          </a:cubicBezTo>
                          <a:cubicBezTo>
                            <a:pt x="6873" y="380"/>
                            <a:pt x="8624" y="334"/>
                            <a:pt x="10372" y="288"/>
                          </a:cubicBezTo>
                          <a:cubicBezTo>
                            <a:pt x="14027" y="192"/>
                            <a:pt x="17684" y="96"/>
                            <a:pt x="21342" y="0"/>
                          </a:cubicBezTo>
                          <a:cubicBezTo>
                            <a:pt x="21381" y="2943"/>
                            <a:pt x="21413" y="5887"/>
                            <a:pt x="21446" y="8830"/>
                          </a:cubicBezTo>
                          <a:cubicBezTo>
                            <a:pt x="21476" y="11729"/>
                            <a:pt x="21515" y="14627"/>
                            <a:pt x="21550" y="17525"/>
                          </a:cubicBezTo>
                          <a:cubicBezTo>
                            <a:pt x="21567" y="18884"/>
                            <a:pt x="21581" y="20242"/>
                            <a:pt x="21600" y="21600"/>
                          </a:cubicBezTo>
                          <a:cubicBezTo>
                            <a:pt x="18718" y="21583"/>
                            <a:pt x="10090" y="21534"/>
                            <a:pt x="4339" y="21501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40" tIns="45720" rIns="91440" bIns="45720" numCol="1" anchor="ctr">
                      <a:normAutofit/>
                    </a:bodyPr>
                    <a:lstStyle>
                      <a:defPPr>
                        <a:defRPr lang="id-ID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 defTabSz="228600">
                        <a:defRPr sz="3000" b="0" spc="0">
                          <a:solidFill>
                            <a:srgbClr val="FFFFFF"/>
                          </a:solidFill>
                          <a:effectLst>
                            <a:outerShdw blurRad="38100" dist="12700" dir="5400000" rotWithShape="0">
                              <a:srgbClr val="000000">
                                <a:alpha val="50000"/>
                              </a:srgbClr>
                            </a:outerShdw>
                          </a:effectLst>
                        </a:defRPr>
                      </a:pPr>
                      <a:endParaRPr/>
                    </a:p>
                  </p:txBody>
                </p:sp>
                <p:sp>
                  <p:nvSpPr>
                    <p:cNvPr id="31" name="îşľíďê">
                      <a:extLst>
                        <a:ext uri="{FF2B5EF4-FFF2-40B4-BE49-F238E27FC236}">
                          <a16:creationId xmlns:a16="http://schemas.microsoft.com/office/drawing/2014/main" xmlns="" id="{1174F936-7739-43FE-A637-37C211DB4B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31858" y="4068208"/>
                      <a:ext cx="143453" cy="1917606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3531" y="21495"/>
                          </a:moveTo>
                          <a:cubicBezTo>
                            <a:pt x="2355" y="21486"/>
                            <a:pt x="1180" y="21477"/>
                            <a:pt x="0" y="21468"/>
                          </a:cubicBezTo>
                          <a:cubicBezTo>
                            <a:pt x="27" y="21373"/>
                            <a:pt x="57" y="21278"/>
                            <a:pt x="85" y="21183"/>
                          </a:cubicBezTo>
                          <a:cubicBezTo>
                            <a:pt x="147" y="20980"/>
                            <a:pt x="208" y="20777"/>
                            <a:pt x="269" y="20575"/>
                          </a:cubicBezTo>
                          <a:cubicBezTo>
                            <a:pt x="499" y="19798"/>
                            <a:pt x="736" y="19021"/>
                            <a:pt x="969" y="18245"/>
                          </a:cubicBezTo>
                          <a:cubicBezTo>
                            <a:pt x="1440" y="16688"/>
                            <a:pt x="1901" y="15131"/>
                            <a:pt x="2368" y="13574"/>
                          </a:cubicBezTo>
                          <a:cubicBezTo>
                            <a:pt x="3292" y="10518"/>
                            <a:pt x="4194" y="7464"/>
                            <a:pt x="5121" y="4408"/>
                          </a:cubicBezTo>
                          <a:cubicBezTo>
                            <a:pt x="5388" y="3517"/>
                            <a:pt x="5657" y="2626"/>
                            <a:pt x="5924" y="1735"/>
                          </a:cubicBezTo>
                          <a:cubicBezTo>
                            <a:pt x="5986" y="1520"/>
                            <a:pt x="6051" y="1304"/>
                            <a:pt x="6117" y="1089"/>
                          </a:cubicBezTo>
                          <a:cubicBezTo>
                            <a:pt x="6148" y="979"/>
                            <a:pt x="6184" y="869"/>
                            <a:pt x="6216" y="758"/>
                          </a:cubicBezTo>
                          <a:cubicBezTo>
                            <a:pt x="6234" y="711"/>
                            <a:pt x="6246" y="663"/>
                            <a:pt x="6260" y="616"/>
                          </a:cubicBezTo>
                          <a:cubicBezTo>
                            <a:pt x="6289" y="524"/>
                            <a:pt x="6264" y="521"/>
                            <a:pt x="7373" y="484"/>
                          </a:cubicBezTo>
                          <a:cubicBezTo>
                            <a:pt x="12111" y="322"/>
                            <a:pt x="16856" y="161"/>
                            <a:pt x="21600" y="0"/>
                          </a:cubicBezTo>
                          <a:cubicBezTo>
                            <a:pt x="21018" y="3119"/>
                            <a:pt x="20441" y="6237"/>
                            <a:pt x="19861" y="9357"/>
                          </a:cubicBezTo>
                          <a:cubicBezTo>
                            <a:pt x="19290" y="12434"/>
                            <a:pt x="18722" y="15513"/>
                            <a:pt x="18154" y="18591"/>
                          </a:cubicBezTo>
                          <a:cubicBezTo>
                            <a:pt x="17967" y="19594"/>
                            <a:pt x="17781" y="20597"/>
                            <a:pt x="17593" y="21600"/>
                          </a:cubicBezTo>
                          <a:cubicBezTo>
                            <a:pt x="15246" y="21582"/>
                            <a:pt x="8217" y="21531"/>
                            <a:pt x="3531" y="2149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40" tIns="45720" rIns="91440" bIns="45720" numCol="1" anchor="ctr">
                      <a:normAutofit/>
                    </a:bodyPr>
                    <a:lstStyle>
                      <a:defPPr>
                        <a:defRPr lang="id-ID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 defTabSz="228600">
                        <a:defRPr sz="3000" b="0" spc="0">
                          <a:solidFill>
                            <a:srgbClr val="FFFFFF"/>
                          </a:solidFill>
                          <a:effectLst>
                            <a:outerShdw blurRad="38100" dist="12700" dir="5400000" rotWithShape="0">
                              <a:srgbClr val="000000">
                                <a:alpha val="50000"/>
                              </a:srgbClr>
                            </a:outerShdw>
                          </a:effectLst>
                        </a:defRPr>
                      </a:pPr>
                      <a:endParaRPr/>
                    </a:p>
                  </p:txBody>
                </p:sp>
                <p:sp>
                  <p:nvSpPr>
                    <p:cNvPr id="32" name="íşḻíḍe">
                      <a:extLst>
                        <a:ext uri="{FF2B5EF4-FFF2-40B4-BE49-F238E27FC236}">
                          <a16:creationId xmlns:a16="http://schemas.microsoft.com/office/drawing/2014/main" xmlns="" id="{02A2FB5F-1887-41AA-855C-466C5DA93B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19509" y="4155645"/>
                      <a:ext cx="171426" cy="1810798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2953" y="21489"/>
                          </a:moveTo>
                          <a:cubicBezTo>
                            <a:pt x="1966" y="21479"/>
                            <a:pt x="984" y="21470"/>
                            <a:pt x="0" y="21460"/>
                          </a:cubicBezTo>
                          <a:cubicBezTo>
                            <a:pt x="43" y="21359"/>
                            <a:pt x="85" y="21258"/>
                            <a:pt x="126" y="21159"/>
                          </a:cubicBezTo>
                          <a:cubicBezTo>
                            <a:pt x="217" y="20944"/>
                            <a:pt x="304" y="20729"/>
                            <a:pt x="398" y="20515"/>
                          </a:cubicBezTo>
                          <a:cubicBezTo>
                            <a:pt x="742" y="19697"/>
                            <a:pt x="1084" y="18878"/>
                            <a:pt x="1426" y="18060"/>
                          </a:cubicBezTo>
                          <a:cubicBezTo>
                            <a:pt x="2121" y="16410"/>
                            <a:pt x="2811" y="14759"/>
                            <a:pt x="3511" y="13109"/>
                          </a:cubicBezTo>
                          <a:cubicBezTo>
                            <a:pt x="4879" y="9864"/>
                            <a:pt x="6238" y="6619"/>
                            <a:pt x="7603" y="3374"/>
                          </a:cubicBezTo>
                          <a:cubicBezTo>
                            <a:pt x="7908" y="2650"/>
                            <a:pt x="8211" y="1926"/>
                            <a:pt x="8513" y="1201"/>
                          </a:cubicBezTo>
                          <a:cubicBezTo>
                            <a:pt x="8593" y="1018"/>
                            <a:pt x="8669" y="835"/>
                            <a:pt x="8747" y="652"/>
                          </a:cubicBezTo>
                          <a:cubicBezTo>
                            <a:pt x="8760" y="618"/>
                            <a:pt x="8776" y="585"/>
                            <a:pt x="8787" y="551"/>
                          </a:cubicBezTo>
                          <a:cubicBezTo>
                            <a:pt x="9235" y="532"/>
                            <a:pt x="9679" y="513"/>
                            <a:pt x="10127" y="493"/>
                          </a:cubicBezTo>
                          <a:cubicBezTo>
                            <a:pt x="10923" y="459"/>
                            <a:pt x="11718" y="425"/>
                            <a:pt x="12513" y="391"/>
                          </a:cubicBezTo>
                          <a:cubicBezTo>
                            <a:pt x="15540" y="260"/>
                            <a:pt x="18570" y="130"/>
                            <a:pt x="21600" y="0"/>
                          </a:cubicBezTo>
                          <a:cubicBezTo>
                            <a:pt x="20552" y="3282"/>
                            <a:pt x="19517" y="6564"/>
                            <a:pt x="18464" y="9846"/>
                          </a:cubicBezTo>
                          <a:cubicBezTo>
                            <a:pt x="17420" y="13100"/>
                            <a:pt x="16385" y="16354"/>
                            <a:pt x="15353" y="19609"/>
                          </a:cubicBezTo>
                          <a:cubicBezTo>
                            <a:pt x="15145" y="20272"/>
                            <a:pt x="14932" y="20936"/>
                            <a:pt x="14717" y="21600"/>
                          </a:cubicBezTo>
                          <a:cubicBezTo>
                            <a:pt x="12754" y="21581"/>
                            <a:pt x="6874" y="21525"/>
                            <a:pt x="2953" y="21489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40" tIns="45720" rIns="91440" bIns="45720" numCol="1" anchor="ctr">
                      <a:normAutofit/>
                    </a:bodyPr>
                    <a:lstStyle>
                      <a:defPPr>
                        <a:defRPr lang="id-ID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 defTabSz="228600">
                        <a:defRPr sz="3000" b="0" spc="0">
                          <a:solidFill>
                            <a:srgbClr val="FFFFFF"/>
                          </a:solidFill>
                          <a:effectLst>
                            <a:outerShdw blurRad="38100" dist="12700" dir="5400000" rotWithShape="0">
                              <a:srgbClr val="000000">
                                <a:alpha val="50000"/>
                              </a:srgbClr>
                            </a:outerShdw>
                          </a:effectLst>
                        </a:defRPr>
                      </a:pPr>
                      <a:endParaRPr/>
                    </a:p>
                  </p:txBody>
                </p:sp>
                <p:sp>
                  <p:nvSpPr>
                    <p:cNvPr id="33" name="íṧľîḑê">
                      <a:extLst>
                        <a:ext uri="{FF2B5EF4-FFF2-40B4-BE49-F238E27FC236}">
                          <a16:creationId xmlns:a16="http://schemas.microsoft.com/office/drawing/2014/main" xmlns="" id="{7F822583-1CA5-4AC3-839F-D303497414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55992" y="4136908"/>
                      <a:ext cx="235472" cy="1835524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11201" y="21600"/>
                          </a:moveTo>
                          <a:cubicBezTo>
                            <a:pt x="9526" y="18366"/>
                            <a:pt x="7850" y="15132"/>
                            <a:pt x="6172" y="11897"/>
                          </a:cubicBezTo>
                          <a:cubicBezTo>
                            <a:pt x="4500" y="8679"/>
                            <a:pt x="2830" y="5461"/>
                            <a:pt x="1168" y="2242"/>
                          </a:cubicBezTo>
                          <a:cubicBezTo>
                            <a:pt x="782" y="1494"/>
                            <a:pt x="388" y="747"/>
                            <a:pt x="0" y="0"/>
                          </a:cubicBezTo>
                          <a:cubicBezTo>
                            <a:pt x="2550" y="140"/>
                            <a:pt x="5099" y="281"/>
                            <a:pt x="7643" y="422"/>
                          </a:cubicBezTo>
                          <a:cubicBezTo>
                            <a:pt x="8224" y="453"/>
                            <a:pt x="9181" y="473"/>
                            <a:pt x="9231" y="558"/>
                          </a:cubicBezTo>
                          <a:cubicBezTo>
                            <a:pt x="9289" y="659"/>
                            <a:pt x="9351" y="760"/>
                            <a:pt x="9412" y="861"/>
                          </a:cubicBezTo>
                          <a:cubicBezTo>
                            <a:pt x="9539" y="1075"/>
                            <a:pt x="9664" y="1289"/>
                            <a:pt x="9793" y="1504"/>
                          </a:cubicBezTo>
                          <a:cubicBezTo>
                            <a:pt x="10272" y="2308"/>
                            <a:pt x="10742" y="3113"/>
                            <a:pt x="11218" y="3917"/>
                          </a:cubicBezTo>
                          <a:cubicBezTo>
                            <a:pt x="12179" y="5539"/>
                            <a:pt x="13128" y="7161"/>
                            <a:pt x="14100" y="8784"/>
                          </a:cubicBezTo>
                          <a:cubicBezTo>
                            <a:pt x="16026" y="12005"/>
                            <a:pt x="17897" y="15226"/>
                            <a:pt x="19811" y="18446"/>
                          </a:cubicBezTo>
                          <a:cubicBezTo>
                            <a:pt x="20406" y="19454"/>
                            <a:pt x="21005" y="20463"/>
                            <a:pt x="21600" y="21471"/>
                          </a:cubicBezTo>
                          <a:cubicBezTo>
                            <a:pt x="20214" y="21488"/>
                            <a:pt x="14666" y="21557"/>
                            <a:pt x="11201" y="2160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40" tIns="45720" rIns="91440" bIns="45720" numCol="1" anchor="ctr">
                      <a:normAutofit/>
                    </a:bodyPr>
                    <a:lstStyle>
                      <a:defPPr>
                        <a:defRPr lang="id-ID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 defTabSz="228600">
                        <a:defRPr sz="3000" b="0" spc="0">
                          <a:solidFill>
                            <a:srgbClr val="FFFFFF"/>
                          </a:solidFill>
                          <a:effectLst>
                            <a:outerShdw blurRad="38100" dist="12700" dir="5400000" rotWithShape="0">
                              <a:srgbClr val="000000">
                                <a:alpha val="50000"/>
                              </a:srgbClr>
                            </a:outerShdw>
                          </a:effectLst>
                        </a:defRPr>
                      </a:pPr>
                      <a:endParaRPr/>
                    </a:p>
                  </p:txBody>
                </p:sp>
                <p:sp>
                  <p:nvSpPr>
                    <p:cNvPr id="34" name="î$ḻíḋè">
                      <a:extLst>
                        <a:ext uri="{FF2B5EF4-FFF2-40B4-BE49-F238E27FC236}">
                          <a16:creationId xmlns:a16="http://schemas.microsoft.com/office/drawing/2014/main" xmlns="" id="{50A9F060-593E-4BCA-8A0D-3992DF46D5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99852" y="4655291"/>
                      <a:ext cx="180897" cy="1333307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19047" y="15560"/>
                          </a:moveTo>
                          <a:cubicBezTo>
                            <a:pt x="17125" y="11138"/>
                            <a:pt x="15183" y="6717"/>
                            <a:pt x="13276" y="2296"/>
                          </a:cubicBezTo>
                          <a:cubicBezTo>
                            <a:pt x="12984" y="1614"/>
                            <a:pt x="12681" y="931"/>
                            <a:pt x="12384" y="249"/>
                          </a:cubicBezTo>
                          <a:lnTo>
                            <a:pt x="0" y="0"/>
                          </a:lnTo>
                          <a:cubicBezTo>
                            <a:pt x="1021" y="2739"/>
                            <a:pt x="2042" y="5477"/>
                            <a:pt x="3067" y="8216"/>
                          </a:cubicBezTo>
                          <a:cubicBezTo>
                            <a:pt x="4727" y="12677"/>
                            <a:pt x="6399" y="17138"/>
                            <a:pt x="8066" y="21600"/>
                          </a:cubicBezTo>
                          <a:cubicBezTo>
                            <a:pt x="12577" y="21540"/>
                            <a:pt x="19793" y="21446"/>
                            <a:pt x="21600" y="21423"/>
                          </a:cubicBezTo>
                          <a:cubicBezTo>
                            <a:pt x="20752" y="19468"/>
                            <a:pt x="19897" y="17514"/>
                            <a:pt x="19047" y="1556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40" tIns="45720" rIns="91440" bIns="45720" numCol="1" anchor="ctr">
                      <a:normAutofit/>
                    </a:bodyPr>
                    <a:lstStyle>
                      <a:defPPr>
                        <a:defRPr lang="id-ID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 defTabSz="228600">
                        <a:defRPr sz="3000" b="0" spc="0">
                          <a:solidFill>
                            <a:srgbClr val="FFFFFF"/>
                          </a:solidFill>
                          <a:effectLst>
                            <a:outerShdw blurRad="38100" dist="12700" dir="5400000" rotWithShape="0">
                              <a:srgbClr val="000000">
                                <a:alpha val="50000"/>
                              </a:srgbClr>
                            </a:outerShdw>
                          </a:effectLst>
                        </a:defRPr>
                      </a:pPr>
                      <a:endParaRPr/>
                    </a:p>
                  </p:txBody>
                </p:sp>
                <p:sp>
                  <p:nvSpPr>
                    <p:cNvPr id="35" name="ïsľïḑe">
                      <a:extLst>
                        <a:ext uri="{FF2B5EF4-FFF2-40B4-BE49-F238E27FC236}">
                          <a16:creationId xmlns:a16="http://schemas.microsoft.com/office/drawing/2014/main" xmlns="" id="{E96BBACC-ABBA-44B2-9926-0D74A32EDF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06239" y="4630309"/>
                      <a:ext cx="163557" cy="1382036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14190" y="1438"/>
                          </a:moveTo>
                          <a:cubicBezTo>
                            <a:pt x="14040" y="1039"/>
                            <a:pt x="13895" y="640"/>
                            <a:pt x="13746" y="241"/>
                          </a:cubicBezTo>
                          <a:lnTo>
                            <a:pt x="0" y="0"/>
                          </a:lnTo>
                          <a:cubicBezTo>
                            <a:pt x="888" y="2887"/>
                            <a:pt x="1778" y="5773"/>
                            <a:pt x="2659" y="8660"/>
                          </a:cubicBezTo>
                          <a:cubicBezTo>
                            <a:pt x="3969" y="12973"/>
                            <a:pt x="5300" y="17287"/>
                            <a:pt x="6631" y="21600"/>
                          </a:cubicBezTo>
                          <a:cubicBezTo>
                            <a:pt x="11621" y="21543"/>
                            <a:pt x="19605" y="21451"/>
                            <a:pt x="21600" y="21428"/>
                          </a:cubicBezTo>
                          <a:cubicBezTo>
                            <a:pt x="20706" y="19020"/>
                            <a:pt x="19813" y="16611"/>
                            <a:pt x="18919" y="14202"/>
                          </a:cubicBezTo>
                          <a:cubicBezTo>
                            <a:pt x="17349" y="9948"/>
                            <a:pt x="15763" y="5692"/>
                            <a:pt x="14190" y="1438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40" tIns="45720" rIns="91440" bIns="45720" numCol="1" anchor="ctr">
                      <a:normAutofit/>
                    </a:bodyPr>
                    <a:lstStyle>
                      <a:defPPr>
                        <a:defRPr lang="id-ID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 defTabSz="228600">
                        <a:defRPr sz="3000" b="0" spc="0">
                          <a:solidFill>
                            <a:srgbClr val="FFFFFF"/>
                          </a:solidFill>
                          <a:effectLst>
                            <a:outerShdw blurRad="38100" dist="12700" dir="5400000" rotWithShape="0">
                              <a:srgbClr val="000000">
                                <a:alpha val="50000"/>
                              </a:srgbClr>
                            </a:outerShdw>
                          </a:effectLst>
                        </a:defRPr>
                      </a:pPr>
                      <a:endParaRPr/>
                    </a:p>
                  </p:txBody>
                </p:sp>
                <p:sp>
                  <p:nvSpPr>
                    <p:cNvPr id="36" name="iŝlîḑê">
                      <a:extLst>
                        <a:ext uri="{FF2B5EF4-FFF2-40B4-BE49-F238E27FC236}">
                          <a16:creationId xmlns:a16="http://schemas.microsoft.com/office/drawing/2014/main" xmlns="" id="{2E716DC1-08ED-40B3-82B7-B0EAB9236D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00135" y="3893331"/>
                      <a:ext cx="163222" cy="2135283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6594" y="21600"/>
                          </a:moveTo>
                          <a:cubicBezTo>
                            <a:pt x="5746" y="18802"/>
                            <a:pt x="4882" y="16004"/>
                            <a:pt x="4036" y="13206"/>
                          </a:cubicBezTo>
                          <a:cubicBezTo>
                            <a:pt x="3196" y="10452"/>
                            <a:pt x="2363" y="7697"/>
                            <a:pt x="1508" y="4943"/>
                          </a:cubicBezTo>
                          <a:cubicBezTo>
                            <a:pt x="1004" y="3295"/>
                            <a:pt x="500" y="1648"/>
                            <a:pt x="0" y="0"/>
                          </a:cubicBezTo>
                          <a:cubicBezTo>
                            <a:pt x="3675" y="121"/>
                            <a:pt x="7351" y="242"/>
                            <a:pt x="11022" y="363"/>
                          </a:cubicBezTo>
                          <a:cubicBezTo>
                            <a:pt x="11855" y="390"/>
                            <a:pt x="13261" y="407"/>
                            <a:pt x="13289" y="480"/>
                          </a:cubicBezTo>
                          <a:cubicBezTo>
                            <a:pt x="13327" y="566"/>
                            <a:pt x="13357" y="652"/>
                            <a:pt x="13391" y="737"/>
                          </a:cubicBezTo>
                          <a:cubicBezTo>
                            <a:pt x="13463" y="920"/>
                            <a:pt x="13538" y="1103"/>
                            <a:pt x="13606" y="1286"/>
                          </a:cubicBezTo>
                          <a:cubicBezTo>
                            <a:pt x="13886" y="1978"/>
                            <a:pt x="14157" y="2670"/>
                            <a:pt x="14433" y="3362"/>
                          </a:cubicBezTo>
                          <a:cubicBezTo>
                            <a:pt x="14993" y="4760"/>
                            <a:pt x="15540" y="6157"/>
                            <a:pt x="16087" y="7555"/>
                          </a:cubicBezTo>
                          <a:cubicBezTo>
                            <a:pt x="17170" y="10311"/>
                            <a:pt x="18270" y="13066"/>
                            <a:pt x="19355" y="15822"/>
                          </a:cubicBezTo>
                          <a:cubicBezTo>
                            <a:pt x="20102" y="17710"/>
                            <a:pt x="20857" y="19600"/>
                            <a:pt x="21600" y="21489"/>
                          </a:cubicBezTo>
                          <a:cubicBezTo>
                            <a:pt x="19601" y="21504"/>
                            <a:pt x="11601" y="21563"/>
                            <a:pt x="6594" y="2160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40" tIns="45720" rIns="91440" bIns="45720" numCol="1" anchor="ctr">
                      <a:normAutofit/>
                    </a:bodyPr>
                    <a:lstStyle>
                      <a:defPPr>
                        <a:defRPr lang="id-ID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 defTabSz="228600">
                        <a:defRPr sz="3000" b="0" spc="0">
                          <a:solidFill>
                            <a:srgbClr val="FFFFFF"/>
                          </a:solidFill>
                          <a:effectLst>
                            <a:outerShdw blurRad="38100" dist="12700" dir="5400000" rotWithShape="0">
                              <a:srgbClr val="000000">
                                <a:alpha val="50000"/>
                              </a:srgbClr>
                            </a:outerShdw>
                          </a:effectLst>
                        </a:defRPr>
                      </a:pPr>
                      <a:endParaRPr/>
                    </a:p>
                  </p:txBody>
                </p:sp>
              </p:grpSp>
            </p:grpSp>
          </p:grpSp>
        </p:grpSp>
        <p:sp>
          <p:nvSpPr>
            <p:cNvPr id="7" name="ïśļîḋè">
              <a:extLst>
                <a:ext uri="{FF2B5EF4-FFF2-40B4-BE49-F238E27FC236}">
                  <a16:creationId xmlns:a16="http://schemas.microsoft.com/office/drawing/2014/main" xmlns="" id="{4BF71E0B-D7F2-4999-8D68-36E8A14A82F7}"/>
                </a:ext>
              </a:extLst>
            </p:cNvPr>
            <p:cNvSpPr txBox="1"/>
            <p:nvPr/>
          </p:nvSpPr>
          <p:spPr>
            <a:xfrm>
              <a:off x="673100" y="1130301"/>
              <a:ext cx="108458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r>
                <a:rPr lang="en-US" sz="2800" b="1" i="1" dirty="0"/>
                <a:t>Unified fonts make reading more fluent.</a:t>
              </a:r>
            </a:p>
          </p:txBody>
        </p:sp>
        <p:sp>
          <p:nvSpPr>
            <p:cNvPr id="8" name="îśḷiḋe">
              <a:extLst>
                <a:ext uri="{FF2B5EF4-FFF2-40B4-BE49-F238E27FC236}">
                  <a16:creationId xmlns:a16="http://schemas.microsoft.com/office/drawing/2014/main" xmlns="" id="{F43FC6A4-B71E-4D13-A59C-541CE58349F1}"/>
                </a:ext>
              </a:extLst>
            </p:cNvPr>
            <p:cNvSpPr txBox="1"/>
            <p:nvPr/>
          </p:nvSpPr>
          <p:spPr bwMode="auto">
            <a:xfrm>
              <a:off x="673100" y="2752701"/>
              <a:ext cx="2695460" cy="4418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2017</a:t>
              </a:r>
            </a:p>
          </p:txBody>
        </p:sp>
        <p:sp>
          <p:nvSpPr>
            <p:cNvPr id="9" name="îsḻídè">
              <a:extLst>
                <a:ext uri="{FF2B5EF4-FFF2-40B4-BE49-F238E27FC236}">
                  <a16:creationId xmlns:a16="http://schemas.microsoft.com/office/drawing/2014/main" xmlns="" id="{86676358-7A9F-41D2-B670-8046C638DFAC}"/>
                </a:ext>
              </a:extLst>
            </p:cNvPr>
            <p:cNvSpPr txBox="1"/>
            <p:nvPr/>
          </p:nvSpPr>
          <p:spPr bwMode="auto">
            <a:xfrm>
              <a:off x="9039264" y="2752701"/>
              <a:ext cx="2481223" cy="4418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2018</a:t>
              </a:r>
            </a:p>
          </p:txBody>
        </p:sp>
        <p:sp>
          <p:nvSpPr>
            <p:cNvPr id="10" name="ïsḷiḍé">
              <a:extLst>
                <a:ext uri="{FF2B5EF4-FFF2-40B4-BE49-F238E27FC236}">
                  <a16:creationId xmlns:a16="http://schemas.microsoft.com/office/drawing/2014/main" xmlns="" id="{BFDD258A-3E3C-4F48-9EF2-712F60061714}"/>
                </a:ext>
              </a:extLst>
            </p:cNvPr>
            <p:cNvSpPr txBox="1"/>
            <p:nvPr/>
          </p:nvSpPr>
          <p:spPr>
            <a:xfrm>
              <a:off x="673101" y="2299366"/>
              <a:ext cx="2684518" cy="41349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b">
              <a:normAutofit/>
            </a:bodyPr>
            <a:lstStyle/>
            <a:p>
              <a:pPr algn="ctr"/>
              <a:r>
                <a:rPr lang="en-US" altLang="zh-CN" sz="1200" u="sng" dirty="0"/>
                <a:t>Supporting text here.</a:t>
              </a:r>
            </a:p>
          </p:txBody>
        </p:sp>
        <p:sp>
          <p:nvSpPr>
            <p:cNvPr id="11" name="íṣľïḍé">
              <a:extLst>
                <a:ext uri="{FF2B5EF4-FFF2-40B4-BE49-F238E27FC236}">
                  <a16:creationId xmlns:a16="http://schemas.microsoft.com/office/drawing/2014/main" xmlns="" id="{2067839D-2E04-4423-973F-508FE483B6E6}"/>
                </a:ext>
              </a:extLst>
            </p:cNvPr>
            <p:cNvSpPr/>
            <p:nvPr/>
          </p:nvSpPr>
          <p:spPr bwMode="auto">
            <a:xfrm>
              <a:off x="673100" y="3278178"/>
              <a:ext cx="2707149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išlíḓe">
              <a:extLst>
                <a:ext uri="{FF2B5EF4-FFF2-40B4-BE49-F238E27FC236}">
                  <a16:creationId xmlns:a16="http://schemas.microsoft.com/office/drawing/2014/main" xmlns="" id="{4D5A025D-FE6B-42C6-A163-9870BC428446}"/>
                </a:ext>
              </a:extLst>
            </p:cNvPr>
            <p:cNvSpPr/>
            <p:nvPr/>
          </p:nvSpPr>
          <p:spPr bwMode="auto">
            <a:xfrm>
              <a:off x="673100" y="4307739"/>
              <a:ext cx="2707149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išḻíḓê">
              <a:extLst>
                <a:ext uri="{FF2B5EF4-FFF2-40B4-BE49-F238E27FC236}">
                  <a16:creationId xmlns:a16="http://schemas.microsoft.com/office/drawing/2014/main" xmlns="" id="{016EEE5E-4722-46C9-BE9F-1F89B8EE5CF2}"/>
                </a:ext>
              </a:extLst>
            </p:cNvPr>
            <p:cNvSpPr/>
            <p:nvPr/>
          </p:nvSpPr>
          <p:spPr bwMode="auto">
            <a:xfrm>
              <a:off x="9016881" y="3278178"/>
              <a:ext cx="250360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îṧḷíḋè">
              <a:extLst>
                <a:ext uri="{FF2B5EF4-FFF2-40B4-BE49-F238E27FC236}">
                  <a16:creationId xmlns:a16="http://schemas.microsoft.com/office/drawing/2014/main" xmlns="" id="{05E8A17F-3813-46EC-BF1E-5EC8CD1807D2}"/>
                </a:ext>
              </a:extLst>
            </p:cNvPr>
            <p:cNvSpPr/>
            <p:nvPr/>
          </p:nvSpPr>
          <p:spPr bwMode="auto">
            <a:xfrm>
              <a:off x="9016881" y="4307739"/>
              <a:ext cx="250360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iṣļïḓè">
              <a:extLst>
                <a:ext uri="{FF2B5EF4-FFF2-40B4-BE49-F238E27FC236}">
                  <a16:creationId xmlns:a16="http://schemas.microsoft.com/office/drawing/2014/main" xmlns="" id="{2A02A531-5985-4DED-AB18-7609428A7E7B}"/>
                </a:ext>
              </a:extLst>
            </p:cNvPr>
            <p:cNvSpPr txBox="1"/>
            <p:nvPr/>
          </p:nvSpPr>
          <p:spPr>
            <a:xfrm>
              <a:off x="9047749" y="2299366"/>
              <a:ext cx="2471151" cy="41349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b">
              <a:normAutofit/>
            </a:bodyPr>
            <a:lstStyle/>
            <a:p>
              <a:pPr algn="ctr"/>
              <a:r>
                <a:rPr lang="en-US" altLang="zh-CN" sz="1200" u="sng" dirty="0"/>
                <a:t>Supporting text here.</a:t>
              </a:r>
            </a:p>
          </p:txBody>
        </p:sp>
        <p:sp>
          <p:nvSpPr>
            <p:cNvPr id="16" name="işḷïḋé">
              <a:extLst>
                <a:ext uri="{FF2B5EF4-FFF2-40B4-BE49-F238E27FC236}">
                  <a16:creationId xmlns:a16="http://schemas.microsoft.com/office/drawing/2014/main" xmlns="" id="{2A575225-389E-4655-92CB-53411CC9ABBA}"/>
                </a:ext>
              </a:extLst>
            </p:cNvPr>
            <p:cNvSpPr txBox="1"/>
            <p:nvPr/>
          </p:nvSpPr>
          <p:spPr>
            <a:xfrm>
              <a:off x="673100" y="5374184"/>
              <a:ext cx="2241823" cy="76944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r>
                <a:rPr lang="en-US" sz="3600" b="1" i="1" cap="all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30</a:t>
              </a:r>
              <a:r>
                <a:rPr lang="en-US" altLang="zh-CN" sz="3600" b="1" i="1" cap="all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%</a:t>
              </a:r>
              <a:r>
                <a:rPr lang="en-US" altLang="zh-CN" sz="2400" b="1" cap="all" baseline="80000" dirty="0">
                  <a:solidFill>
                    <a:schemeClr val="accent1"/>
                  </a:solidFill>
                </a:rPr>
                <a:t>▲</a:t>
              </a:r>
              <a:endParaRPr lang="en-US" sz="3600" b="1" cap="all" baseline="80000" dirty="0">
                <a:solidFill>
                  <a:schemeClr val="accent1"/>
                </a:solidFill>
              </a:endParaRPr>
            </a:p>
          </p:txBody>
        </p:sp>
        <p:sp>
          <p:nvSpPr>
            <p:cNvPr id="17" name="iṧḻiḋè">
              <a:extLst>
                <a:ext uri="{FF2B5EF4-FFF2-40B4-BE49-F238E27FC236}">
                  <a16:creationId xmlns:a16="http://schemas.microsoft.com/office/drawing/2014/main" xmlns="" id="{B970DE45-D373-4B3A-9B23-0C77513405B2}"/>
                </a:ext>
              </a:extLst>
            </p:cNvPr>
            <p:cNvSpPr txBox="1"/>
            <p:nvPr/>
          </p:nvSpPr>
          <p:spPr>
            <a:xfrm>
              <a:off x="9277077" y="5374184"/>
              <a:ext cx="2241823" cy="76944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r"/>
              <a:r>
                <a:rPr lang="en-US" sz="3600" b="1" i="1" cap="all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86</a:t>
              </a:r>
              <a:r>
                <a:rPr lang="en-US" altLang="zh-CN" sz="3600" b="1" i="1" cap="all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%</a:t>
              </a:r>
              <a:r>
                <a:rPr lang="en-US" altLang="zh-CN" sz="2400" b="1" cap="all" baseline="80000" dirty="0">
                  <a:solidFill>
                    <a:schemeClr val="accent1"/>
                  </a:solidFill>
                </a:rPr>
                <a:t>▲</a:t>
              </a:r>
              <a:endParaRPr lang="en-US" sz="3600" b="1" cap="all" baseline="800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242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6cd0a5d7-b89d-400a-99c9-cd2a599838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124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77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1fbe4cb-5552-4db3-94ae-459367f5435f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9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82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105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76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7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382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11d424b-42c7-4b3f-89a1-53542a223b4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8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434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0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71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daeee61-5c23-495b-898f-083d53ac18d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5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4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124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105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4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8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4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8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125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3843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33D7A"/>
      </a:accent1>
      <a:accent2>
        <a:srgbClr val="0F58A6"/>
      </a:accent2>
      <a:accent3>
        <a:srgbClr val="357ABD"/>
      </a:accent3>
      <a:accent4>
        <a:srgbClr val="2C9CD1"/>
      </a:accent4>
      <a:accent5>
        <a:srgbClr val="94C5F6"/>
      </a:accent5>
      <a:accent6>
        <a:srgbClr val="5F5F5F"/>
      </a:accent6>
      <a:hlink>
        <a:srgbClr val="4472C4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33D7A"/>
    </a:accent1>
    <a:accent2>
      <a:srgbClr val="0F58A6"/>
    </a:accent2>
    <a:accent3>
      <a:srgbClr val="357ABD"/>
    </a:accent3>
    <a:accent4>
      <a:srgbClr val="2C9CD1"/>
    </a:accent4>
    <a:accent5>
      <a:srgbClr val="94C5F6"/>
    </a:accent5>
    <a:accent6>
      <a:srgbClr val="5F5F5F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33D7A"/>
    </a:accent1>
    <a:accent2>
      <a:srgbClr val="0F58A6"/>
    </a:accent2>
    <a:accent3>
      <a:srgbClr val="357ABD"/>
    </a:accent3>
    <a:accent4>
      <a:srgbClr val="2C9CD1"/>
    </a:accent4>
    <a:accent5>
      <a:srgbClr val="94C5F6"/>
    </a:accent5>
    <a:accent6>
      <a:srgbClr val="5F5F5F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33D7A"/>
    </a:accent1>
    <a:accent2>
      <a:srgbClr val="0F58A6"/>
    </a:accent2>
    <a:accent3>
      <a:srgbClr val="357ABD"/>
    </a:accent3>
    <a:accent4>
      <a:srgbClr val="2C9CD1"/>
    </a:accent4>
    <a:accent5>
      <a:srgbClr val="94C5F6"/>
    </a:accent5>
    <a:accent6>
      <a:srgbClr val="5F5F5F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9</TotalTime>
  <Words>3574</Words>
  <Application>Microsoft Office PowerPoint</Application>
  <PresentationFormat>宽屏</PresentationFormat>
  <Paragraphs>584</Paragraphs>
  <Slides>41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宋体</vt:lpstr>
      <vt:lpstr>微软雅黑</vt:lpstr>
      <vt:lpstr>Arial</vt:lpstr>
      <vt:lpstr>Calibri</vt:lpstr>
      <vt:lpstr>Impact</vt:lpstr>
      <vt:lpstr>主题5</vt:lpstr>
      <vt:lpstr>think-cell Slide</vt:lpstr>
      <vt:lpstr>iSlide® PowerPoint standard template</vt:lpstr>
      <vt:lpstr>PowerPoint 演示文稿</vt:lpstr>
      <vt:lpstr>Section Header Here</vt:lpstr>
      <vt:lpstr>Click to edit Master title style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Section Header Here</vt:lpstr>
      <vt:lpstr>Click to edit Master title style</vt:lpstr>
      <vt:lpstr>PowerPoint 演示文稿</vt:lpstr>
      <vt:lpstr>PowerPoint 演示文稿</vt:lpstr>
      <vt:lpstr>PowerPoint 演示文稿</vt:lpstr>
      <vt:lpstr>PowerPoint 演示文稿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51PPT模板网;www.51pptmoban.com</cp:keywords>
  <cp:lastModifiedBy>阳光 男孩</cp:lastModifiedBy>
  <cp:revision>3</cp:revision>
  <cp:lastPrinted>2018-09-19T16:00:00Z</cp:lastPrinted>
  <dcterms:created xsi:type="dcterms:W3CDTF">2018-09-19T16:00:00Z</dcterms:created>
  <dcterms:modified xsi:type="dcterms:W3CDTF">2018-12-21T14:42:45Z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