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682" r:id="rId2"/>
  </p:sldMasterIdLst>
  <p:notesMasterIdLst>
    <p:notesMasterId r:id="rId37"/>
  </p:notesMasterIdLst>
  <p:sldIdLst>
    <p:sldId id="299" r:id="rId3"/>
    <p:sldId id="300"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298" r:id="rId21"/>
    <p:sldId id="273" r:id="rId22"/>
    <p:sldId id="274" r:id="rId23"/>
    <p:sldId id="287" r:id="rId24"/>
    <p:sldId id="276" r:id="rId25"/>
    <p:sldId id="277" r:id="rId26"/>
    <p:sldId id="278" r:id="rId27"/>
    <p:sldId id="279" r:id="rId28"/>
    <p:sldId id="288" r:id="rId29"/>
    <p:sldId id="281" r:id="rId30"/>
    <p:sldId id="282" r:id="rId31"/>
    <p:sldId id="283" r:id="rId32"/>
    <p:sldId id="296" r:id="rId33"/>
    <p:sldId id="295" r:id="rId34"/>
    <p:sldId id="284" r:id="rId35"/>
    <p:sldId id="317"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5D8F"/>
    <a:srgbClr val="1F4E79"/>
    <a:srgbClr val="BDD7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24" autoAdjust="0"/>
  </p:normalViewPr>
  <p:slideViewPr>
    <p:cSldViewPr snapToGrid="0">
      <p:cViewPr varScale="1">
        <p:scale>
          <a:sx n="94" d="100"/>
          <a:sy n="94" d="100"/>
        </p:scale>
        <p:origin x="57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lumMod val="75000"/>
                </a:schemeClr>
              </a:solidFill>
            </c:spPr>
            <c:extLst xmlns:c16r2="http://schemas.microsoft.com/office/drawing/2015/06/chart">
              <c:ext xmlns:c16="http://schemas.microsoft.com/office/drawing/2014/chart" uri="{C3380CC4-5D6E-409C-BE32-E72D297353CC}">
                <c16:uniqueId val="{00000001-D886-4606-83DB-DFCC10D75D2E}"/>
              </c:ext>
            </c:extLst>
          </c:dPt>
          <c:dPt>
            <c:idx val="1"/>
            <c:bubble3D val="0"/>
            <c:spPr>
              <a:solidFill>
                <a:schemeClr val="accent1">
                  <a:lumMod val="40000"/>
                  <a:lumOff val="60000"/>
                </a:schemeClr>
              </a:solidFill>
            </c:spPr>
            <c:extLst xmlns:c16r2="http://schemas.microsoft.com/office/drawing/2015/06/chart">
              <c:ext xmlns:c16="http://schemas.microsoft.com/office/drawing/2014/chart" uri="{C3380CC4-5D6E-409C-BE32-E72D297353CC}">
                <c16:uniqueId val="{00000003-D886-4606-83DB-DFCC10D75D2E}"/>
              </c:ext>
            </c:extLst>
          </c:dPt>
          <c:dPt>
            <c:idx val="2"/>
            <c:bubble3D val="0"/>
            <c:spPr>
              <a:solidFill>
                <a:schemeClr val="accent1">
                  <a:lumMod val="60000"/>
                  <a:lumOff val="40000"/>
                </a:schemeClr>
              </a:solidFill>
            </c:spPr>
            <c:extLst xmlns:c16r2="http://schemas.microsoft.com/office/drawing/2015/06/chart">
              <c:ext xmlns:c16="http://schemas.microsoft.com/office/drawing/2014/chart" uri="{C3380CC4-5D6E-409C-BE32-E72D297353CC}">
                <c16:uniqueId val="{00000005-D886-4606-83DB-DFCC10D75D2E}"/>
              </c:ext>
            </c:extLst>
          </c:dPt>
          <c:dPt>
            <c:idx val="3"/>
            <c:bubble3D val="0"/>
            <c:spPr>
              <a:solidFill>
                <a:schemeClr val="accent1">
                  <a:lumMod val="50000"/>
                </a:schemeClr>
              </a:solidFill>
            </c:spPr>
            <c:extLst xmlns:c16r2="http://schemas.microsoft.com/office/drawing/2015/06/chart">
              <c:ext xmlns:c16="http://schemas.microsoft.com/office/drawing/2014/chart" uri="{C3380CC4-5D6E-409C-BE32-E72D297353CC}">
                <c16:uniqueId val="{00000007-D886-4606-83DB-DFCC10D75D2E}"/>
              </c:ext>
            </c:extLst>
          </c:dPt>
          <c:dLbls>
            <c:spPr>
              <a:noFill/>
              <a:ln>
                <a:noFill/>
              </a:ln>
              <a:effectLst/>
            </c:spPr>
            <c:showLegendKey val="0"/>
            <c:showVal val="1"/>
            <c:showCatName val="1"/>
            <c:showSerName val="0"/>
            <c:showPercent val="0"/>
            <c:showBubbleSize val="0"/>
            <c:separator> </c:separator>
            <c:showLeaderLines val="1"/>
            <c:extLst xmlns:c16r2="http://schemas.microsoft.com/office/drawing/2015/06/chart">
              <c:ext xmlns:c15="http://schemas.microsoft.com/office/drawing/2012/chart" uri="{CE6537A1-D6FC-4f65-9D91-7224C49458BB}">
                <c15:layout/>
              </c:ext>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extLst xmlns:c16r2="http://schemas.microsoft.com/office/drawing/2015/06/chart">
            <c:ext xmlns:c16="http://schemas.microsoft.com/office/drawing/2014/chart" uri="{C3380CC4-5D6E-409C-BE32-E72D297353CC}">
              <c16:uniqueId val="{00000008-D886-4606-83DB-DFCC10D75D2E}"/>
            </c:ext>
          </c:extLst>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032C73-79F2-46D0-A3AE-E27C1B8290C3}" type="datetimeFigureOut">
              <a:rPr lang="zh-CN" altLang="en-US" smtClean="0"/>
              <a:t>2018/12/23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C2DDC7-CF35-4BC5-8DFC-8088EDFD2E10}" type="slidenum">
              <a:rPr lang="zh-CN" altLang="en-US" smtClean="0"/>
              <a:t>‹#›</a:t>
            </a:fld>
            <a:endParaRPr lang="zh-CN" altLang="en-US"/>
          </a:p>
        </p:txBody>
      </p:sp>
    </p:spTree>
    <p:extLst>
      <p:ext uri="{BB962C8B-B14F-4D97-AF65-F5344CB8AC3E}">
        <p14:creationId xmlns:p14="http://schemas.microsoft.com/office/powerpoint/2010/main" val="408410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DDC7-CF35-4BC5-8DFC-8088EDFD2E10}" type="slidenum">
              <a:rPr lang="zh-CN" altLang="en-US" smtClean="0"/>
              <a:t>1</a:t>
            </a:fld>
            <a:endParaRPr lang="zh-CN" altLang="en-US"/>
          </a:p>
        </p:txBody>
      </p:sp>
    </p:spTree>
    <p:extLst>
      <p:ext uri="{BB962C8B-B14F-4D97-AF65-F5344CB8AC3E}">
        <p14:creationId xmlns:p14="http://schemas.microsoft.com/office/powerpoint/2010/main" val="138026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1735402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36783481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37650629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11035525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850903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DDC7-CF35-4BC5-8DFC-8088EDFD2E10}" type="slidenum">
              <a:rPr lang="zh-CN" altLang="en-US" smtClean="0"/>
              <a:t>15</a:t>
            </a:fld>
            <a:endParaRPr lang="zh-CN" altLang="en-US"/>
          </a:p>
        </p:txBody>
      </p:sp>
    </p:spTree>
    <p:extLst>
      <p:ext uri="{BB962C8B-B14F-4D97-AF65-F5344CB8AC3E}">
        <p14:creationId xmlns:p14="http://schemas.microsoft.com/office/powerpoint/2010/main" val="1254212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910531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829479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8744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3905311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DDC7-CF35-4BC5-8DFC-8088EDFD2E10}" type="slidenum">
              <a:rPr lang="zh-CN" altLang="en-US" smtClean="0"/>
              <a:t>2</a:t>
            </a:fld>
            <a:endParaRPr lang="zh-CN" altLang="en-US"/>
          </a:p>
        </p:txBody>
      </p:sp>
    </p:spTree>
    <p:extLst>
      <p:ext uri="{BB962C8B-B14F-4D97-AF65-F5344CB8AC3E}">
        <p14:creationId xmlns:p14="http://schemas.microsoft.com/office/powerpoint/2010/main" val="1595518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3150128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DDC7-CF35-4BC5-8DFC-8088EDFD2E10}" type="slidenum">
              <a:rPr lang="zh-CN" altLang="en-US" smtClean="0"/>
              <a:t>22</a:t>
            </a:fld>
            <a:endParaRPr lang="zh-CN" altLang="en-US"/>
          </a:p>
        </p:txBody>
      </p:sp>
    </p:spTree>
    <p:extLst>
      <p:ext uri="{BB962C8B-B14F-4D97-AF65-F5344CB8AC3E}">
        <p14:creationId xmlns:p14="http://schemas.microsoft.com/office/powerpoint/2010/main" val="2191852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2322708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5947082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13604033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27715233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DDC7-CF35-4BC5-8DFC-8088EDFD2E10}" type="slidenum">
              <a:rPr lang="zh-CN" altLang="en-US" smtClean="0"/>
              <a:t>27</a:t>
            </a:fld>
            <a:endParaRPr lang="zh-CN" altLang="en-US"/>
          </a:p>
        </p:txBody>
      </p:sp>
    </p:spTree>
    <p:extLst>
      <p:ext uri="{BB962C8B-B14F-4D97-AF65-F5344CB8AC3E}">
        <p14:creationId xmlns:p14="http://schemas.microsoft.com/office/powerpoint/2010/main" val="25374279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28</a:t>
            </a:fld>
            <a:endParaRPr lang="zh-CN" altLang="en-US"/>
          </a:p>
        </p:txBody>
      </p:sp>
    </p:spTree>
    <p:extLst>
      <p:ext uri="{BB962C8B-B14F-4D97-AF65-F5344CB8AC3E}">
        <p14:creationId xmlns:p14="http://schemas.microsoft.com/office/powerpoint/2010/main" val="33718046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29</a:t>
            </a:fld>
            <a:endParaRPr lang="zh-CN" altLang="en-US"/>
          </a:p>
        </p:txBody>
      </p:sp>
    </p:spTree>
    <p:extLst>
      <p:ext uri="{BB962C8B-B14F-4D97-AF65-F5344CB8AC3E}">
        <p14:creationId xmlns:p14="http://schemas.microsoft.com/office/powerpoint/2010/main" val="21069608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a:p>
        </p:txBody>
      </p:sp>
    </p:spTree>
    <p:extLst>
      <p:ext uri="{BB962C8B-B14F-4D97-AF65-F5344CB8AC3E}">
        <p14:creationId xmlns:p14="http://schemas.microsoft.com/office/powerpoint/2010/main" val="3421161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DDC7-CF35-4BC5-8DFC-8088EDFD2E10}" type="slidenum">
              <a:rPr lang="zh-CN" altLang="en-US" smtClean="0"/>
              <a:t>3</a:t>
            </a:fld>
            <a:endParaRPr lang="zh-CN" altLang="en-US"/>
          </a:p>
        </p:txBody>
      </p:sp>
    </p:spTree>
    <p:extLst>
      <p:ext uri="{BB962C8B-B14F-4D97-AF65-F5344CB8AC3E}">
        <p14:creationId xmlns:p14="http://schemas.microsoft.com/office/powerpoint/2010/main" val="2689346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31</a:t>
            </a:fld>
            <a:endParaRPr lang="zh-CN" altLang="en-US"/>
          </a:p>
        </p:txBody>
      </p:sp>
    </p:spTree>
    <p:extLst>
      <p:ext uri="{BB962C8B-B14F-4D97-AF65-F5344CB8AC3E}">
        <p14:creationId xmlns:p14="http://schemas.microsoft.com/office/powerpoint/2010/main" val="8791438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95D0C05-D1F4-4D23-BDF0-C1C9ABA03E33}" type="slidenum">
              <a:rPr lang="zh-CN" altLang="en-US" smtClean="0"/>
              <a:t>32</a:t>
            </a:fld>
            <a:endParaRPr lang="zh-CN" altLang="en-US"/>
          </a:p>
        </p:txBody>
      </p:sp>
    </p:spTree>
    <p:extLst>
      <p:ext uri="{BB962C8B-B14F-4D97-AF65-F5344CB8AC3E}">
        <p14:creationId xmlns:p14="http://schemas.microsoft.com/office/powerpoint/2010/main" val="30352127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33</a:t>
            </a:fld>
            <a:endParaRPr lang="zh-CN" altLang="en-US"/>
          </a:p>
        </p:txBody>
      </p:sp>
    </p:spTree>
    <p:extLst>
      <p:ext uri="{BB962C8B-B14F-4D97-AF65-F5344CB8AC3E}">
        <p14:creationId xmlns:p14="http://schemas.microsoft.com/office/powerpoint/2010/main" val="2416298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1406611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948311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1071116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4245707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4175681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DDC7-CF35-4BC5-8DFC-8088EDFD2E10}" type="slidenum">
              <a:rPr lang="zh-CN" altLang="en-US" smtClean="0"/>
              <a:t>9</a:t>
            </a:fld>
            <a:endParaRPr lang="zh-CN" altLang="en-US"/>
          </a:p>
        </p:txBody>
      </p:sp>
    </p:spTree>
    <p:extLst>
      <p:ext uri="{BB962C8B-B14F-4D97-AF65-F5344CB8AC3E}">
        <p14:creationId xmlns:p14="http://schemas.microsoft.com/office/powerpoint/2010/main" val="2422864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57ECA4D-E234-4547-8580-902F752182E1}"/>
              </a:ext>
            </a:extLst>
          </p:cNvPr>
          <p:cNvSpPr>
            <a:spLocks noGrp="1"/>
          </p:cNvSpPr>
          <p:nvPr>
            <p:ph type="dt" sz="half" idx="10"/>
          </p:nvPr>
        </p:nvSpPr>
        <p:spPr/>
        <p:txBody>
          <a:bodyPr/>
          <a:lstStyle/>
          <a:p>
            <a:fld id="{50D9F03F-61CE-4399-8680-6391872D2A5E}" type="datetimeFigureOut">
              <a:rPr lang="zh-CN" altLang="en-US" smtClean="0"/>
              <a:t>2018/12/23</a:t>
            </a:fld>
            <a:endParaRPr lang="zh-CN" altLang="en-US"/>
          </a:p>
        </p:txBody>
      </p:sp>
      <p:sp>
        <p:nvSpPr>
          <p:cNvPr id="3" name="页脚占位符 2">
            <a:extLst>
              <a:ext uri="{FF2B5EF4-FFF2-40B4-BE49-F238E27FC236}">
                <a16:creationId xmlns:a16="http://schemas.microsoft.com/office/drawing/2014/main" xmlns="" id="{CE563F5B-9F75-46FF-B4BA-77BBF0F6A44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1275109-336C-4533-914A-ABAB6A1BA845}"/>
              </a:ext>
            </a:extLst>
          </p:cNvPr>
          <p:cNvSpPr>
            <a:spLocks noGrp="1"/>
          </p:cNvSpPr>
          <p:nvPr>
            <p:ph type="sldNum" sz="quarter" idx="12"/>
          </p:nvPr>
        </p:nvSpPr>
        <p:spPr/>
        <p:txBody>
          <a:bodyPr/>
          <a:lstStyle/>
          <a:p>
            <a:fld id="{25B8B3BB-05AF-46CB-86D3-5C34D8D5CFF2}" type="slidenum">
              <a:rPr lang="zh-CN" altLang="en-US" smtClean="0"/>
              <a:t>‹#›</a:t>
            </a:fld>
            <a:endParaRPr lang="zh-CN" altLang="en-US"/>
          </a:p>
        </p:txBody>
      </p:sp>
    </p:spTree>
    <p:extLst>
      <p:ext uri="{BB962C8B-B14F-4D97-AF65-F5344CB8AC3E}">
        <p14:creationId xmlns:p14="http://schemas.microsoft.com/office/powerpoint/2010/main" val="997620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48300137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407531604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261410442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428228221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13438138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296937897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347732028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283366706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17745862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nvPr>
        </p:nvGraphicFramePr>
        <p:xfrm>
          <a:off x="0" y="1268760"/>
          <a:ext cx="1691680" cy="3960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研究方法与思路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10" name="组合 9"/>
          <p:cNvGrpSpPr/>
          <p:nvPr userDrawn="1"/>
        </p:nvGrpSpPr>
        <p:grpSpPr>
          <a:xfrm>
            <a:off x="0" y="1272662"/>
            <a:ext cx="1691680" cy="788186"/>
            <a:chOff x="0" y="1272662"/>
            <a:chExt cx="1691680" cy="788186"/>
          </a:xfrm>
          <a:solidFill>
            <a:schemeClr val="accent1">
              <a:lumMod val="75000"/>
            </a:schemeClr>
          </a:solidFill>
        </p:grpSpPr>
        <p:sp>
          <p:nvSpPr>
            <p:cNvPr id="11" name="矩形 10"/>
            <p:cNvSpPr/>
            <p:nvPr userDrawn="1"/>
          </p:nvSpPr>
          <p:spPr>
            <a:xfrm>
              <a:off x="0" y="1272662"/>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latin typeface="微软雅黑" panose="020B0503020204020204" pitchFamily="34" charset="-122"/>
                  <a:ea typeface="微软雅黑" panose="020B0503020204020204" pitchFamily="34" charset="-122"/>
                </a:rPr>
                <a:t>绪论</a:t>
              </a:r>
            </a:p>
          </p:txBody>
        </p:sp>
        <p:sp>
          <p:nvSpPr>
            <p:cNvPr id="12" name="等腰三角形 11"/>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a:solidFill>
                  <a:schemeClr val="accent1">
                    <a:lumMod val="50000"/>
                  </a:schemeClr>
                </a:solidFill>
                <a:latin typeface="黑体" panose="02010609060101010101" pitchFamily="49" charset="-122"/>
                <a:ea typeface="黑体" panose="02010609060101010101" pitchFamily="49" charset="-122"/>
              </a:rPr>
              <a:t>绪 论</a:t>
            </a: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05894" y="139954"/>
            <a:ext cx="1107996" cy="369332"/>
          </a:xfrm>
          <a:prstGeom prst="rect">
            <a:avLst/>
          </a:prstGeom>
          <a:noFill/>
        </p:spPr>
        <p:txBody>
          <a:bodyPr wrap="none" rtlCol="0">
            <a:spAutoFit/>
          </a:bodyPr>
          <a:lstStyle/>
          <a:p>
            <a:r>
              <a:rPr lang="zh-CN" altLang="en-US" dirty="0">
                <a:solidFill>
                  <a:schemeClr val="accent1">
                    <a:lumMod val="50000"/>
                  </a:schemeClr>
                </a:solidFill>
                <a:latin typeface="微软雅黑" pitchFamily="34" charset="-122"/>
                <a:ea typeface="微软雅黑" pitchFamily="34" charset="-122"/>
              </a:rPr>
              <a:t>选题背景</a:t>
            </a:r>
          </a:p>
        </p:txBody>
      </p:sp>
      <p:cxnSp>
        <p:nvCxnSpPr>
          <p:cNvPr id="21" name="直接连接符 20"/>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13890" y="139954"/>
            <a:ext cx="1107996"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研究意义</a:t>
            </a:r>
          </a:p>
        </p:txBody>
      </p:sp>
      <p:cxnSp>
        <p:nvCxnSpPr>
          <p:cNvPr id="23" name="直接连接符 22"/>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21885" y="128716"/>
            <a:ext cx="1338828"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贡献与创新</a:t>
            </a:r>
          </a:p>
        </p:txBody>
      </p:sp>
    </p:spTree>
    <p:extLst>
      <p:ext uri="{BB962C8B-B14F-4D97-AF65-F5344CB8AC3E}">
        <p14:creationId xmlns:p14="http://schemas.microsoft.com/office/powerpoint/2010/main" val="25093553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237121375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a:solidFill>
                  <a:schemeClr val="accent1">
                    <a:lumMod val="50000"/>
                  </a:schemeClr>
                </a:solidFill>
                <a:latin typeface="黑体" panose="02010609060101010101" pitchFamily="49" charset="-122"/>
                <a:ea typeface="黑体" panose="02010609060101010101" pitchFamily="49" charset="-122"/>
              </a:rPr>
              <a:t>绪 论</a:t>
            </a: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5" name="文本框 19"/>
          <p:cNvSpPr txBox="1"/>
          <p:nvPr userDrawn="1"/>
        </p:nvSpPr>
        <p:spPr>
          <a:xfrm>
            <a:off x="8605894" y="139954"/>
            <a:ext cx="1107996"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选题背景</a:t>
            </a:r>
          </a:p>
        </p:txBody>
      </p:sp>
      <p:cxnSp>
        <p:nvCxnSpPr>
          <p:cNvPr id="17" name="直接连接符 1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21"/>
          <p:cNvSpPr txBox="1"/>
          <p:nvPr userDrawn="1"/>
        </p:nvSpPr>
        <p:spPr>
          <a:xfrm>
            <a:off x="9713890" y="139954"/>
            <a:ext cx="1107996" cy="369332"/>
          </a:xfrm>
          <a:prstGeom prst="rect">
            <a:avLst/>
          </a:prstGeom>
          <a:noFill/>
        </p:spPr>
        <p:txBody>
          <a:bodyPr wrap="none" rtlCol="0">
            <a:spAutoFit/>
          </a:bodyPr>
          <a:lstStyle/>
          <a:p>
            <a:r>
              <a:rPr lang="zh-CN" altLang="en-US" dirty="0">
                <a:solidFill>
                  <a:schemeClr val="accent1">
                    <a:lumMod val="50000"/>
                  </a:schemeClr>
                </a:solidFill>
                <a:latin typeface="微软雅黑" pitchFamily="34" charset="-122"/>
                <a:ea typeface="微软雅黑" pitchFamily="34" charset="-122"/>
              </a:rPr>
              <a:t>研究意义</a:t>
            </a:r>
          </a:p>
        </p:txBody>
      </p:sp>
      <p:cxnSp>
        <p:nvCxnSpPr>
          <p:cNvPr id="19" name="直接连接符 1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3"/>
          <p:cNvSpPr txBox="1"/>
          <p:nvPr userDrawn="1"/>
        </p:nvSpPr>
        <p:spPr>
          <a:xfrm>
            <a:off x="10821885" y="128716"/>
            <a:ext cx="1338828"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贡献与创新</a:t>
            </a:r>
          </a:p>
        </p:txBody>
      </p:sp>
      <p:graphicFrame>
        <p:nvGraphicFramePr>
          <p:cNvPr id="26" name="表格 25"/>
          <p:cNvGraphicFramePr>
            <a:graphicFrameLocks noGrp="1"/>
          </p:cNvGraphicFramePr>
          <p:nvPr userDrawn="1">
            <p:extLst/>
          </p:nvPr>
        </p:nvGraphicFramePr>
        <p:xfrm>
          <a:off x="0" y="1268760"/>
          <a:ext cx="1691680" cy="3960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研究方法与思路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27" name="组合 26"/>
          <p:cNvGrpSpPr/>
          <p:nvPr userDrawn="1"/>
        </p:nvGrpSpPr>
        <p:grpSpPr>
          <a:xfrm>
            <a:off x="0" y="1272662"/>
            <a:ext cx="1691680" cy="788186"/>
            <a:chOff x="0" y="1272662"/>
            <a:chExt cx="1691680" cy="788186"/>
          </a:xfrm>
          <a:solidFill>
            <a:schemeClr val="accent1">
              <a:lumMod val="75000"/>
            </a:schemeClr>
          </a:solidFill>
        </p:grpSpPr>
        <p:sp>
          <p:nvSpPr>
            <p:cNvPr id="28" name="矩形 27"/>
            <p:cNvSpPr/>
            <p:nvPr userDrawn="1"/>
          </p:nvSpPr>
          <p:spPr>
            <a:xfrm>
              <a:off x="0" y="1272662"/>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latin typeface="微软雅黑" panose="020B0503020204020204" pitchFamily="34" charset="-122"/>
                  <a:ea typeface="微软雅黑" panose="020B0503020204020204" pitchFamily="34" charset="-122"/>
                </a:rPr>
                <a:t>绪论</a:t>
              </a: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0605528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a:solidFill>
                  <a:schemeClr val="accent1">
                    <a:lumMod val="50000"/>
                  </a:schemeClr>
                </a:solidFill>
                <a:latin typeface="黑体" panose="02010609060101010101" pitchFamily="49" charset="-122"/>
                <a:ea typeface="黑体" panose="02010609060101010101" pitchFamily="49" charset="-122"/>
              </a:rPr>
              <a:t>绪 论</a:t>
            </a: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6" name="文本框 19"/>
          <p:cNvSpPr txBox="1"/>
          <p:nvPr userDrawn="1"/>
        </p:nvSpPr>
        <p:spPr>
          <a:xfrm>
            <a:off x="8605894" y="139954"/>
            <a:ext cx="1107996"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选题背景</a:t>
            </a:r>
          </a:p>
        </p:txBody>
      </p:sp>
      <p:cxnSp>
        <p:nvCxnSpPr>
          <p:cNvPr id="27" name="直接连接符 2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1"/>
          <p:cNvSpPr txBox="1"/>
          <p:nvPr userDrawn="1"/>
        </p:nvSpPr>
        <p:spPr>
          <a:xfrm>
            <a:off x="9713890" y="139954"/>
            <a:ext cx="1107996"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研究意义</a:t>
            </a:r>
          </a:p>
        </p:txBody>
      </p:sp>
      <p:cxnSp>
        <p:nvCxnSpPr>
          <p:cNvPr id="29" name="直接连接符 2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3"/>
          <p:cNvSpPr txBox="1"/>
          <p:nvPr userDrawn="1"/>
        </p:nvSpPr>
        <p:spPr>
          <a:xfrm>
            <a:off x="10821885" y="128716"/>
            <a:ext cx="1338828" cy="369332"/>
          </a:xfrm>
          <a:prstGeom prst="rect">
            <a:avLst/>
          </a:prstGeom>
          <a:noFill/>
        </p:spPr>
        <p:txBody>
          <a:bodyPr wrap="none" rtlCol="0">
            <a:spAutoFit/>
          </a:bodyPr>
          <a:lstStyle/>
          <a:p>
            <a:r>
              <a:rPr lang="zh-CN" altLang="en-US" dirty="0">
                <a:solidFill>
                  <a:schemeClr val="accent1">
                    <a:lumMod val="50000"/>
                  </a:schemeClr>
                </a:solidFill>
                <a:latin typeface="微软雅黑" pitchFamily="34" charset="-122"/>
                <a:ea typeface="微软雅黑" pitchFamily="34" charset="-122"/>
              </a:rPr>
              <a:t>贡献与创新</a:t>
            </a:r>
          </a:p>
        </p:txBody>
      </p:sp>
      <p:graphicFrame>
        <p:nvGraphicFramePr>
          <p:cNvPr id="31" name="表格 30"/>
          <p:cNvGraphicFramePr>
            <a:graphicFrameLocks noGrp="1"/>
          </p:cNvGraphicFramePr>
          <p:nvPr userDrawn="1">
            <p:extLst/>
          </p:nvPr>
        </p:nvGraphicFramePr>
        <p:xfrm>
          <a:off x="0" y="1268760"/>
          <a:ext cx="1691680" cy="3960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研究方法与思路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32" name="组合 31"/>
          <p:cNvGrpSpPr/>
          <p:nvPr userDrawn="1"/>
        </p:nvGrpSpPr>
        <p:grpSpPr>
          <a:xfrm>
            <a:off x="0" y="1272662"/>
            <a:ext cx="1691680" cy="788186"/>
            <a:chOff x="0" y="1272662"/>
            <a:chExt cx="1691680" cy="788186"/>
          </a:xfrm>
          <a:solidFill>
            <a:schemeClr val="accent1">
              <a:lumMod val="75000"/>
            </a:schemeClr>
          </a:solidFill>
        </p:grpSpPr>
        <p:sp>
          <p:nvSpPr>
            <p:cNvPr id="33" name="矩形 32"/>
            <p:cNvSpPr/>
            <p:nvPr userDrawn="1"/>
          </p:nvSpPr>
          <p:spPr>
            <a:xfrm>
              <a:off x="0" y="1272662"/>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latin typeface="微软雅黑" panose="020B0503020204020204" pitchFamily="34" charset="-122"/>
                  <a:ea typeface="微软雅黑" panose="020B0503020204020204" pitchFamily="34" charset="-122"/>
                </a:rPr>
                <a:t>绪论</a:t>
              </a:r>
            </a:p>
          </p:txBody>
        </p:sp>
        <p:sp>
          <p:nvSpPr>
            <p:cNvPr id="34" name="等腰三角形 33"/>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206537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3416320" cy="646331"/>
          </a:xfrm>
          <a:prstGeom prst="rect">
            <a:avLst/>
          </a:prstGeom>
          <a:noFill/>
        </p:spPr>
        <p:txBody>
          <a:bodyPr wrap="none" rtlCol="0">
            <a:spAutoFit/>
          </a:bodyPr>
          <a:lstStyle/>
          <a:p>
            <a:r>
              <a:rPr lang="zh-CN" altLang="en-US" sz="3600" b="0" dirty="0">
                <a:solidFill>
                  <a:schemeClr val="accent1">
                    <a:lumMod val="50000"/>
                  </a:schemeClr>
                </a:solidFill>
                <a:latin typeface="黑体" panose="02010609060101010101" pitchFamily="49" charset="-122"/>
                <a:ea typeface="黑体" panose="02010609060101010101" pitchFamily="49" charset="-122"/>
              </a:rPr>
              <a:t>研究方法与思路</a:t>
            </a: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nvPr>
        </p:nvGraphicFramePr>
        <p:xfrm>
          <a:off x="0" y="1268760"/>
          <a:ext cx="1691680" cy="3999296"/>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绪论</a:t>
              </a: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userDrawn="1"/>
        </p:nvGrpSpPr>
        <p:grpSpPr>
          <a:xfrm>
            <a:off x="3668" y="2079006"/>
            <a:ext cx="1696206" cy="788186"/>
            <a:chOff x="2257770" y="1738764"/>
            <a:chExt cx="1696206" cy="788186"/>
          </a:xfrm>
          <a:solidFill>
            <a:schemeClr val="accent1">
              <a:lumMod val="75000"/>
            </a:schemeClr>
          </a:solidFill>
        </p:grpSpPr>
        <p:grpSp>
          <p:nvGrpSpPr>
            <p:cNvPr id="27" name="组合 26"/>
            <p:cNvGrpSpPr/>
            <p:nvPr userDrawn="1"/>
          </p:nvGrpSpPr>
          <p:grpSpPr>
            <a:xfrm>
              <a:off x="2257770" y="1738764"/>
              <a:ext cx="1691680" cy="788186"/>
              <a:chOff x="0" y="1272662"/>
              <a:chExt cx="1691680" cy="788186"/>
            </a:xfrm>
            <a:grpFill/>
          </p:grpSpPr>
          <p:sp>
            <p:nvSpPr>
              <p:cNvPr id="28" name="矩形 27"/>
              <p:cNvSpPr/>
              <p:nvPr userDrawn="1"/>
            </p:nvSpPr>
            <p:spPr>
              <a:xfrm>
                <a:off x="0" y="1272662"/>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研究方法与思路</a:t>
                </a: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userDrawn="1"/>
          </p:nvSpPr>
          <p:spPr>
            <a:xfrm rot="16200000">
              <a:off x="3809960" y="2082116"/>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344755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nvPr>
        </p:nvGraphicFramePr>
        <p:xfrm>
          <a:off x="0" y="1268760"/>
          <a:ext cx="1691680" cy="398554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817540">
                <a:tc>
                  <a:txBody>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研究方法与思路</a:t>
            </a: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a:solidFill>
                  <a:schemeClr val="accent1">
                    <a:lumMod val="50000"/>
                  </a:schemeClr>
                </a:solidFill>
                <a:latin typeface="黑体" panose="02010609060101010101" pitchFamily="49" charset="-122"/>
                <a:ea typeface="黑体" panose="02010609060101010101" pitchFamily="49" charset="-122"/>
              </a:rPr>
              <a:t>关键技术与难点</a:t>
            </a: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571760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nvPr>
        </p:nvGraphicFramePr>
        <p:xfrm>
          <a:off x="0" y="1268760"/>
          <a:ext cx="1691680" cy="3960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xmlns="" val="10003"/>
                  </a:ext>
                </a:extLst>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研究方法与思路</a:t>
            </a: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a:solidFill>
                  <a:schemeClr val="accent1">
                    <a:lumMod val="50000"/>
                  </a:schemeClr>
                </a:solidFill>
                <a:latin typeface="黑体" panose="02010609060101010101" pitchFamily="49" charset="-122"/>
                <a:ea typeface="黑体" panose="02010609060101010101" pitchFamily="49" charset="-122"/>
              </a:rPr>
              <a:t>研究成果与应用</a:t>
            </a: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08801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031325" cy="646331"/>
          </a:xfrm>
          <a:prstGeom prst="rect">
            <a:avLst/>
          </a:prstGeom>
          <a:noFill/>
        </p:spPr>
        <p:txBody>
          <a:bodyPr wrap="none" rtlCol="0">
            <a:spAutoFit/>
          </a:bodyPr>
          <a:lstStyle/>
          <a:p>
            <a:r>
              <a:rPr lang="zh-CN" altLang="en-US" sz="3600" dirty="0">
                <a:solidFill>
                  <a:schemeClr val="accent1">
                    <a:lumMod val="50000"/>
                  </a:schemeClr>
                </a:solidFill>
                <a:latin typeface="黑体" panose="02010609060101010101" pitchFamily="49" charset="-122"/>
                <a:ea typeface="黑体" panose="02010609060101010101" pitchFamily="49" charset="-122"/>
              </a:rPr>
              <a:t>论文总结</a:t>
            </a: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nvPr>
        </p:nvGraphicFramePr>
        <p:xfrm>
          <a:off x="8194" y="1295576"/>
          <a:ext cx="1691680" cy="3999296"/>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绪论</a:t>
              </a: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研究方法与思路</a:t>
            </a:r>
          </a:p>
        </p:txBody>
      </p:sp>
      <p:grpSp>
        <p:nvGrpSpPr>
          <p:cNvPr id="11" name="组合 10"/>
          <p:cNvGrpSpPr/>
          <p:nvPr userDrawn="1"/>
        </p:nvGrpSpPr>
        <p:grpSpPr>
          <a:xfrm>
            <a:off x="-2439" y="4510374"/>
            <a:ext cx="1691680" cy="788186"/>
            <a:chOff x="2311936" y="2060849"/>
            <a:chExt cx="1691680" cy="788186"/>
          </a:xfrm>
          <a:solidFill>
            <a:schemeClr val="accent1">
              <a:lumMod val="75000"/>
            </a:schemeClr>
          </a:solidFill>
        </p:grpSpPr>
        <p:sp>
          <p:nvSpPr>
            <p:cNvPr id="14" name="矩形 13"/>
            <p:cNvSpPr/>
            <p:nvPr userDrawn="1"/>
          </p:nvSpPr>
          <p:spPr>
            <a:xfrm>
              <a:off x="2311936" y="2060849"/>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论文总结</a:t>
              </a:r>
            </a:p>
          </p:txBody>
        </p:sp>
        <p:sp>
          <p:nvSpPr>
            <p:cNvPr id="13" name="等腰三角形 12"/>
            <p:cNvSpPr/>
            <p:nvPr userDrawn="1"/>
          </p:nvSpPr>
          <p:spPr>
            <a:xfrm rot="16200000">
              <a:off x="3857302" y="2382934"/>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960106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5535404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nvPr>
        </p:nvGraphicFramePr>
        <p:xfrm>
          <a:off x="0" y="1268760"/>
          <a:ext cx="1691680" cy="3960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研究方法与思路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10" name="组合 9"/>
          <p:cNvGrpSpPr/>
          <p:nvPr userDrawn="1"/>
        </p:nvGrpSpPr>
        <p:grpSpPr>
          <a:xfrm>
            <a:off x="0" y="1272662"/>
            <a:ext cx="1691680" cy="788186"/>
            <a:chOff x="0" y="1272662"/>
            <a:chExt cx="1691680" cy="788186"/>
          </a:xfrm>
          <a:solidFill>
            <a:schemeClr val="accent1">
              <a:lumMod val="75000"/>
            </a:schemeClr>
          </a:solidFill>
        </p:grpSpPr>
        <p:sp>
          <p:nvSpPr>
            <p:cNvPr id="11" name="矩形 10"/>
            <p:cNvSpPr/>
            <p:nvPr userDrawn="1"/>
          </p:nvSpPr>
          <p:spPr>
            <a:xfrm>
              <a:off x="0" y="1272662"/>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latin typeface="微软雅黑" panose="020B0503020204020204" pitchFamily="34" charset="-122"/>
                  <a:ea typeface="微软雅黑" panose="020B0503020204020204" pitchFamily="34" charset="-122"/>
                </a:rPr>
                <a:t>绪论</a:t>
              </a:r>
            </a:p>
          </p:txBody>
        </p:sp>
        <p:sp>
          <p:nvSpPr>
            <p:cNvPr id="12" name="等腰三角形 11"/>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a:solidFill>
                  <a:schemeClr val="accent1">
                    <a:lumMod val="50000"/>
                  </a:schemeClr>
                </a:solidFill>
                <a:latin typeface="黑体" panose="02010609060101010101" pitchFamily="49" charset="-122"/>
                <a:ea typeface="黑体" panose="02010609060101010101" pitchFamily="49" charset="-122"/>
              </a:rPr>
              <a:t>绪 论</a:t>
            </a: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05894" y="139954"/>
            <a:ext cx="1107996" cy="369332"/>
          </a:xfrm>
          <a:prstGeom prst="rect">
            <a:avLst/>
          </a:prstGeom>
          <a:noFill/>
        </p:spPr>
        <p:txBody>
          <a:bodyPr wrap="none" rtlCol="0">
            <a:spAutoFit/>
          </a:bodyPr>
          <a:lstStyle/>
          <a:p>
            <a:r>
              <a:rPr lang="zh-CN" altLang="en-US" dirty="0">
                <a:solidFill>
                  <a:schemeClr val="accent1">
                    <a:lumMod val="50000"/>
                  </a:schemeClr>
                </a:solidFill>
                <a:latin typeface="微软雅黑" pitchFamily="34" charset="-122"/>
                <a:ea typeface="微软雅黑" pitchFamily="34" charset="-122"/>
              </a:rPr>
              <a:t>选题背景</a:t>
            </a:r>
          </a:p>
        </p:txBody>
      </p:sp>
      <p:cxnSp>
        <p:nvCxnSpPr>
          <p:cNvPr id="21" name="直接连接符 20"/>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13890" y="139954"/>
            <a:ext cx="1107996"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研究意义</a:t>
            </a:r>
          </a:p>
        </p:txBody>
      </p:sp>
      <p:cxnSp>
        <p:nvCxnSpPr>
          <p:cNvPr id="23" name="直接连接符 22"/>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21885" y="128716"/>
            <a:ext cx="1338828"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贡献与创新</a:t>
            </a:r>
          </a:p>
        </p:txBody>
      </p:sp>
    </p:spTree>
    <p:extLst>
      <p:ext uri="{BB962C8B-B14F-4D97-AF65-F5344CB8AC3E}">
        <p14:creationId xmlns:p14="http://schemas.microsoft.com/office/powerpoint/2010/main" val="303913018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a:solidFill>
                  <a:schemeClr val="accent1">
                    <a:lumMod val="50000"/>
                  </a:schemeClr>
                </a:solidFill>
                <a:latin typeface="黑体" panose="02010609060101010101" pitchFamily="49" charset="-122"/>
                <a:ea typeface="黑体" panose="02010609060101010101" pitchFamily="49" charset="-122"/>
              </a:rPr>
              <a:t>绪 论</a:t>
            </a: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5" name="文本框 19"/>
          <p:cNvSpPr txBox="1"/>
          <p:nvPr userDrawn="1"/>
        </p:nvSpPr>
        <p:spPr>
          <a:xfrm>
            <a:off x="8605894" y="139954"/>
            <a:ext cx="1107996"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选题背景</a:t>
            </a:r>
          </a:p>
        </p:txBody>
      </p:sp>
      <p:cxnSp>
        <p:nvCxnSpPr>
          <p:cNvPr id="17" name="直接连接符 1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21"/>
          <p:cNvSpPr txBox="1"/>
          <p:nvPr userDrawn="1"/>
        </p:nvSpPr>
        <p:spPr>
          <a:xfrm>
            <a:off x="9713890" y="139954"/>
            <a:ext cx="1107996" cy="369332"/>
          </a:xfrm>
          <a:prstGeom prst="rect">
            <a:avLst/>
          </a:prstGeom>
          <a:noFill/>
        </p:spPr>
        <p:txBody>
          <a:bodyPr wrap="none" rtlCol="0">
            <a:spAutoFit/>
          </a:bodyPr>
          <a:lstStyle/>
          <a:p>
            <a:r>
              <a:rPr lang="zh-CN" altLang="en-US" dirty="0">
                <a:solidFill>
                  <a:schemeClr val="accent1">
                    <a:lumMod val="50000"/>
                  </a:schemeClr>
                </a:solidFill>
                <a:latin typeface="微软雅黑" pitchFamily="34" charset="-122"/>
                <a:ea typeface="微软雅黑" pitchFamily="34" charset="-122"/>
              </a:rPr>
              <a:t>研究意义</a:t>
            </a:r>
          </a:p>
        </p:txBody>
      </p:sp>
      <p:cxnSp>
        <p:nvCxnSpPr>
          <p:cNvPr id="19" name="直接连接符 1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3"/>
          <p:cNvSpPr txBox="1"/>
          <p:nvPr userDrawn="1"/>
        </p:nvSpPr>
        <p:spPr>
          <a:xfrm>
            <a:off x="10821885" y="128716"/>
            <a:ext cx="1338828" cy="369332"/>
          </a:xfrm>
          <a:prstGeom prst="rect">
            <a:avLst/>
          </a:prstGeom>
          <a:noFill/>
        </p:spPr>
        <p:txBody>
          <a:bodyPr wrap="none" rtlCol="0">
            <a:spAutoFit/>
          </a:bodyPr>
          <a:lstStyle/>
          <a:p>
            <a:r>
              <a:rPr lang="zh-CN" altLang="en-US" dirty="0">
                <a:solidFill>
                  <a:schemeClr val="accent1">
                    <a:lumMod val="75000"/>
                  </a:schemeClr>
                </a:solidFill>
                <a:latin typeface="微软雅黑" pitchFamily="34" charset="-122"/>
                <a:ea typeface="微软雅黑" pitchFamily="34" charset="-122"/>
              </a:rPr>
              <a:t>贡献与创新</a:t>
            </a:r>
          </a:p>
        </p:txBody>
      </p:sp>
      <p:graphicFrame>
        <p:nvGraphicFramePr>
          <p:cNvPr id="26" name="表格 25"/>
          <p:cNvGraphicFramePr>
            <a:graphicFrameLocks noGrp="1"/>
          </p:cNvGraphicFramePr>
          <p:nvPr userDrawn="1">
            <p:extLst/>
          </p:nvPr>
        </p:nvGraphicFramePr>
        <p:xfrm>
          <a:off x="0" y="1268760"/>
          <a:ext cx="1691680" cy="3960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研究方法与思路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27" name="组合 26"/>
          <p:cNvGrpSpPr/>
          <p:nvPr userDrawn="1"/>
        </p:nvGrpSpPr>
        <p:grpSpPr>
          <a:xfrm>
            <a:off x="0" y="1272662"/>
            <a:ext cx="1691680" cy="788186"/>
            <a:chOff x="0" y="1272662"/>
            <a:chExt cx="1691680" cy="788186"/>
          </a:xfrm>
          <a:solidFill>
            <a:schemeClr val="accent1">
              <a:lumMod val="75000"/>
            </a:schemeClr>
          </a:solidFill>
        </p:grpSpPr>
        <p:sp>
          <p:nvSpPr>
            <p:cNvPr id="28" name="矩形 27"/>
            <p:cNvSpPr/>
            <p:nvPr userDrawn="1"/>
          </p:nvSpPr>
          <p:spPr>
            <a:xfrm>
              <a:off x="0" y="1272662"/>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latin typeface="微软雅黑" panose="020B0503020204020204" pitchFamily="34" charset="-122"/>
                  <a:ea typeface="微软雅黑" panose="020B0503020204020204" pitchFamily="34" charset="-122"/>
                </a:rPr>
                <a:t>绪论</a:t>
              </a: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687451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3416320" cy="646331"/>
          </a:xfrm>
          <a:prstGeom prst="rect">
            <a:avLst/>
          </a:prstGeom>
          <a:noFill/>
        </p:spPr>
        <p:txBody>
          <a:bodyPr wrap="none" rtlCol="0">
            <a:spAutoFit/>
          </a:bodyPr>
          <a:lstStyle/>
          <a:p>
            <a:r>
              <a:rPr lang="zh-CN" altLang="en-US" sz="3600" b="0" dirty="0">
                <a:solidFill>
                  <a:schemeClr val="accent1">
                    <a:lumMod val="50000"/>
                  </a:schemeClr>
                </a:solidFill>
                <a:latin typeface="黑体" panose="02010609060101010101" pitchFamily="49" charset="-122"/>
                <a:ea typeface="黑体" panose="02010609060101010101" pitchFamily="49" charset="-122"/>
              </a:rPr>
              <a:t>研究方法与思路</a:t>
            </a: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nvPr>
        </p:nvGraphicFramePr>
        <p:xfrm>
          <a:off x="0" y="1268760"/>
          <a:ext cx="1691680" cy="3999296"/>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绪论</a:t>
              </a: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userDrawn="1"/>
        </p:nvGrpSpPr>
        <p:grpSpPr>
          <a:xfrm>
            <a:off x="3668" y="2079006"/>
            <a:ext cx="1696206" cy="788186"/>
            <a:chOff x="2257770" y="1738764"/>
            <a:chExt cx="1696206" cy="788186"/>
          </a:xfrm>
          <a:solidFill>
            <a:schemeClr val="accent1">
              <a:lumMod val="75000"/>
            </a:schemeClr>
          </a:solidFill>
        </p:grpSpPr>
        <p:grpSp>
          <p:nvGrpSpPr>
            <p:cNvPr id="27" name="组合 26"/>
            <p:cNvGrpSpPr/>
            <p:nvPr userDrawn="1"/>
          </p:nvGrpSpPr>
          <p:grpSpPr>
            <a:xfrm>
              <a:off x="2257770" y="1738764"/>
              <a:ext cx="1691680" cy="788186"/>
              <a:chOff x="0" y="1272662"/>
              <a:chExt cx="1691680" cy="788186"/>
            </a:xfrm>
            <a:grpFill/>
          </p:grpSpPr>
          <p:sp>
            <p:nvSpPr>
              <p:cNvPr id="28" name="矩形 27"/>
              <p:cNvSpPr/>
              <p:nvPr userDrawn="1"/>
            </p:nvSpPr>
            <p:spPr>
              <a:xfrm>
                <a:off x="0" y="1272662"/>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研究方法与思路</a:t>
                </a: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userDrawn="1"/>
          </p:nvSpPr>
          <p:spPr>
            <a:xfrm rot="16200000">
              <a:off x="3809960" y="2082116"/>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5574548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nvPr>
        </p:nvGraphicFramePr>
        <p:xfrm>
          <a:off x="0" y="1268760"/>
          <a:ext cx="1691680" cy="398554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817540">
                <a:tc>
                  <a:txBody>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关键技术与难点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xmlns="" val="10002"/>
                  </a:ext>
                </a:extLst>
              </a:tr>
              <a:tr h="792000">
                <a:tc>
                  <a:txBody>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研究成果与应用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研究方法与思路</a:t>
            </a: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a:solidFill>
                  <a:schemeClr val="accent1">
                    <a:lumMod val="50000"/>
                  </a:schemeClr>
                </a:solidFill>
                <a:latin typeface="黑体" panose="02010609060101010101" pitchFamily="49" charset="-122"/>
                <a:ea typeface="黑体" panose="02010609060101010101" pitchFamily="49" charset="-122"/>
              </a:rPr>
              <a:t>关键技术与难点</a:t>
            </a: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75505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44475238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35D8E9-1E2F-4A82-AEC5-E7E18699F247}" type="datetimeFigureOut">
              <a:rPr lang="zh-CN" altLang="en-US" smtClean="0"/>
              <a:t>2018/12/23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19142741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slideLayout" Target="../slideLayouts/slideLayout2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 Type="http://schemas.openxmlformats.org/officeDocument/2006/relationships/slideLayout" Target="../slideLayouts/slideLayout9.xml"/><Relationship Id="rId16" Type="http://schemas.openxmlformats.org/officeDocument/2006/relationships/slideLayout" Target="../slideLayouts/slideLayout23.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19"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2012E29-1E6A-4F41-9777-3D9231DFEA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678A1B0-C21A-4DEF-91B1-67B6DD49B2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02F937D-7647-46B1-954E-D332B38C11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D9F03F-61CE-4399-8680-6391872D2A5E}" type="datetimeFigureOut">
              <a:rPr lang="zh-CN" altLang="en-US" smtClean="0"/>
              <a:t>2018/12/23</a:t>
            </a:fld>
            <a:endParaRPr lang="zh-CN" altLang="en-US"/>
          </a:p>
        </p:txBody>
      </p:sp>
      <p:sp>
        <p:nvSpPr>
          <p:cNvPr id="5" name="页脚占位符 4">
            <a:extLst>
              <a:ext uri="{FF2B5EF4-FFF2-40B4-BE49-F238E27FC236}">
                <a16:creationId xmlns:a16="http://schemas.microsoft.com/office/drawing/2014/main" xmlns="" id="{19F95A1E-11A9-4549-8C40-1BDD4496EB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9DAF035-02F8-4C5C-9600-DB64EB7444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B8B3BB-05AF-46CB-86D3-5C34D8D5CFF2}" type="slidenum">
              <a:rPr lang="zh-CN" altLang="en-US" smtClean="0"/>
              <a:t>‹#›</a:t>
            </a:fld>
            <a:endParaRPr lang="zh-CN" altLang="en-US"/>
          </a:p>
        </p:txBody>
      </p:sp>
    </p:spTree>
    <p:extLst>
      <p:ext uri="{BB962C8B-B14F-4D97-AF65-F5344CB8AC3E}">
        <p14:creationId xmlns:p14="http://schemas.microsoft.com/office/powerpoint/2010/main" val="313016694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D8E9-1E2F-4A82-AEC5-E7E18699F247}" type="datetimeFigureOut">
              <a:rPr lang="zh-CN" altLang="en-US" smtClean="0"/>
              <a:t>2018/12/23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C97C4A-982B-4A85-98B1-AFFB23946897}" type="slidenum">
              <a:rPr lang="zh-CN" altLang="en-US" smtClean="0"/>
              <a:t>‹#›</a:t>
            </a:fld>
            <a:endParaRPr lang="zh-CN" altLang="en-US"/>
          </a:p>
        </p:txBody>
      </p:sp>
    </p:spTree>
    <p:extLst>
      <p:ext uri="{BB962C8B-B14F-4D97-AF65-F5344CB8AC3E}">
        <p14:creationId xmlns:p14="http://schemas.microsoft.com/office/powerpoint/2010/main" val="709732990"/>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a:spLocks/>
          </p:cNvSpPr>
          <p:nvPr/>
        </p:nvSpPr>
        <p:spPr bwMode="auto">
          <a:xfrm>
            <a:off x="8243462" y="1581913"/>
            <a:ext cx="3948539" cy="3815860"/>
          </a:xfrm>
          <a:custGeom>
            <a:avLst/>
            <a:gdLst>
              <a:gd name="connsiteX0" fmla="*/ 1188536 w 3844781"/>
              <a:gd name="connsiteY0" fmla="*/ 0 h 3602084"/>
              <a:gd name="connsiteX1" fmla="*/ 2755925 w 3844781"/>
              <a:gd name="connsiteY1" fmla="*/ 0 h 3602084"/>
              <a:gd name="connsiteX2" fmla="*/ 2787713 w 3844781"/>
              <a:gd name="connsiteY2" fmla="*/ 0 h 3602084"/>
              <a:gd name="connsiteX3" fmla="*/ 2792685 w 3844781"/>
              <a:gd name="connsiteY3" fmla="*/ 0 h 3602084"/>
              <a:gd name="connsiteX4" fmla="*/ 2817328 w 3844781"/>
              <a:gd name="connsiteY4" fmla="*/ 0 h 3602084"/>
              <a:gd name="connsiteX5" fmla="*/ 2839950 w 3844781"/>
              <a:gd name="connsiteY5" fmla="*/ 0 h 3602084"/>
              <a:gd name="connsiteX6" fmla="*/ 2843181 w 3844781"/>
              <a:gd name="connsiteY6" fmla="*/ 0 h 3602084"/>
              <a:gd name="connsiteX7" fmla="*/ 2859880 w 3844781"/>
              <a:gd name="connsiteY7" fmla="*/ 0 h 3602084"/>
              <a:gd name="connsiteX8" fmla="*/ 3078973 w 3844781"/>
              <a:gd name="connsiteY8" fmla="*/ 0 h 3602084"/>
              <a:gd name="connsiteX9" fmla="*/ 3151140 w 3844781"/>
              <a:gd name="connsiteY9" fmla="*/ 0 h 3602084"/>
              <a:gd name="connsiteX10" fmla="*/ 3333876 w 3844781"/>
              <a:gd name="connsiteY10" fmla="*/ 0 h 3602084"/>
              <a:gd name="connsiteX11" fmla="*/ 3406042 w 3844781"/>
              <a:gd name="connsiteY11" fmla="*/ 0 h 3602084"/>
              <a:gd name="connsiteX12" fmla="*/ 3554845 w 3844781"/>
              <a:gd name="connsiteY12" fmla="*/ 0 h 3602084"/>
              <a:gd name="connsiteX13" fmla="*/ 3627012 w 3844781"/>
              <a:gd name="connsiteY13" fmla="*/ 0 h 3602084"/>
              <a:gd name="connsiteX14" fmla="*/ 3744305 w 3844781"/>
              <a:gd name="connsiteY14" fmla="*/ 0 h 3602084"/>
              <a:gd name="connsiteX15" fmla="*/ 3816472 w 3844781"/>
              <a:gd name="connsiteY15" fmla="*/ 0 h 3602084"/>
              <a:gd name="connsiteX16" fmla="*/ 3844781 w 3844781"/>
              <a:gd name="connsiteY16" fmla="*/ 0 h 3602084"/>
              <a:gd name="connsiteX17" fmla="*/ 3844781 w 3844781"/>
              <a:gd name="connsiteY17" fmla="*/ 3602084 h 3602084"/>
              <a:gd name="connsiteX18" fmla="*/ 2859880 w 3844781"/>
              <a:gd name="connsiteY18" fmla="*/ 3602084 h 3602084"/>
              <a:gd name="connsiteX19" fmla="*/ 2843181 w 3844781"/>
              <a:gd name="connsiteY19" fmla="*/ 3602084 h 3602084"/>
              <a:gd name="connsiteX20" fmla="*/ 2787713 w 3844781"/>
              <a:gd name="connsiteY20" fmla="*/ 3602084 h 3602084"/>
              <a:gd name="connsiteX21" fmla="*/ 1188536 w 3844781"/>
              <a:gd name="connsiteY21" fmla="*/ 3602084 h 3602084"/>
              <a:gd name="connsiteX22" fmla="*/ 869427 w 3844781"/>
              <a:gd name="connsiteY22" fmla="*/ 3418727 h 3602084"/>
              <a:gd name="connsiteX23" fmla="*/ 42105 w 3844781"/>
              <a:gd name="connsiteY23" fmla="*/ 1984400 h 3602084"/>
              <a:gd name="connsiteX24" fmla="*/ 42105 w 3844781"/>
              <a:gd name="connsiteY24" fmla="*/ 1617685 h 3602084"/>
              <a:gd name="connsiteX25" fmla="*/ 869427 w 3844781"/>
              <a:gd name="connsiteY25" fmla="*/ 183358 h 3602084"/>
              <a:gd name="connsiteX26" fmla="*/ 1188536 w 3844781"/>
              <a:gd name="connsiteY26" fmla="*/ 0 h 360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4781" h="3602084">
                <a:moveTo>
                  <a:pt x="1188536" y="0"/>
                </a:moveTo>
                <a:cubicBezTo>
                  <a:pt x="2222689" y="0"/>
                  <a:pt x="2610497" y="0"/>
                  <a:pt x="2755925" y="0"/>
                </a:cubicBezTo>
                <a:lnTo>
                  <a:pt x="2787713" y="0"/>
                </a:lnTo>
                <a:lnTo>
                  <a:pt x="2792685" y="0"/>
                </a:lnTo>
                <a:lnTo>
                  <a:pt x="2817328" y="0"/>
                </a:lnTo>
                <a:lnTo>
                  <a:pt x="2839950" y="0"/>
                </a:lnTo>
                <a:lnTo>
                  <a:pt x="2843181" y="0"/>
                </a:lnTo>
                <a:lnTo>
                  <a:pt x="2859880" y="0"/>
                </a:lnTo>
                <a:lnTo>
                  <a:pt x="3078973" y="0"/>
                </a:lnTo>
                <a:lnTo>
                  <a:pt x="3151140" y="0"/>
                </a:lnTo>
                <a:lnTo>
                  <a:pt x="3333876" y="0"/>
                </a:lnTo>
                <a:lnTo>
                  <a:pt x="3406042" y="0"/>
                </a:lnTo>
                <a:lnTo>
                  <a:pt x="3554845" y="0"/>
                </a:lnTo>
                <a:lnTo>
                  <a:pt x="3627012" y="0"/>
                </a:lnTo>
                <a:lnTo>
                  <a:pt x="3744305" y="0"/>
                </a:lnTo>
                <a:lnTo>
                  <a:pt x="3816472" y="0"/>
                </a:lnTo>
                <a:lnTo>
                  <a:pt x="3844781" y="0"/>
                </a:lnTo>
                <a:lnTo>
                  <a:pt x="3844781" y="3602084"/>
                </a:lnTo>
                <a:lnTo>
                  <a:pt x="2859880" y="3602084"/>
                </a:lnTo>
                <a:lnTo>
                  <a:pt x="2843181" y="3602084"/>
                </a:lnTo>
                <a:lnTo>
                  <a:pt x="2787713" y="3602084"/>
                </a:lnTo>
                <a:lnTo>
                  <a:pt x="1188536" y="3602084"/>
                </a:lnTo>
                <a:cubicBezTo>
                  <a:pt x="1073303" y="3602084"/>
                  <a:pt x="928521" y="3519278"/>
                  <a:pt x="869427" y="3418727"/>
                </a:cubicBezTo>
                <a:cubicBezTo>
                  <a:pt x="42105" y="1984400"/>
                  <a:pt x="42105" y="1984400"/>
                  <a:pt x="42105" y="1984400"/>
                </a:cubicBezTo>
                <a:cubicBezTo>
                  <a:pt x="-14035" y="1883849"/>
                  <a:pt x="-14035" y="1718236"/>
                  <a:pt x="42105" y="1617685"/>
                </a:cubicBezTo>
                <a:cubicBezTo>
                  <a:pt x="869427" y="183358"/>
                  <a:pt x="869427" y="183358"/>
                  <a:pt x="869427" y="183358"/>
                </a:cubicBezTo>
                <a:cubicBezTo>
                  <a:pt x="928521" y="82807"/>
                  <a:pt x="1073303" y="0"/>
                  <a:pt x="1188536" y="0"/>
                </a:cubicBezTo>
                <a:close/>
              </a:path>
            </a:pathLst>
          </a:custGeom>
          <a:solidFill>
            <a:srgbClr val="BDD7EE"/>
          </a:solidFill>
          <a:ln w="57150">
            <a:no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endParaRPr>
          </a:p>
        </p:txBody>
      </p:sp>
      <p:sp>
        <p:nvSpPr>
          <p:cNvPr id="19" name="任意多边形 18"/>
          <p:cNvSpPr>
            <a:spLocks/>
          </p:cNvSpPr>
          <p:nvPr/>
        </p:nvSpPr>
        <p:spPr bwMode="auto">
          <a:xfrm>
            <a:off x="-18288" y="1612498"/>
            <a:ext cx="8268572" cy="3785275"/>
          </a:xfrm>
          <a:custGeom>
            <a:avLst/>
            <a:gdLst>
              <a:gd name="connsiteX0" fmla="*/ 0 w 8139703"/>
              <a:gd name="connsiteY0" fmla="*/ 0 h 3602084"/>
              <a:gd name="connsiteX1" fmla="*/ 237004 w 8139703"/>
              <a:gd name="connsiteY1" fmla="*/ 0 h 3602084"/>
              <a:gd name="connsiteX2" fmla="*/ 892344 w 8139703"/>
              <a:gd name="connsiteY2" fmla="*/ 0 h 3602084"/>
              <a:gd name="connsiteX3" fmla="*/ 924132 w 8139703"/>
              <a:gd name="connsiteY3" fmla="*/ 0 h 3602084"/>
              <a:gd name="connsiteX4" fmla="*/ 929104 w 8139703"/>
              <a:gd name="connsiteY4" fmla="*/ 0 h 3602084"/>
              <a:gd name="connsiteX5" fmla="*/ 953747 w 8139703"/>
              <a:gd name="connsiteY5" fmla="*/ 0 h 3602084"/>
              <a:gd name="connsiteX6" fmla="*/ 976369 w 8139703"/>
              <a:gd name="connsiteY6" fmla="*/ 0 h 3602084"/>
              <a:gd name="connsiteX7" fmla="*/ 979600 w 8139703"/>
              <a:gd name="connsiteY7" fmla="*/ 0 h 3602084"/>
              <a:gd name="connsiteX8" fmla="*/ 996299 w 8139703"/>
              <a:gd name="connsiteY8" fmla="*/ 0 h 3602084"/>
              <a:gd name="connsiteX9" fmla="*/ 1215392 w 8139703"/>
              <a:gd name="connsiteY9" fmla="*/ 0 h 3602084"/>
              <a:gd name="connsiteX10" fmla="*/ 1287559 w 8139703"/>
              <a:gd name="connsiteY10" fmla="*/ 0 h 3602084"/>
              <a:gd name="connsiteX11" fmla="*/ 1470295 w 8139703"/>
              <a:gd name="connsiteY11" fmla="*/ 0 h 3602084"/>
              <a:gd name="connsiteX12" fmla="*/ 1542461 w 8139703"/>
              <a:gd name="connsiteY12" fmla="*/ 0 h 3602084"/>
              <a:gd name="connsiteX13" fmla="*/ 1691264 w 8139703"/>
              <a:gd name="connsiteY13" fmla="*/ 0 h 3602084"/>
              <a:gd name="connsiteX14" fmla="*/ 1763431 w 8139703"/>
              <a:gd name="connsiteY14" fmla="*/ 0 h 3602084"/>
              <a:gd name="connsiteX15" fmla="*/ 1880724 w 8139703"/>
              <a:gd name="connsiteY15" fmla="*/ 0 h 3602084"/>
              <a:gd name="connsiteX16" fmla="*/ 1952891 w 8139703"/>
              <a:gd name="connsiteY16" fmla="*/ 0 h 3602084"/>
              <a:gd name="connsiteX17" fmla="*/ 2023786 w 8139703"/>
              <a:gd name="connsiteY17" fmla="*/ 0 h 3602084"/>
              <a:gd name="connsiteX18" fmla="*/ 2041098 w 8139703"/>
              <a:gd name="connsiteY18" fmla="*/ 0 h 3602084"/>
              <a:gd name="connsiteX19" fmla="*/ 2113266 w 8139703"/>
              <a:gd name="connsiteY19" fmla="*/ 0 h 3602084"/>
              <a:gd name="connsiteX20" fmla="*/ 2174811 w 8139703"/>
              <a:gd name="connsiteY20" fmla="*/ 0 h 3602084"/>
              <a:gd name="connsiteX21" fmla="*/ 2246978 w 8139703"/>
              <a:gd name="connsiteY21" fmla="*/ 0 h 3602084"/>
              <a:gd name="connsiteX22" fmla="*/ 2284286 w 8139703"/>
              <a:gd name="connsiteY22" fmla="*/ 0 h 3602084"/>
              <a:gd name="connsiteX23" fmla="*/ 2356453 w 8139703"/>
              <a:gd name="connsiteY23" fmla="*/ 0 h 3602084"/>
              <a:gd name="connsiteX24" fmla="*/ 2371947 w 8139703"/>
              <a:gd name="connsiteY24" fmla="*/ 0 h 3602084"/>
              <a:gd name="connsiteX25" fmla="*/ 2382085 w 8139703"/>
              <a:gd name="connsiteY25" fmla="*/ 0 h 3602084"/>
              <a:gd name="connsiteX26" fmla="*/ 2440217 w 8139703"/>
              <a:gd name="connsiteY26" fmla="*/ 0 h 3602084"/>
              <a:gd name="connsiteX27" fmla="*/ 2444113 w 8139703"/>
              <a:gd name="connsiteY27" fmla="*/ 0 h 3602084"/>
              <a:gd name="connsiteX28" fmla="*/ 2491521 w 8139703"/>
              <a:gd name="connsiteY28" fmla="*/ 0 h 3602084"/>
              <a:gd name="connsiteX29" fmla="*/ 2512383 w 8139703"/>
              <a:gd name="connsiteY29" fmla="*/ 0 h 3602084"/>
              <a:gd name="connsiteX30" fmla="*/ 2528281 w 8139703"/>
              <a:gd name="connsiteY30" fmla="*/ 0 h 3602084"/>
              <a:gd name="connsiteX31" fmla="*/ 2552923 w 8139703"/>
              <a:gd name="connsiteY31" fmla="*/ 0 h 3602084"/>
              <a:gd name="connsiteX32" fmla="*/ 2563687 w 8139703"/>
              <a:gd name="connsiteY32" fmla="*/ 0 h 3602084"/>
              <a:gd name="connsiteX33" fmla="*/ 2575545 w 8139703"/>
              <a:gd name="connsiteY33" fmla="*/ 0 h 3602084"/>
              <a:gd name="connsiteX34" fmla="*/ 2578777 w 8139703"/>
              <a:gd name="connsiteY34" fmla="*/ 0 h 3602084"/>
              <a:gd name="connsiteX35" fmla="*/ 2595476 w 8139703"/>
              <a:gd name="connsiteY35" fmla="*/ 0 h 3602084"/>
              <a:gd name="connsiteX36" fmla="*/ 2600448 w 8139703"/>
              <a:gd name="connsiteY36" fmla="*/ 0 h 3602084"/>
              <a:gd name="connsiteX37" fmla="*/ 2625089 w 8139703"/>
              <a:gd name="connsiteY37" fmla="*/ 0 h 3602084"/>
              <a:gd name="connsiteX38" fmla="*/ 2647711 w 8139703"/>
              <a:gd name="connsiteY38" fmla="*/ 0 h 3602084"/>
              <a:gd name="connsiteX39" fmla="*/ 2650943 w 8139703"/>
              <a:gd name="connsiteY39" fmla="*/ 0 h 3602084"/>
              <a:gd name="connsiteX40" fmla="*/ 2684522 w 8139703"/>
              <a:gd name="connsiteY40" fmla="*/ 0 h 3602084"/>
              <a:gd name="connsiteX41" fmla="*/ 2886736 w 8139703"/>
              <a:gd name="connsiteY41" fmla="*/ 0 h 3602084"/>
              <a:gd name="connsiteX42" fmla="*/ 2935834 w 8139703"/>
              <a:gd name="connsiteY42" fmla="*/ 0 h 3602084"/>
              <a:gd name="connsiteX43" fmla="*/ 3126726 w 8139703"/>
              <a:gd name="connsiteY43" fmla="*/ 0 h 3602084"/>
              <a:gd name="connsiteX44" fmla="*/ 3140752 w 8139703"/>
              <a:gd name="connsiteY44" fmla="*/ 0 h 3602084"/>
              <a:gd name="connsiteX45" fmla="*/ 3304011 w 8139703"/>
              <a:gd name="connsiteY45" fmla="*/ 0 h 3602084"/>
              <a:gd name="connsiteX46" fmla="*/ 3336759 w 8139703"/>
              <a:gd name="connsiteY46" fmla="*/ 0 h 3602084"/>
              <a:gd name="connsiteX47" fmla="*/ 3430345 w 8139703"/>
              <a:gd name="connsiteY47" fmla="*/ 0 h 3602084"/>
              <a:gd name="connsiteX48" fmla="*/ 3518832 w 8139703"/>
              <a:gd name="connsiteY48" fmla="*/ 0 h 3602084"/>
              <a:gd name="connsiteX49" fmla="*/ 3524488 w 8139703"/>
              <a:gd name="connsiteY49" fmla="*/ 0 h 3602084"/>
              <a:gd name="connsiteX50" fmla="*/ 3591174 w 8139703"/>
              <a:gd name="connsiteY50" fmla="*/ 0 h 3602084"/>
              <a:gd name="connsiteX51" fmla="*/ 3622962 w 8139703"/>
              <a:gd name="connsiteY51" fmla="*/ 0 h 3602084"/>
              <a:gd name="connsiteX52" fmla="*/ 3627934 w 8139703"/>
              <a:gd name="connsiteY52" fmla="*/ 0 h 3602084"/>
              <a:gd name="connsiteX53" fmla="*/ 3652577 w 8139703"/>
              <a:gd name="connsiteY53" fmla="*/ 0 h 3602084"/>
              <a:gd name="connsiteX54" fmla="*/ 3674942 w 8139703"/>
              <a:gd name="connsiteY54" fmla="*/ 0 h 3602084"/>
              <a:gd name="connsiteX55" fmla="*/ 3675199 w 8139703"/>
              <a:gd name="connsiteY55" fmla="*/ 0 h 3602084"/>
              <a:gd name="connsiteX56" fmla="*/ 3678430 w 8139703"/>
              <a:gd name="connsiteY56" fmla="*/ 0 h 3602084"/>
              <a:gd name="connsiteX57" fmla="*/ 3695129 w 8139703"/>
              <a:gd name="connsiteY57" fmla="*/ 0 h 3602084"/>
              <a:gd name="connsiteX58" fmla="*/ 3807087 w 8139703"/>
              <a:gd name="connsiteY58" fmla="*/ 0 h 3602084"/>
              <a:gd name="connsiteX59" fmla="*/ 3914222 w 8139703"/>
              <a:gd name="connsiteY59" fmla="*/ 0 h 3602084"/>
              <a:gd name="connsiteX60" fmla="*/ 3917262 w 8139703"/>
              <a:gd name="connsiteY60" fmla="*/ 0 h 3602084"/>
              <a:gd name="connsiteX61" fmla="*/ 3986389 w 8139703"/>
              <a:gd name="connsiteY61" fmla="*/ 0 h 3602084"/>
              <a:gd name="connsiteX62" fmla="*/ 4079697 w 8139703"/>
              <a:gd name="connsiteY62" fmla="*/ 0 h 3602084"/>
              <a:gd name="connsiteX63" fmla="*/ 4169124 w 8139703"/>
              <a:gd name="connsiteY63" fmla="*/ 0 h 3602084"/>
              <a:gd name="connsiteX64" fmla="*/ 4178223 w 8139703"/>
              <a:gd name="connsiteY64" fmla="*/ 0 h 3602084"/>
              <a:gd name="connsiteX65" fmla="*/ 4228817 w 8139703"/>
              <a:gd name="connsiteY65" fmla="*/ 0 h 3602084"/>
              <a:gd name="connsiteX66" fmla="*/ 4241291 w 8139703"/>
              <a:gd name="connsiteY66" fmla="*/ 0 h 3602084"/>
              <a:gd name="connsiteX67" fmla="*/ 4247457 w 8139703"/>
              <a:gd name="connsiteY67" fmla="*/ 0 h 3602084"/>
              <a:gd name="connsiteX68" fmla="*/ 4250120 w 8139703"/>
              <a:gd name="connsiteY68" fmla="*/ 0 h 3602084"/>
              <a:gd name="connsiteX69" fmla="*/ 4390094 w 8139703"/>
              <a:gd name="connsiteY69" fmla="*/ 0 h 3602084"/>
              <a:gd name="connsiteX70" fmla="*/ 4462261 w 8139703"/>
              <a:gd name="connsiteY70" fmla="*/ 0 h 3602084"/>
              <a:gd name="connsiteX71" fmla="*/ 4579554 w 8139703"/>
              <a:gd name="connsiteY71" fmla="*/ 0 h 3602084"/>
              <a:gd name="connsiteX72" fmla="*/ 4651721 w 8139703"/>
              <a:gd name="connsiteY72" fmla="*/ 0 h 3602084"/>
              <a:gd name="connsiteX73" fmla="*/ 4739928 w 8139703"/>
              <a:gd name="connsiteY73" fmla="*/ 0 h 3602084"/>
              <a:gd name="connsiteX74" fmla="*/ 4812095 w 8139703"/>
              <a:gd name="connsiteY74" fmla="*/ 0 h 3602084"/>
              <a:gd name="connsiteX75" fmla="*/ 4873641 w 8139703"/>
              <a:gd name="connsiteY75" fmla="*/ 0 h 3602084"/>
              <a:gd name="connsiteX76" fmla="*/ 4945808 w 8139703"/>
              <a:gd name="connsiteY76" fmla="*/ 0 h 3602084"/>
              <a:gd name="connsiteX77" fmla="*/ 4983116 w 8139703"/>
              <a:gd name="connsiteY77" fmla="*/ 0 h 3602084"/>
              <a:gd name="connsiteX78" fmla="*/ 5055283 w 8139703"/>
              <a:gd name="connsiteY78" fmla="*/ 0 h 3602084"/>
              <a:gd name="connsiteX79" fmla="*/ 5070777 w 8139703"/>
              <a:gd name="connsiteY79" fmla="*/ 0 h 3602084"/>
              <a:gd name="connsiteX80" fmla="*/ 5139047 w 8139703"/>
              <a:gd name="connsiteY80" fmla="*/ 0 h 3602084"/>
              <a:gd name="connsiteX81" fmla="*/ 5142943 w 8139703"/>
              <a:gd name="connsiteY81" fmla="*/ 0 h 3602084"/>
              <a:gd name="connsiteX82" fmla="*/ 5190351 w 8139703"/>
              <a:gd name="connsiteY82" fmla="*/ 0 h 3602084"/>
              <a:gd name="connsiteX83" fmla="*/ 5211213 w 8139703"/>
              <a:gd name="connsiteY83" fmla="*/ 0 h 3602084"/>
              <a:gd name="connsiteX84" fmla="*/ 5227111 w 8139703"/>
              <a:gd name="connsiteY84" fmla="*/ 0 h 3602084"/>
              <a:gd name="connsiteX85" fmla="*/ 5251753 w 8139703"/>
              <a:gd name="connsiteY85" fmla="*/ 0 h 3602084"/>
              <a:gd name="connsiteX86" fmla="*/ 5262517 w 8139703"/>
              <a:gd name="connsiteY86" fmla="*/ 0 h 3602084"/>
              <a:gd name="connsiteX87" fmla="*/ 5274375 w 8139703"/>
              <a:gd name="connsiteY87" fmla="*/ 0 h 3602084"/>
              <a:gd name="connsiteX88" fmla="*/ 5277607 w 8139703"/>
              <a:gd name="connsiteY88" fmla="*/ 0 h 3602084"/>
              <a:gd name="connsiteX89" fmla="*/ 5294306 w 8139703"/>
              <a:gd name="connsiteY89" fmla="*/ 0 h 3602084"/>
              <a:gd name="connsiteX90" fmla="*/ 5299278 w 8139703"/>
              <a:gd name="connsiteY90" fmla="*/ 0 h 3602084"/>
              <a:gd name="connsiteX91" fmla="*/ 5323919 w 8139703"/>
              <a:gd name="connsiteY91" fmla="*/ 0 h 3602084"/>
              <a:gd name="connsiteX92" fmla="*/ 5346541 w 8139703"/>
              <a:gd name="connsiteY92" fmla="*/ 0 h 3602084"/>
              <a:gd name="connsiteX93" fmla="*/ 5349773 w 8139703"/>
              <a:gd name="connsiteY93" fmla="*/ 0 h 3602084"/>
              <a:gd name="connsiteX94" fmla="*/ 5585566 w 8139703"/>
              <a:gd name="connsiteY94" fmla="*/ 0 h 3602084"/>
              <a:gd name="connsiteX95" fmla="*/ 6948950 w 8139703"/>
              <a:gd name="connsiteY95" fmla="*/ 0 h 3602084"/>
              <a:gd name="connsiteX96" fmla="*/ 7268060 w 8139703"/>
              <a:gd name="connsiteY96" fmla="*/ 183358 h 3602084"/>
              <a:gd name="connsiteX97" fmla="*/ 8095381 w 8139703"/>
              <a:gd name="connsiteY97" fmla="*/ 1617685 h 3602084"/>
              <a:gd name="connsiteX98" fmla="*/ 8095381 w 8139703"/>
              <a:gd name="connsiteY98" fmla="*/ 1984400 h 3602084"/>
              <a:gd name="connsiteX99" fmla="*/ 7268060 w 8139703"/>
              <a:gd name="connsiteY99" fmla="*/ 3418727 h 3602084"/>
              <a:gd name="connsiteX100" fmla="*/ 6948950 w 8139703"/>
              <a:gd name="connsiteY100" fmla="*/ 3602084 h 3602084"/>
              <a:gd name="connsiteX101" fmla="*/ 5349773 w 8139703"/>
              <a:gd name="connsiteY101" fmla="*/ 3602084 h 3602084"/>
              <a:gd name="connsiteX102" fmla="*/ 5294306 w 8139703"/>
              <a:gd name="connsiteY102" fmla="*/ 3602084 h 3602084"/>
              <a:gd name="connsiteX103" fmla="*/ 5277607 w 8139703"/>
              <a:gd name="connsiteY103" fmla="*/ 3602084 h 3602084"/>
              <a:gd name="connsiteX104" fmla="*/ 4250120 w 8139703"/>
              <a:gd name="connsiteY104" fmla="*/ 3602084 h 3602084"/>
              <a:gd name="connsiteX105" fmla="*/ 3695129 w 8139703"/>
              <a:gd name="connsiteY105" fmla="*/ 3602084 h 3602084"/>
              <a:gd name="connsiteX106" fmla="*/ 3678430 w 8139703"/>
              <a:gd name="connsiteY106" fmla="*/ 3602084 h 3602084"/>
              <a:gd name="connsiteX107" fmla="*/ 3622962 w 8139703"/>
              <a:gd name="connsiteY107" fmla="*/ 3602084 h 3602084"/>
              <a:gd name="connsiteX108" fmla="*/ 2650943 w 8139703"/>
              <a:gd name="connsiteY108" fmla="*/ 3602084 h 3602084"/>
              <a:gd name="connsiteX109" fmla="*/ 2595476 w 8139703"/>
              <a:gd name="connsiteY109" fmla="*/ 3602084 h 3602084"/>
              <a:gd name="connsiteX110" fmla="*/ 2578777 w 8139703"/>
              <a:gd name="connsiteY110" fmla="*/ 3602084 h 3602084"/>
              <a:gd name="connsiteX111" fmla="*/ 2023786 w 8139703"/>
              <a:gd name="connsiteY111" fmla="*/ 3602084 h 3602084"/>
              <a:gd name="connsiteX112" fmla="*/ 996299 w 8139703"/>
              <a:gd name="connsiteY112" fmla="*/ 3602084 h 3602084"/>
              <a:gd name="connsiteX113" fmla="*/ 979600 w 8139703"/>
              <a:gd name="connsiteY113" fmla="*/ 3602084 h 3602084"/>
              <a:gd name="connsiteX114" fmla="*/ 924132 w 8139703"/>
              <a:gd name="connsiteY114" fmla="*/ 3602084 h 3602084"/>
              <a:gd name="connsiteX115" fmla="*/ 0 w 8139703"/>
              <a:gd name="connsiteY115" fmla="*/ 3602084 h 360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8139703" h="3602084">
                <a:moveTo>
                  <a:pt x="0" y="0"/>
                </a:moveTo>
                <a:lnTo>
                  <a:pt x="237004" y="0"/>
                </a:lnTo>
                <a:cubicBezTo>
                  <a:pt x="615880" y="0"/>
                  <a:pt x="801452" y="0"/>
                  <a:pt x="892344" y="0"/>
                </a:cubicBezTo>
                <a:lnTo>
                  <a:pt x="924132" y="0"/>
                </a:lnTo>
                <a:lnTo>
                  <a:pt x="929104" y="0"/>
                </a:lnTo>
                <a:lnTo>
                  <a:pt x="953747" y="0"/>
                </a:lnTo>
                <a:lnTo>
                  <a:pt x="976369" y="0"/>
                </a:lnTo>
                <a:lnTo>
                  <a:pt x="979600" y="0"/>
                </a:lnTo>
                <a:lnTo>
                  <a:pt x="996299" y="0"/>
                </a:lnTo>
                <a:lnTo>
                  <a:pt x="1215392" y="0"/>
                </a:lnTo>
                <a:lnTo>
                  <a:pt x="1287559" y="0"/>
                </a:lnTo>
                <a:lnTo>
                  <a:pt x="1470295" y="0"/>
                </a:lnTo>
                <a:lnTo>
                  <a:pt x="1542461" y="0"/>
                </a:lnTo>
                <a:lnTo>
                  <a:pt x="1691264" y="0"/>
                </a:lnTo>
                <a:lnTo>
                  <a:pt x="1763431" y="0"/>
                </a:lnTo>
                <a:lnTo>
                  <a:pt x="1880724" y="0"/>
                </a:lnTo>
                <a:lnTo>
                  <a:pt x="1952891" y="0"/>
                </a:lnTo>
                <a:lnTo>
                  <a:pt x="2023786" y="0"/>
                </a:lnTo>
                <a:lnTo>
                  <a:pt x="2041098" y="0"/>
                </a:lnTo>
                <a:lnTo>
                  <a:pt x="2113266" y="0"/>
                </a:lnTo>
                <a:lnTo>
                  <a:pt x="2174811" y="0"/>
                </a:lnTo>
                <a:lnTo>
                  <a:pt x="2246978" y="0"/>
                </a:lnTo>
                <a:lnTo>
                  <a:pt x="2284286" y="0"/>
                </a:lnTo>
                <a:lnTo>
                  <a:pt x="2356453" y="0"/>
                </a:lnTo>
                <a:lnTo>
                  <a:pt x="2371947" y="0"/>
                </a:lnTo>
                <a:lnTo>
                  <a:pt x="2382085" y="0"/>
                </a:lnTo>
                <a:lnTo>
                  <a:pt x="2440217" y="0"/>
                </a:lnTo>
                <a:lnTo>
                  <a:pt x="2444113" y="0"/>
                </a:lnTo>
                <a:lnTo>
                  <a:pt x="2491521" y="0"/>
                </a:lnTo>
                <a:lnTo>
                  <a:pt x="2512383" y="0"/>
                </a:lnTo>
                <a:lnTo>
                  <a:pt x="2528281" y="0"/>
                </a:lnTo>
                <a:lnTo>
                  <a:pt x="2552923" y="0"/>
                </a:lnTo>
                <a:lnTo>
                  <a:pt x="2563687" y="0"/>
                </a:lnTo>
                <a:lnTo>
                  <a:pt x="2575545" y="0"/>
                </a:lnTo>
                <a:lnTo>
                  <a:pt x="2578777" y="0"/>
                </a:lnTo>
                <a:lnTo>
                  <a:pt x="2595476" y="0"/>
                </a:lnTo>
                <a:lnTo>
                  <a:pt x="2600448" y="0"/>
                </a:lnTo>
                <a:lnTo>
                  <a:pt x="2625089" y="0"/>
                </a:lnTo>
                <a:lnTo>
                  <a:pt x="2647711" y="0"/>
                </a:lnTo>
                <a:lnTo>
                  <a:pt x="2650943" y="0"/>
                </a:lnTo>
                <a:lnTo>
                  <a:pt x="2684522" y="0"/>
                </a:lnTo>
                <a:lnTo>
                  <a:pt x="2886736" y="0"/>
                </a:lnTo>
                <a:lnTo>
                  <a:pt x="2935834" y="0"/>
                </a:lnTo>
                <a:lnTo>
                  <a:pt x="3126726" y="0"/>
                </a:lnTo>
                <a:lnTo>
                  <a:pt x="3140752" y="0"/>
                </a:lnTo>
                <a:cubicBezTo>
                  <a:pt x="3201851" y="0"/>
                  <a:pt x="3256008" y="0"/>
                  <a:pt x="3304011" y="0"/>
                </a:cubicBezTo>
                <a:lnTo>
                  <a:pt x="3336759" y="0"/>
                </a:lnTo>
                <a:lnTo>
                  <a:pt x="3430345" y="0"/>
                </a:lnTo>
                <a:lnTo>
                  <a:pt x="3518832" y="0"/>
                </a:lnTo>
                <a:lnTo>
                  <a:pt x="3524488" y="0"/>
                </a:lnTo>
                <a:cubicBezTo>
                  <a:pt x="3551030" y="0"/>
                  <a:pt x="3572995" y="0"/>
                  <a:pt x="3591174" y="0"/>
                </a:cubicBezTo>
                <a:lnTo>
                  <a:pt x="3622962" y="0"/>
                </a:lnTo>
                <a:lnTo>
                  <a:pt x="3627934" y="0"/>
                </a:lnTo>
                <a:lnTo>
                  <a:pt x="3652577" y="0"/>
                </a:lnTo>
                <a:lnTo>
                  <a:pt x="3674942" y="0"/>
                </a:lnTo>
                <a:lnTo>
                  <a:pt x="3675199" y="0"/>
                </a:lnTo>
                <a:lnTo>
                  <a:pt x="3678430" y="0"/>
                </a:lnTo>
                <a:lnTo>
                  <a:pt x="3695129" y="0"/>
                </a:lnTo>
                <a:lnTo>
                  <a:pt x="3807087" y="0"/>
                </a:lnTo>
                <a:lnTo>
                  <a:pt x="3914222" y="0"/>
                </a:lnTo>
                <a:lnTo>
                  <a:pt x="3917262" y="0"/>
                </a:lnTo>
                <a:lnTo>
                  <a:pt x="3986389" y="0"/>
                </a:lnTo>
                <a:lnTo>
                  <a:pt x="4079697" y="0"/>
                </a:lnTo>
                <a:lnTo>
                  <a:pt x="4169124" y="0"/>
                </a:lnTo>
                <a:lnTo>
                  <a:pt x="4178223" y="0"/>
                </a:lnTo>
                <a:lnTo>
                  <a:pt x="4228817" y="0"/>
                </a:lnTo>
                <a:lnTo>
                  <a:pt x="4241291" y="0"/>
                </a:lnTo>
                <a:lnTo>
                  <a:pt x="4247457" y="0"/>
                </a:lnTo>
                <a:lnTo>
                  <a:pt x="4250120" y="0"/>
                </a:lnTo>
                <a:lnTo>
                  <a:pt x="4390094" y="0"/>
                </a:lnTo>
                <a:lnTo>
                  <a:pt x="4462261" y="0"/>
                </a:lnTo>
                <a:lnTo>
                  <a:pt x="4579554" y="0"/>
                </a:lnTo>
                <a:lnTo>
                  <a:pt x="4651721" y="0"/>
                </a:lnTo>
                <a:lnTo>
                  <a:pt x="4739928" y="0"/>
                </a:lnTo>
                <a:lnTo>
                  <a:pt x="4812095" y="0"/>
                </a:lnTo>
                <a:lnTo>
                  <a:pt x="4873641" y="0"/>
                </a:lnTo>
                <a:lnTo>
                  <a:pt x="4945808" y="0"/>
                </a:lnTo>
                <a:lnTo>
                  <a:pt x="4983116" y="0"/>
                </a:lnTo>
                <a:lnTo>
                  <a:pt x="5055283" y="0"/>
                </a:lnTo>
                <a:lnTo>
                  <a:pt x="5070777" y="0"/>
                </a:lnTo>
                <a:cubicBezTo>
                  <a:pt x="5096631" y="0"/>
                  <a:pt x="5119253" y="0"/>
                  <a:pt x="5139047" y="0"/>
                </a:cubicBezTo>
                <a:lnTo>
                  <a:pt x="5142943" y="0"/>
                </a:lnTo>
                <a:lnTo>
                  <a:pt x="5190351" y="0"/>
                </a:lnTo>
                <a:lnTo>
                  <a:pt x="5211213" y="0"/>
                </a:lnTo>
                <a:lnTo>
                  <a:pt x="5227111" y="0"/>
                </a:lnTo>
                <a:cubicBezTo>
                  <a:pt x="5237210" y="0"/>
                  <a:pt x="5245290" y="0"/>
                  <a:pt x="5251753" y="0"/>
                </a:cubicBezTo>
                <a:lnTo>
                  <a:pt x="5262517" y="0"/>
                </a:lnTo>
                <a:lnTo>
                  <a:pt x="5274375" y="0"/>
                </a:lnTo>
                <a:cubicBezTo>
                  <a:pt x="5277607" y="0"/>
                  <a:pt x="5277607" y="0"/>
                  <a:pt x="5277607" y="0"/>
                </a:cubicBezTo>
                <a:lnTo>
                  <a:pt x="5294306" y="0"/>
                </a:lnTo>
                <a:lnTo>
                  <a:pt x="5299278" y="0"/>
                </a:lnTo>
                <a:lnTo>
                  <a:pt x="5323919" y="0"/>
                </a:lnTo>
                <a:lnTo>
                  <a:pt x="5346541" y="0"/>
                </a:lnTo>
                <a:lnTo>
                  <a:pt x="5349773" y="0"/>
                </a:lnTo>
                <a:lnTo>
                  <a:pt x="5585566" y="0"/>
                </a:lnTo>
                <a:cubicBezTo>
                  <a:pt x="6948950" y="0"/>
                  <a:pt x="6948950" y="0"/>
                  <a:pt x="6948950" y="0"/>
                </a:cubicBezTo>
                <a:cubicBezTo>
                  <a:pt x="7067139" y="0"/>
                  <a:pt x="7208966" y="82807"/>
                  <a:pt x="7268060" y="183358"/>
                </a:cubicBezTo>
                <a:cubicBezTo>
                  <a:pt x="8095381" y="1617685"/>
                  <a:pt x="8095381" y="1617685"/>
                  <a:pt x="8095381" y="1617685"/>
                </a:cubicBezTo>
                <a:cubicBezTo>
                  <a:pt x="8154477" y="1718236"/>
                  <a:pt x="8154477" y="1883849"/>
                  <a:pt x="8095381" y="1984400"/>
                </a:cubicBezTo>
                <a:cubicBezTo>
                  <a:pt x="7268060" y="3418727"/>
                  <a:pt x="7268060" y="3418727"/>
                  <a:pt x="7268060" y="3418727"/>
                </a:cubicBezTo>
                <a:cubicBezTo>
                  <a:pt x="7208966" y="3519278"/>
                  <a:pt x="7067139" y="3602084"/>
                  <a:pt x="6948950" y="3602084"/>
                </a:cubicBezTo>
                <a:lnTo>
                  <a:pt x="5349773" y="3602084"/>
                </a:lnTo>
                <a:lnTo>
                  <a:pt x="5294306" y="3602084"/>
                </a:lnTo>
                <a:lnTo>
                  <a:pt x="5277607" y="3602084"/>
                </a:lnTo>
                <a:lnTo>
                  <a:pt x="4250120" y="3602084"/>
                </a:lnTo>
                <a:lnTo>
                  <a:pt x="3695129" y="3602084"/>
                </a:lnTo>
                <a:lnTo>
                  <a:pt x="3678430" y="3602084"/>
                </a:lnTo>
                <a:lnTo>
                  <a:pt x="3622962" y="3602084"/>
                </a:lnTo>
                <a:lnTo>
                  <a:pt x="2650943" y="3602084"/>
                </a:lnTo>
                <a:lnTo>
                  <a:pt x="2595476" y="3602084"/>
                </a:lnTo>
                <a:lnTo>
                  <a:pt x="2578777" y="3602084"/>
                </a:lnTo>
                <a:lnTo>
                  <a:pt x="2023786" y="3602084"/>
                </a:lnTo>
                <a:lnTo>
                  <a:pt x="996299" y="3602084"/>
                </a:lnTo>
                <a:lnTo>
                  <a:pt x="979600" y="3602084"/>
                </a:lnTo>
                <a:lnTo>
                  <a:pt x="924132" y="3602084"/>
                </a:lnTo>
                <a:lnTo>
                  <a:pt x="0" y="3602084"/>
                </a:lnTo>
                <a:close/>
              </a:path>
            </a:pathLst>
          </a:custGeom>
          <a:solidFill>
            <a:schemeClr val="accent1">
              <a:lumMod val="40000"/>
              <a:lumOff val="60000"/>
            </a:schemeClr>
          </a:solidFill>
          <a:ln w="57150">
            <a:no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endParaRPr>
          </a:p>
        </p:txBody>
      </p:sp>
      <p:sp>
        <p:nvSpPr>
          <p:cNvPr id="9" name="任意多边形 8"/>
          <p:cNvSpPr>
            <a:spLocks/>
          </p:cNvSpPr>
          <p:nvPr/>
        </p:nvSpPr>
        <p:spPr bwMode="auto">
          <a:xfrm>
            <a:off x="-219919" y="1679781"/>
            <a:ext cx="8359623" cy="3602084"/>
          </a:xfrm>
          <a:custGeom>
            <a:avLst/>
            <a:gdLst>
              <a:gd name="connsiteX0" fmla="*/ 0 w 8139703"/>
              <a:gd name="connsiteY0" fmla="*/ 0 h 3602084"/>
              <a:gd name="connsiteX1" fmla="*/ 237004 w 8139703"/>
              <a:gd name="connsiteY1" fmla="*/ 0 h 3602084"/>
              <a:gd name="connsiteX2" fmla="*/ 892344 w 8139703"/>
              <a:gd name="connsiteY2" fmla="*/ 0 h 3602084"/>
              <a:gd name="connsiteX3" fmla="*/ 924132 w 8139703"/>
              <a:gd name="connsiteY3" fmla="*/ 0 h 3602084"/>
              <a:gd name="connsiteX4" fmla="*/ 929104 w 8139703"/>
              <a:gd name="connsiteY4" fmla="*/ 0 h 3602084"/>
              <a:gd name="connsiteX5" fmla="*/ 953747 w 8139703"/>
              <a:gd name="connsiteY5" fmla="*/ 0 h 3602084"/>
              <a:gd name="connsiteX6" fmla="*/ 976369 w 8139703"/>
              <a:gd name="connsiteY6" fmla="*/ 0 h 3602084"/>
              <a:gd name="connsiteX7" fmla="*/ 979600 w 8139703"/>
              <a:gd name="connsiteY7" fmla="*/ 0 h 3602084"/>
              <a:gd name="connsiteX8" fmla="*/ 996299 w 8139703"/>
              <a:gd name="connsiteY8" fmla="*/ 0 h 3602084"/>
              <a:gd name="connsiteX9" fmla="*/ 1215392 w 8139703"/>
              <a:gd name="connsiteY9" fmla="*/ 0 h 3602084"/>
              <a:gd name="connsiteX10" fmla="*/ 1287559 w 8139703"/>
              <a:gd name="connsiteY10" fmla="*/ 0 h 3602084"/>
              <a:gd name="connsiteX11" fmla="*/ 1470295 w 8139703"/>
              <a:gd name="connsiteY11" fmla="*/ 0 h 3602084"/>
              <a:gd name="connsiteX12" fmla="*/ 1542461 w 8139703"/>
              <a:gd name="connsiteY12" fmla="*/ 0 h 3602084"/>
              <a:gd name="connsiteX13" fmla="*/ 1691264 w 8139703"/>
              <a:gd name="connsiteY13" fmla="*/ 0 h 3602084"/>
              <a:gd name="connsiteX14" fmla="*/ 1763431 w 8139703"/>
              <a:gd name="connsiteY14" fmla="*/ 0 h 3602084"/>
              <a:gd name="connsiteX15" fmla="*/ 1880724 w 8139703"/>
              <a:gd name="connsiteY15" fmla="*/ 0 h 3602084"/>
              <a:gd name="connsiteX16" fmla="*/ 1952891 w 8139703"/>
              <a:gd name="connsiteY16" fmla="*/ 0 h 3602084"/>
              <a:gd name="connsiteX17" fmla="*/ 2023786 w 8139703"/>
              <a:gd name="connsiteY17" fmla="*/ 0 h 3602084"/>
              <a:gd name="connsiteX18" fmla="*/ 2041098 w 8139703"/>
              <a:gd name="connsiteY18" fmla="*/ 0 h 3602084"/>
              <a:gd name="connsiteX19" fmla="*/ 2113266 w 8139703"/>
              <a:gd name="connsiteY19" fmla="*/ 0 h 3602084"/>
              <a:gd name="connsiteX20" fmla="*/ 2174811 w 8139703"/>
              <a:gd name="connsiteY20" fmla="*/ 0 h 3602084"/>
              <a:gd name="connsiteX21" fmla="*/ 2246978 w 8139703"/>
              <a:gd name="connsiteY21" fmla="*/ 0 h 3602084"/>
              <a:gd name="connsiteX22" fmla="*/ 2284286 w 8139703"/>
              <a:gd name="connsiteY22" fmla="*/ 0 h 3602084"/>
              <a:gd name="connsiteX23" fmla="*/ 2356453 w 8139703"/>
              <a:gd name="connsiteY23" fmla="*/ 0 h 3602084"/>
              <a:gd name="connsiteX24" fmla="*/ 2371947 w 8139703"/>
              <a:gd name="connsiteY24" fmla="*/ 0 h 3602084"/>
              <a:gd name="connsiteX25" fmla="*/ 2382085 w 8139703"/>
              <a:gd name="connsiteY25" fmla="*/ 0 h 3602084"/>
              <a:gd name="connsiteX26" fmla="*/ 2440217 w 8139703"/>
              <a:gd name="connsiteY26" fmla="*/ 0 h 3602084"/>
              <a:gd name="connsiteX27" fmla="*/ 2444113 w 8139703"/>
              <a:gd name="connsiteY27" fmla="*/ 0 h 3602084"/>
              <a:gd name="connsiteX28" fmla="*/ 2491521 w 8139703"/>
              <a:gd name="connsiteY28" fmla="*/ 0 h 3602084"/>
              <a:gd name="connsiteX29" fmla="*/ 2512383 w 8139703"/>
              <a:gd name="connsiteY29" fmla="*/ 0 h 3602084"/>
              <a:gd name="connsiteX30" fmla="*/ 2528281 w 8139703"/>
              <a:gd name="connsiteY30" fmla="*/ 0 h 3602084"/>
              <a:gd name="connsiteX31" fmla="*/ 2552923 w 8139703"/>
              <a:gd name="connsiteY31" fmla="*/ 0 h 3602084"/>
              <a:gd name="connsiteX32" fmla="*/ 2563687 w 8139703"/>
              <a:gd name="connsiteY32" fmla="*/ 0 h 3602084"/>
              <a:gd name="connsiteX33" fmla="*/ 2575545 w 8139703"/>
              <a:gd name="connsiteY33" fmla="*/ 0 h 3602084"/>
              <a:gd name="connsiteX34" fmla="*/ 2578777 w 8139703"/>
              <a:gd name="connsiteY34" fmla="*/ 0 h 3602084"/>
              <a:gd name="connsiteX35" fmla="*/ 2595476 w 8139703"/>
              <a:gd name="connsiteY35" fmla="*/ 0 h 3602084"/>
              <a:gd name="connsiteX36" fmla="*/ 2600448 w 8139703"/>
              <a:gd name="connsiteY36" fmla="*/ 0 h 3602084"/>
              <a:gd name="connsiteX37" fmla="*/ 2625089 w 8139703"/>
              <a:gd name="connsiteY37" fmla="*/ 0 h 3602084"/>
              <a:gd name="connsiteX38" fmla="*/ 2647711 w 8139703"/>
              <a:gd name="connsiteY38" fmla="*/ 0 h 3602084"/>
              <a:gd name="connsiteX39" fmla="*/ 2650943 w 8139703"/>
              <a:gd name="connsiteY39" fmla="*/ 0 h 3602084"/>
              <a:gd name="connsiteX40" fmla="*/ 2684522 w 8139703"/>
              <a:gd name="connsiteY40" fmla="*/ 0 h 3602084"/>
              <a:gd name="connsiteX41" fmla="*/ 2886736 w 8139703"/>
              <a:gd name="connsiteY41" fmla="*/ 0 h 3602084"/>
              <a:gd name="connsiteX42" fmla="*/ 2935834 w 8139703"/>
              <a:gd name="connsiteY42" fmla="*/ 0 h 3602084"/>
              <a:gd name="connsiteX43" fmla="*/ 3126726 w 8139703"/>
              <a:gd name="connsiteY43" fmla="*/ 0 h 3602084"/>
              <a:gd name="connsiteX44" fmla="*/ 3140752 w 8139703"/>
              <a:gd name="connsiteY44" fmla="*/ 0 h 3602084"/>
              <a:gd name="connsiteX45" fmla="*/ 3304011 w 8139703"/>
              <a:gd name="connsiteY45" fmla="*/ 0 h 3602084"/>
              <a:gd name="connsiteX46" fmla="*/ 3336759 w 8139703"/>
              <a:gd name="connsiteY46" fmla="*/ 0 h 3602084"/>
              <a:gd name="connsiteX47" fmla="*/ 3430345 w 8139703"/>
              <a:gd name="connsiteY47" fmla="*/ 0 h 3602084"/>
              <a:gd name="connsiteX48" fmla="*/ 3518832 w 8139703"/>
              <a:gd name="connsiteY48" fmla="*/ 0 h 3602084"/>
              <a:gd name="connsiteX49" fmla="*/ 3524488 w 8139703"/>
              <a:gd name="connsiteY49" fmla="*/ 0 h 3602084"/>
              <a:gd name="connsiteX50" fmla="*/ 3591174 w 8139703"/>
              <a:gd name="connsiteY50" fmla="*/ 0 h 3602084"/>
              <a:gd name="connsiteX51" fmla="*/ 3622962 w 8139703"/>
              <a:gd name="connsiteY51" fmla="*/ 0 h 3602084"/>
              <a:gd name="connsiteX52" fmla="*/ 3627934 w 8139703"/>
              <a:gd name="connsiteY52" fmla="*/ 0 h 3602084"/>
              <a:gd name="connsiteX53" fmla="*/ 3652577 w 8139703"/>
              <a:gd name="connsiteY53" fmla="*/ 0 h 3602084"/>
              <a:gd name="connsiteX54" fmla="*/ 3674942 w 8139703"/>
              <a:gd name="connsiteY54" fmla="*/ 0 h 3602084"/>
              <a:gd name="connsiteX55" fmla="*/ 3675199 w 8139703"/>
              <a:gd name="connsiteY55" fmla="*/ 0 h 3602084"/>
              <a:gd name="connsiteX56" fmla="*/ 3678430 w 8139703"/>
              <a:gd name="connsiteY56" fmla="*/ 0 h 3602084"/>
              <a:gd name="connsiteX57" fmla="*/ 3695129 w 8139703"/>
              <a:gd name="connsiteY57" fmla="*/ 0 h 3602084"/>
              <a:gd name="connsiteX58" fmla="*/ 3807087 w 8139703"/>
              <a:gd name="connsiteY58" fmla="*/ 0 h 3602084"/>
              <a:gd name="connsiteX59" fmla="*/ 3914222 w 8139703"/>
              <a:gd name="connsiteY59" fmla="*/ 0 h 3602084"/>
              <a:gd name="connsiteX60" fmla="*/ 3917262 w 8139703"/>
              <a:gd name="connsiteY60" fmla="*/ 0 h 3602084"/>
              <a:gd name="connsiteX61" fmla="*/ 3986389 w 8139703"/>
              <a:gd name="connsiteY61" fmla="*/ 0 h 3602084"/>
              <a:gd name="connsiteX62" fmla="*/ 4079697 w 8139703"/>
              <a:gd name="connsiteY62" fmla="*/ 0 h 3602084"/>
              <a:gd name="connsiteX63" fmla="*/ 4169124 w 8139703"/>
              <a:gd name="connsiteY63" fmla="*/ 0 h 3602084"/>
              <a:gd name="connsiteX64" fmla="*/ 4178223 w 8139703"/>
              <a:gd name="connsiteY64" fmla="*/ 0 h 3602084"/>
              <a:gd name="connsiteX65" fmla="*/ 4228817 w 8139703"/>
              <a:gd name="connsiteY65" fmla="*/ 0 h 3602084"/>
              <a:gd name="connsiteX66" fmla="*/ 4241291 w 8139703"/>
              <a:gd name="connsiteY66" fmla="*/ 0 h 3602084"/>
              <a:gd name="connsiteX67" fmla="*/ 4247457 w 8139703"/>
              <a:gd name="connsiteY67" fmla="*/ 0 h 3602084"/>
              <a:gd name="connsiteX68" fmla="*/ 4250120 w 8139703"/>
              <a:gd name="connsiteY68" fmla="*/ 0 h 3602084"/>
              <a:gd name="connsiteX69" fmla="*/ 4390094 w 8139703"/>
              <a:gd name="connsiteY69" fmla="*/ 0 h 3602084"/>
              <a:gd name="connsiteX70" fmla="*/ 4462261 w 8139703"/>
              <a:gd name="connsiteY70" fmla="*/ 0 h 3602084"/>
              <a:gd name="connsiteX71" fmla="*/ 4579554 w 8139703"/>
              <a:gd name="connsiteY71" fmla="*/ 0 h 3602084"/>
              <a:gd name="connsiteX72" fmla="*/ 4651721 w 8139703"/>
              <a:gd name="connsiteY72" fmla="*/ 0 h 3602084"/>
              <a:gd name="connsiteX73" fmla="*/ 4739928 w 8139703"/>
              <a:gd name="connsiteY73" fmla="*/ 0 h 3602084"/>
              <a:gd name="connsiteX74" fmla="*/ 4812095 w 8139703"/>
              <a:gd name="connsiteY74" fmla="*/ 0 h 3602084"/>
              <a:gd name="connsiteX75" fmla="*/ 4873641 w 8139703"/>
              <a:gd name="connsiteY75" fmla="*/ 0 h 3602084"/>
              <a:gd name="connsiteX76" fmla="*/ 4945808 w 8139703"/>
              <a:gd name="connsiteY76" fmla="*/ 0 h 3602084"/>
              <a:gd name="connsiteX77" fmla="*/ 4983116 w 8139703"/>
              <a:gd name="connsiteY77" fmla="*/ 0 h 3602084"/>
              <a:gd name="connsiteX78" fmla="*/ 5055283 w 8139703"/>
              <a:gd name="connsiteY78" fmla="*/ 0 h 3602084"/>
              <a:gd name="connsiteX79" fmla="*/ 5070777 w 8139703"/>
              <a:gd name="connsiteY79" fmla="*/ 0 h 3602084"/>
              <a:gd name="connsiteX80" fmla="*/ 5139047 w 8139703"/>
              <a:gd name="connsiteY80" fmla="*/ 0 h 3602084"/>
              <a:gd name="connsiteX81" fmla="*/ 5142943 w 8139703"/>
              <a:gd name="connsiteY81" fmla="*/ 0 h 3602084"/>
              <a:gd name="connsiteX82" fmla="*/ 5190351 w 8139703"/>
              <a:gd name="connsiteY82" fmla="*/ 0 h 3602084"/>
              <a:gd name="connsiteX83" fmla="*/ 5211213 w 8139703"/>
              <a:gd name="connsiteY83" fmla="*/ 0 h 3602084"/>
              <a:gd name="connsiteX84" fmla="*/ 5227111 w 8139703"/>
              <a:gd name="connsiteY84" fmla="*/ 0 h 3602084"/>
              <a:gd name="connsiteX85" fmla="*/ 5251753 w 8139703"/>
              <a:gd name="connsiteY85" fmla="*/ 0 h 3602084"/>
              <a:gd name="connsiteX86" fmla="*/ 5262517 w 8139703"/>
              <a:gd name="connsiteY86" fmla="*/ 0 h 3602084"/>
              <a:gd name="connsiteX87" fmla="*/ 5274375 w 8139703"/>
              <a:gd name="connsiteY87" fmla="*/ 0 h 3602084"/>
              <a:gd name="connsiteX88" fmla="*/ 5277607 w 8139703"/>
              <a:gd name="connsiteY88" fmla="*/ 0 h 3602084"/>
              <a:gd name="connsiteX89" fmla="*/ 5294306 w 8139703"/>
              <a:gd name="connsiteY89" fmla="*/ 0 h 3602084"/>
              <a:gd name="connsiteX90" fmla="*/ 5299278 w 8139703"/>
              <a:gd name="connsiteY90" fmla="*/ 0 h 3602084"/>
              <a:gd name="connsiteX91" fmla="*/ 5323919 w 8139703"/>
              <a:gd name="connsiteY91" fmla="*/ 0 h 3602084"/>
              <a:gd name="connsiteX92" fmla="*/ 5346541 w 8139703"/>
              <a:gd name="connsiteY92" fmla="*/ 0 h 3602084"/>
              <a:gd name="connsiteX93" fmla="*/ 5349773 w 8139703"/>
              <a:gd name="connsiteY93" fmla="*/ 0 h 3602084"/>
              <a:gd name="connsiteX94" fmla="*/ 5585566 w 8139703"/>
              <a:gd name="connsiteY94" fmla="*/ 0 h 3602084"/>
              <a:gd name="connsiteX95" fmla="*/ 6948950 w 8139703"/>
              <a:gd name="connsiteY95" fmla="*/ 0 h 3602084"/>
              <a:gd name="connsiteX96" fmla="*/ 7268060 w 8139703"/>
              <a:gd name="connsiteY96" fmla="*/ 183358 h 3602084"/>
              <a:gd name="connsiteX97" fmla="*/ 8095381 w 8139703"/>
              <a:gd name="connsiteY97" fmla="*/ 1617685 h 3602084"/>
              <a:gd name="connsiteX98" fmla="*/ 8095381 w 8139703"/>
              <a:gd name="connsiteY98" fmla="*/ 1984400 h 3602084"/>
              <a:gd name="connsiteX99" fmla="*/ 7268060 w 8139703"/>
              <a:gd name="connsiteY99" fmla="*/ 3418727 h 3602084"/>
              <a:gd name="connsiteX100" fmla="*/ 6948950 w 8139703"/>
              <a:gd name="connsiteY100" fmla="*/ 3602084 h 3602084"/>
              <a:gd name="connsiteX101" fmla="*/ 5349773 w 8139703"/>
              <a:gd name="connsiteY101" fmla="*/ 3602084 h 3602084"/>
              <a:gd name="connsiteX102" fmla="*/ 5294306 w 8139703"/>
              <a:gd name="connsiteY102" fmla="*/ 3602084 h 3602084"/>
              <a:gd name="connsiteX103" fmla="*/ 5277607 w 8139703"/>
              <a:gd name="connsiteY103" fmla="*/ 3602084 h 3602084"/>
              <a:gd name="connsiteX104" fmla="*/ 4250120 w 8139703"/>
              <a:gd name="connsiteY104" fmla="*/ 3602084 h 3602084"/>
              <a:gd name="connsiteX105" fmla="*/ 3695129 w 8139703"/>
              <a:gd name="connsiteY105" fmla="*/ 3602084 h 3602084"/>
              <a:gd name="connsiteX106" fmla="*/ 3678430 w 8139703"/>
              <a:gd name="connsiteY106" fmla="*/ 3602084 h 3602084"/>
              <a:gd name="connsiteX107" fmla="*/ 3622962 w 8139703"/>
              <a:gd name="connsiteY107" fmla="*/ 3602084 h 3602084"/>
              <a:gd name="connsiteX108" fmla="*/ 2650943 w 8139703"/>
              <a:gd name="connsiteY108" fmla="*/ 3602084 h 3602084"/>
              <a:gd name="connsiteX109" fmla="*/ 2595476 w 8139703"/>
              <a:gd name="connsiteY109" fmla="*/ 3602084 h 3602084"/>
              <a:gd name="connsiteX110" fmla="*/ 2578777 w 8139703"/>
              <a:gd name="connsiteY110" fmla="*/ 3602084 h 3602084"/>
              <a:gd name="connsiteX111" fmla="*/ 2023786 w 8139703"/>
              <a:gd name="connsiteY111" fmla="*/ 3602084 h 3602084"/>
              <a:gd name="connsiteX112" fmla="*/ 996299 w 8139703"/>
              <a:gd name="connsiteY112" fmla="*/ 3602084 h 3602084"/>
              <a:gd name="connsiteX113" fmla="*/ 979600 w 8139703"/>
              <a:gd name="connsiteY113" fmla="*/ 3602084 h 3602084"/>
              <a:gd name="connsiteX114" fmla="*/ 924132 w 8139703"/>
              <a:gd name="connsiteY114" fmla="*/ 3602084 h 3602084"/>
              <a:gd name="connsiteX115" fmla="*/ 0 w 8139703"/>
              <a:gd name="connsiteY115" fmla="*/ 3602084 h 360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8139703" h="3602084">
                <a:moveTo>
                  <a:pt x="0" y="0"/>
                </a:moveTo>
                <a:lnTo>
                  <a:pt x="237004" y="0"/>
                </a:lnTo>
                <a:cubicBezTo>
                  <a:pt x="615880" y="0"/>
                  <a:pt x="801452" y="0"/>
                  <a:pt x="892344" y="0"/>
                </a:cubicBezTo>
                <a:lnTo>
                  <a:pt x="924132" y="0"/>
                </a:lnTo>
                <a:lnTo>
                  <a:pt x="929104" y="0"/>
                </a:lnTo>
                <a:lnTo>
                  <a:pt x="953747" y="0"/>
                </a:lnTo>
                <a:lnTo>
                  <a:pt x="976369" y="0"/>
                </a:lnTo>
                <a:lnTo>
                  <a:pt x="979600" y="0"/>
                </a:lnTo>
                <a:lnTo>
                  <a:pt x="996299" y="0"/>
                </a:lnTo>
                <a:lnTo>
                  <a:pt x="1215392" y="0"/>
                </a:lnTo>
                <a:lnTo>
                  <a:pt x="1287559" y="0"/>
                </a:lnTo>
                <a:lnTo>
                  <a:pt x="1470295" y="0"/>
                </a:lnTo>
                <a:lnTo>
                  <a:pt x="1542461" y="0"/>
                </a:lnTo>
                <a:lnTo>
                  <a:pt x="1691264" y="0"/>
                </a:lnTo>
                <a:lnTo>
                  <a:pt x="1763431" y="0"/>
                </a:lnTo>
                <a:lnTo>
                  <a:pt x="1880724" y="0"/>
                </a:lnTo>
                <a:lnTo>
                  <a:pt x="1952891" y="0"/>
                </a:lnTo>
                <a:lnTo>
                  <a:pt x="2023786" y="0"/>
                </a:lnTo>
                <a:lnTo>
                  <a:pt x="2041098" y="0"/>
                </a:lnTo>
                <a:lnTo>
                  <a:pt x="2113266" y="0"/>
                </a:lnTo>
                <a:lnTo>
                  <a:pt x="2174811" y="0"/>
                </a:lnTo>
                <a:lnTo>
                  <a:pt x="2246978" y="0"/>
                </a:lnTo>
                <a:lnTo>
                  <a:pt x="2284286" y="0"/>
                </a:lnTo>
                <a:lnTo>
                  <a:pt x="2356453" y="0"/>
                </a:lnTo>
                <a:lnTo>
                  <a:pt x="2371947" y="0"/>
                </a:lnTo>
                <a:lnTo>
                  <a:pt x="2382085" y="0"/>
                </a:lnTo>
                <a:lnTo>
                  <a:pt x="2440217" y="0"/>
                </a:lnTo>
                <a:lnTo>
                  <a:pt x="2444113" y="0"/>
                </a:lnTo>
                <a:lnTo>
                  <a:pt x="2491521" y="0"/>
                </a:lnTo>
                <a:lnTo>
                  <a:pt x="2512383" y="0"/>
                </a:lnTo>
                <a:lnTo>
                  <a:pt x="2528281" y="0"/>
                </a:lnTo>
                <a:lnTo>
                  <a:pt x="2552923" y="0"/>
                </a:lnTo>
                <a:lnTo>
                  <a:pt x="2563687" y="0"/>
                </a:lnTo>
                <a:lnTo>
                  <a:pt x="2575545" y="0"/>
                </a:lnTo>
                <a:lnTo>
                  <a:pt x="2578777" y="0"/>
                </a:lnTo>
                <a:lnTo>
                  <a:pt x="2595476" y="0"/>
                </a:lnTo>
                <a:lnTo>
                  <a:pt x="2600448" y="0"/>
                </a:lnTo>
                <a:lnTo>
                  <a:pt x="2625089" y="0"/>
                </a:lnTo>
                <a:lnTo>
                  <a:pt x="2647711" y="0"/>
                </a:lnTo>
                <a:lnTo>
                  <a:pt x="2650943" y="0"/>
                </a:lnTo>
                <a:lnTo>
                  <a:pt x="2684522" y="0"/>
                </a:lnTo>
                <a:lnTo>
                  <a:pt x="2886736" y="0"/>
                </a:lnTo>
                <a:lnTo>
                  <a:pt x="2935834" y="0"/>
                </a:lnTo>
                <a:lnTo>
                  <a:pt x="3126726" y="0"/>
                </a:lnTo>
                <a:lnTo>
                  <a:pt x="3140752" y="0"/>
                </a:lnTo>
                <a:cubicBezTo>
                  <a:pt x="3201851" y="0"/>
                  <a:pt x="3256008" y="0"/>
                  <a:pt x="3304011" y="0"/>
                </a:cubicBezTo>
                <a:lnTo>
                  <a:pt x="3336759" y="0"/>
                </a:lnTo>
                <a:lnTo>
                  <a:pt x="3430345" y="0"/>
                </a:lnTo>
                <a:lnTo>
                  <a:pt x="3518832" y="0"/>
                </a:lnTo>
                <a:lnTo>
                  <a:pt x="3524488" y="0"/>
                </a:lnTo>
                <a:cubicBezTo>
                  <a:pt x="3551030" y="0"/>
                  <a:pt x="3572995" y="0"/>
                  <a:pt x="3591174" y="0"/>
                </a:cubicBezTo>
                <a:lnTo>
                  <a:pt x="3622962" y="0"/>
                </a:lnTo>
                <a:lnTo>
                  <a:pt x="3627934" y="0"/>
                </a:lnTo>
                <a:lnTo>
                  <a:pt x="3652577" y="0"/>
                </a:lnTo>
                <a:lnTo>
                  <a:pt x="3674942" y="0"/>
                </a:lnTo>
                <a:lnTo>
                  <a:pt x="3675199" y="0"/>
                </a:lnTo>
                <a:lnTo>
                  <a:pt x="3678430" y="0"/>
                </a:lnTo>
                <a:lnTo>
                  <a:pt x="3695129" y="0"/>
                </a:lnTo>
                <a:lnTo>
                  <a:pt x="3807087" y="0"/>
                </a:lnTo>
                <a:lnTo>
                  <a:pt x="3914222" y="0"/>
                </a:lnTo>
                <a:lnTo>
                  <a:pt x="3917262" y="0"/>
                </a:lnTo>
                <a:lnTo>
                  <a:pt x="3986389" y="0"/>
                </a:lnTo>
                <a:lnTo>
                  <a:pt x="4079697" y="0"/>
                </a:lnTo>
                <a:lnTo>
                  <a:pt x="4169124" y="0"/>
                </a:lnTo>
                <a:lnTo>
                  <a:pt x="4178223" y="0"/>
                </a:lnTo>
                <a:lnTo>
                  <a:pt x="4228817" y="0"/>
                </a:lnTo>
                <a:lnTo>
                  <a:pt x="4241291" y="0"/>
                </a:lnTo>
                <a:lnTo>
                  <a:pt x="4247457" y="0"/>
                </a:lnTo>
                <a:lnTo>
                  <a:pt x="4250120" y="0"/>
                </a:lnTo>
                <a:lnTo>
                  <a:pt x="4390094" y="0"/>
                </a:lnTo>
                <a:lnTo>
                  <a:pt x="4462261" y="0"/>
                </a:lnTo>
                <a:lnTo>
                  <a:pt x="4579554" y="0"/>
                </a:lnTo>
                <a:lnTo>
                  <a:pt x="4651721" y="0"/>
                </a:lnTo>
                <a:lnTo>
                  <a:pt x="4739928" y="0"/>
                </a:lnTo>
                <a:lnTo>
                  <a:pt x="4812095" y="0"/>
                </a:lnTo>
                <a:lnTo>
                  <a:pt x="4873641" y="0"/>
                </a:lnTo>
                <a:lnTo>
                  <a:pt x="4945808" y="0"/>
                </a:lnTo>
                <a:lnTo>
                  <a:pt x="4983116" y="0"/>
                </a:lnTo>
                <a:lnTo>
                  <a:pt x="5055283" y="0"/>
                </a:lnTo>
                <a:lnTo>
                  <a:pt x="5070777" y="0"/>
                </a:lnTo>
                <a:cubicBezTo>
                  <a:pt x="5096631" y="0"/>
                  <a:pt x="5119253" y="0"/>
                  <a:pt x="5139047" y="0"/>
                </a:cubicBezTo>
                <a:lnTo>
                  <a:pt x="5142943" y="0"/>
                </a:lnTo>
                <a:lnTo>
                  <a:pt x="5190351" y="0"/>
                </a:lnTo>
                <a:lnTo>
                  <a:pt x="5211213" y="0"/>
                </a:lnTo>
                <a:lnTo>
                  <a:pt x="5227111" y="0"/>
                </a:lnTo>
                <a:cubicBezTo>
                  <a:pt x="5237210" y="0"/>
                  <a:pt x="5245290" y="0"/>
                  <a:pt x="5251753" y="0"/>
                </a:cubicBezTo>
                <a:lnTo>
                  <a:pt x="5262517" y="0"/>
                </a:lnTo>
                <a:lnTo>
                  <a:pt x="5274375" y="0"/>
                </a:lnTo>
                <a:cubicBezTo>
                  <a:pt x="5277607" y="0"/>
                  <a:pt x="5277607" y="0"/>
                  <a:pt x="5277607" y="0"/>
                </a:cubicBezTo>
                <a:lnTo>
                  <a:pt x="5294306" y="0"/>
                </a:lnTo>
                <a:lnTo>
                  <a:pt x="5299278" y="0"/>
                </a:lnTo>
                <a:lnTo>
                  <a:pt x="5323919" y="0"/>
                </a:lnTo>
                <a:lnTo>
                  <a:pt x="5346541" y="0"/>
                </a:lnTo>
                <a:lnTo>
                  <a:pt x="5349773" y="0"/>
                </a:lnTo>
                <a:lnTo>
                  <a:pt x="5585566" y="0"/>
                </a:lnTo>
                <a:cubicBezTo>
                  <a:pt x="6948950" y="0"/>
                  <a:pt x="6948950" y="0"/>
                  <a:pt x="6948950" y="0"/>
                </a:cubicBezTo>
                <a:cubicBezTo>
                  <a:pt x="7067139" y="0"/>
                  <a:pt x="7208966" y="82807"/>
                  <a:pt x="7268060" y="183358"/>
                </a:cubicBezTo>
                <a:cubicBezTo>
                  <a:pt x="8095381" y="1617685"/>
                  <a:pt x="8095381" y="1617685"/>
                  <a:pt x="8095381" y="1617685"/>
                </a:cubicBezTo>
                <a:cubicBezTo>
                  <a:pt x="8154477" y="1718236"/>
                  <a:pt x="8154477" y="1883849"/>
                  <a:pt x="8095381" y="1984400"/>
                </a:cubicBezTo>
                <a:cubicBezTo>
                  <a:pt x="7268060" y="3418727"/>
                  <a:pt x="7268060" y="3418727"/>
                  <a:pt x="7268060" y="3418727"/>
                </a:cubicBezTo>
                <a:cubicBezTo>
                  <a:pt x="7208966" y="3519278"/>
                  <a:pt x="7067139" y="3602084"/>
                  <a:pt x="6948950" y="3602084"/>
                </a:cubicBezTo>
                <a:lnTo>
                  <a:pt x="5349773" y="3602084"/>
                </a:lnTo>
                <a:lnTo>
                  <a:pt x="5294306" y="3602084"/>
                </a:lnTo>
                <a:lnTo>
                  <a:pt x="5277607" y="3602084"/>
                </a:lnTo>
                <a:lnTo>
                  <a:pt x="4250120" y="3602084"/>
                </a:lnTo>
                <a:lnTo>
                  <a:pt x="3695129" y="3602084"/>
                </a:lnTo>
                <a:lnTo>
                  <a:pt x="3678430" y="3602084"/>
                </a:lnTo>
                <a:lnTo>
                  <a:pt x="3622962" y="3602084"/>
                </a:lnTo>
                <a:lnTo>
                  <a:pt x="2650943" y="3602084"/>
                </a:lnTo>
                <a:lnTo>
                  <a:pt x="2595476" y="3602084"/>
                </a:lnTo>
                <a:lnTo>
                  <a:pt x="2578777" y="3602084"/>
                </a:lnTo>
                <a:lnTo>
                  <a:pt x="2023786" y="3602084"/>
                </a:lnTo>
                <a:lnTo>
                  <a:pt x="996299" y="3602084"/>
                </a:lnTo>
                <a:lnTo>
                  <a:pt x="979600" y="3602084"/>
                </a:lnTo>
                <a:lnTo>
                  <a:pt x="924132" y="3602084"/>
                </a:lnTo>
                <a:lnTo>
                  <a:pt x="0" y="3602084"/>
                </a:lnTo>
                <a:close/>
              </a:path>
            </a:pathLst>
          </a:custGeom>
          <a:solidFill>
            <a:srgbClr val="0070C0"/>
          </a:solidFill>
          <a:ln w="57150">
            <a:no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endParaRPr>
          </a:p>
        </p:txBody>
      </p:sp>
      <p:sp>
        <p:nvSpPr>
          <p:cNvPr id="11" name="任意多边形 10"/>
          <p:cNvSpPr>
            <a:spLocks/>
          </p:cNvSpPr>
          <p:nvPr/>
        </p:nvSpPr>
        <p:spPr bwMode="auto">
          <a:xfrm>
            <a:off x="8243341" y="1679781"/>
            <a:ext cx="4176293" cy="3602084"/>
          </a:xfrm>
          <a:custGeom>
            <a:avLst/>
            <a:gdLst>
              <a:gd name="connsiteX0" fmla="*/ 1188536 w 3844781"/>
              <a:gd name="connsiteY0" fmla="*/ 0 h 3602084"/>
              <a:gd name="connsiteX1" fmla="*/ 2755925 w 3844781"/>
              <a:gd name="connsiteY1" fmla="*/ 0 h 3602084"/>
              <a:gd name="connsiteX2" fmla="*/ 2787713 w 3844781"/>
              <a:gd name="connsiteY2" fmla="*/ 0 h 3602084"/>
              <a:gd name="connsiteX3" fmla="*/ 2792685 w 3844781"/>
              <a:gd name="connsiteY3" fmla="*/ 0 h 3602084"/>
              <a:gd name="connsiteX4" fmla="*/ 2817328 w 3844781"/>
              <a:gd name="connsiteY4" fmla="*/ 0 h 3602084"/>
              <a:gd name="connsiteX5" fmla="*/ 2839950 w 3844781"/>
              <a:gd name="connsiteY5" fmla="*/ 0 h 3602084"/>
              <a:gd name="connsiteX6" fmla="*/ 2843181 w 3844781"/>
              <a:gd name="connsiteY6" fmla="*/ 0 h 3602084"/>
              <a:gd name="connsiteX7" fmla="*/ 2859880 w 3844781"/>
              <a:gd name="connsiteY7" fmla="*/ 0 h 3602084"/>
              <a:gd name="connsiteX8" fmla="*/ 3078973 w 3844781"/>
              <a:gd name="connsiteY8" fmla="*/ 0 h 3602084"/>
              <a:gd name="connsiteX9" fmla="*/ 3151140 w 3844781"/>
              <a:gd name="connsiteY9" fmla="*/ 0 h 3602084"/>
              <a:gd name="connsiteX10" fmla="*/ 3333876 w 3844781"/>
              <a:gd name="connsiteY10" fmla="*/ 0 h 3602084"/>
              <a:gd name="connsiteX11" fmla="*/ 3406042 w 3844781"/>
              <a:gd name="connsiteY11" fmla="*/ 0 h 3602084"/>
              <a:gd name="connsiteX12" fmla="*/ 3554845 w 3844781"/>
              <a:gd name="connsiteY12" fmla="*/ 0 h 3602084"/>
              <a:gd name="connsiteX13" fmla="*/ 3627012 w 3844781"/>
              <a:gd name="connsiteY13" fmla="*/ 0 h 3602084"/>
              <a:gd name="connsiteX14" fmla="*/ 3744305 w 3844781"/>
              <a:gd name="connsiteY14" fmla="*/ 0 h 3602084"/>
              <a:gd name="connsiteX15" fmla="*/ 3816472 w 3844781"/>
              <a:gd name="connsiteY15" fmla="*/ 0 h 3602084"/>
              <a:gd name="connsiteX16" fmla="*/ 3844781 w 3844781"/>
              <a:gd name="connsiteY16" fmla="*/ 0 h 3602084"/>
              <a:gd name="connsiteX17" fmla="*/ 3844781 w 3844781"/>
              <a:gd name="connsiteY17" fmla="*/ 3602084 h 3602084"/>
              <a:gd name="connsiteX18" fmla="*/ 2859880 w 3844781"/>
              <a:gd name="connsiteY18" fmla="*/ 3602084 h 3602084"/>
              <a:gd name="connsiteX19" fmla="*/ 2843181 w 3844781"/>
              <a:gd name="connsiteY19" fmla="*/ 3602084 h 3602084"/>
              <a:gd name="connsiteX20" fmla="*/ 2787713 w 3844781"/>
              <a:gd name="connsiteY20" fmla="*/ 3602084 h 3602084"/>
              <a:gd name="connsiteX21" fmla="*/ 1188536 w 3844781"/>
              <a:gd name="connsiteY21" fmla="*/ 3602084 h 3602084"/>
              <a:gd name="connsiteX22" fmla="*/ 869427 w 3844781"/>
              <a:gd name="connsiteY22" fmla="*/ 3418727 h 3602084"/>
              <a:gd name="connsiteX23" fmla="*/ 42105 w 3844781"/>
              <a:gd name="connsiteY23" fmla="*/ 1984400 h 3602084"/>
              <a:gd name="connsiteX24" fmla="*/ 42105 w 3844781"/>
              <a:gd name="connsiteY24" fmla="*/ 1617685 h 3602084"/>
              <a:gd name="connsiteX25" fmla="*/ 869427 w 3844781"/>
              <a:gd name="connsiteY25" fmla="*/ 183358 h 3602084"/>
              <a:gd name="connsiteX26" fmla="*/ 1188536 w 3844781"/>
              <a:gd name="connsiteY26" fmla="*/ 0 h 360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4781" h="3602084">
                <a:moveTo>
                  <a:pt x="1188536" y="0"/>
                </a:moveTo>
                <a:cubicBezTo>
                  <a:pt x="2222689" y="0"/>
                  <a:pt x="2610497" y="0"/>
                  <a:pt x="2755925" y="0"/>
                </a:cubicBezTo>
                <a:lnTo>
                  <a:pt x="2787713" y="0"/>
                </a:lnTo>
                <a:lnTo>
                  <a:pt x="2792685" y="0"/>
                </a:lnTo>
                <a:lnTo>
                  <a:pt x="2817328" y="0"/>
                </a:lnTo>
                <a:lnTo>
                  <a:pt x="2839950" y="0"/>
                </a:lnTo>
                <a:lnTo>
                  <a:pt x="2843181" y="0"/>
                </a:lnTo>
                <a:lnTo>
                  <a:pt x="2859880" y="0"/>
                </a:lnTo>
                <a:lnTo>
                  <a:pt x="3078973" y="0"/>
                </a:lnTo>
                <a:lnTo>
                  <a:pt x="3151140" y="0"/>
                </a:lnTo>
                <a:lnTo>
                  <a:pt x="3333876" y="0"/>
                </a:lnTo>
                <a:lnTo>
                  <a:pt x="3406042" y="0"/>
                </a:lnTo>
                <a:lnTo>
                  <a:pt x="3554845" y="0"/>
                </a:lnTo>
                <a:lnTo>
                  <a:pt x="3627012" y="0"/>
                </a:lnTo>
                <a:lnTo>
                  <a:pt x="3744305" y="0"/>
                </a:lnTo>
                <a:lnTo>
                  <a:pt x="3816472" y="0"/>
                </a:lnTo>
                <a:lnTo>
                  <a:pt x="3844781" y="0"/>
                </a:lnTo>
                <a:lnTo>
                  <a:pt x="3844781" y="3602084"/>
                </a:lnTo>
                <a:lnTo>
                  <a:pt x="2859880" y="3602084"/>
                </a:lnTo>
                <a:lnTo>
                  <a:pt x="2843181" y="3602084"/>
                </a:lnTo>
                <a:lnTo>
                  <a:pt x="2787713" y="3602084"/>
                </a:lnTo>
                <a:lnTo>
                  <a:pt x="1188536" y="3602084"/>
                </a:lnTo>
                <a:cubicBezTo>
                  <a:pt x="1073303" y="3602084"/>
                  <a:pt x="928521" y="3519278"/>
                  <a:pt x="869427" y="3418727"/>
                </a:cubicBezTo>
                <a:cubicBezTo>
                  <a:pt x="42105" y="1984400"/>
                  <a:pt x="42105" y="1984400"/>
                  <a:pt x="42105" y="1984400"/>
                </a:cubicBezTo>
                <a:cubicBezTo>
                  <a:pt x="-14035" y="1883849"/>
                  <a:pt x="-14035" y="1718236"/>
                  <a:pt x="42105" y="1617685"/>
                </a:cubicBezTo>
                <a:cubicBezTo>
                  <a:pt x="869427" y="183358"/>
                  <a:pt x="869427" y="183358"/>
                  <a:pt x="869427" y="183358"/>
                </a:cubicBezTo>
                <a:cubicBezTo>
                  <a:pt x="928521" y="82807"/>
                  <a:pt x="1073303" y="0"/>
                  <a:pt x="1188536" y="0"/>
                </a:cubicBezTo>
                <a:close/>
              </a:path>
            </a:pathLst>
          </a:custGeom>
          <a:solidFill>
            <a:srgbClr val="0070C0"/>
          </a:solidFill>
          <a:ln w="57150">
            <a:no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endParaRPr>
          </a:p>
        </p:txBody>
      </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502091" y="2374757"/>
            <a:ext cx="2072593" cy="2066013"/>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p:cNvSpPr txBox="1"/>
          <p:nvPr/>
        </p:nvSpPr>
        <p:spPr>
          <a:xfrm>
            <a:off x="459673" y="2084324"/>
            <a:ext cx="6340197" cy="1323439"/>
          </a:xfrm>
          <a:prstGeom prst="rect">
            <a:avLst/>
          </a:prstGeom>
          <a:noFill/>
        </p:spPr>
        <p:txBody>
          <a:bodyPr wrap="none" rtlCol="0">
            <a:spAutoFit/>
          </a:bodyPr>
          <a:lstStyle/>
          <a:p>
            <a:r>
              <a:rPr lang="zh-CN" altLang="en-US" sz="8000" b="1" dirty="0">
                <a:solidFill>
                  <a:schemeClr val="bg1"/>
                </a:solidFill>
                <a:latin typeface="微软雅黑" panose="020B0503020204020204" pitchFamily="34" charset="-122"/>
                <a:ea typeface="微软雅黑" panose="020B0503020204020204" pitchFamily="34" charset="-122"/>
              </a:rPr>
              <a:t>毕业论文答辩</a:t>
            </a:r>
          </a:p>
        </p:txBody>
      </p:sp>
      <p:cxnSp>
        <p:nvCxnSpPr>
          <p:cNvPr id="15" name="直接连接符 14"/>
          <p:cNvCxnSpPr/>
          <p:nvPr/>
        </p:nvCxnSpPr>
        <p:spPr>
          <a:xfrm>
            <a:off x="649290" y="3524716"/>
            <a:ext cx="593670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93097" y="3740868"/>
            <a:ext cx="5673348"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某某大学某某学院   某某专业</a:t>
            </a:r>
            <a:r>
              <a:rPr lang="en-US" altLang="zh-CN" sz="2400" dirty="0">
                <a:solidFill>
                  <a:schemeClr val="bg1"/>
                </a:solidFill>
                <a:latin typeface="微软雅黑" panose="020B0503020204020204" pitchFamily="34" charset="-122"/>
                <a:ea typeface="微软雅黑" panose="020B0503020204020204" pitchFamily="34" charset="-122"/>
              </a:rPr>
              <a:t>2017</a:t>
            </a:r>
            <a:r>
              <a:rPr lang="zh-CN" altLang="en-US" sz="2400" dirty="0">
                <a:solidFill>
                  <a:schemeClr val="bg1"/>
                </a:solidFill>
                <a:latin typeface="微软雅黑" panose="020B0503020204020204" pitchFamily="34" charset="-122"/>
                <a:ea typeface="微软雅黑" panose="020B0503020204020204" pitchFamily="34" charset="-122"/>
              </a:rPr>
              <a:t>级</a:t>
            </a:r>
            <a:r>
              <a:rPr lang="en-US" altLang="zh-CN" sz="2400" dirty="0">
                <a:solidFill>
                  <a:schemeClr val="bg1"/>
                </a:solidFill>
                <a:latin typeface="微软雅黑" panose="020B0503020204020204" pitchFamily="34" charset="-122"/>
                <a:ea typeface="微软雅黑" panose="020B0503020204020204" pitchFamily="34" charset="-122"/>
              </a:rPr>
              <a:t>1</a:t>
            </a:r>
            <a:r>
              <a:rPr lang="zh-CN" altLang="en-US" sz="2400" dirty="0">
                <a:solidFill>
                  <a:schemeClr val="bg1"/>
                </a:solidFill>
                <a:latin typeface="微软雅黑" panose="020B0503020204020204" pitchFamily="34" charset="-122"/>
                <a:ea typeface="微软雅黑" panose="020B0503020204020204" pitchFamily="34" charset="-122"/>
              </a:rPr>
              <a:t>班</a:t>
            </a:r>
          </a:p>
        </p:txBody>
      </p:sp>
      <p:sp>
        <p:nvSpPr>
          <p:cNvPr id="17" name="文本框 16"/>
          <p:cNvSpPr txBox="1"/>
          <p:nvPr/>
        </p:nvSpPr>
        <p:spPr>
          <a:xfrm>
            <a:off x="1491143" y="4418684"/>
            <a:ext cx="4185761"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答辩人：待用名  指导老师：待用名</a:t>
            </a:r>
          </a:p>
        </p:txBody>
      </p:sp>
    </p:spTree>
    <p:extLst>
      <p:ext uri="{BB962C8B-B14F-4D97-AF65-F5344CB8AC3E}">
        <p14:creationId xmlns:p14="http://schemas.microsoft.com/office/powerpoint/2010/main" val="37025875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72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72000">
                                          <p:cBhvr additive="base">
                                            <p:cTn id="7" dur="750" fill="hold"/>
                                            <p:tgtEl>
                                              <p:spTgt spid="9"/>
                                            </p:tgtEl>
                                            <p:attrNameLst>
                                              <p:attrName>ppt_x</p:attrName>
                                            </p:attrNameLst>
                                          </p:cBhvr>
                                          <p:tavLst>
                                            <p:tav tm="0">
                                              <p:val>
                                                <p:strVal val="0-#ppt_w/2"/>
                                              </p:val>
                                            </p:tav>
                                            <p:tav tm="100000">
                                              <p:val>
                                                <p:strVal val="#ppt_x"/>
                                              </p:val>
                                            </p:tav>
                                          </p:tavLst>
                                        </p:anim>
                                        <p:anim calcmode="lin" valueType="num" p14:bounceEnd="72000">
                                          <p:cBhvr additive="base">
                                            <p:cTn id="8" dur="75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7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72000">
                                          <p:cBhvr additive="base">
                                            <p:cTn id="11" dur="750" fill="hold"/>
                                            <p:tgtEl>
                                              <p:spTgt spid="11"/>
                                            </p:tgtEl>
                                            <p:attrNameLst>
                                              <p:attrName>ppt_x</p:attrName>
                                            </p:attrNameLst>
                                          </p:cBhvr>
                                          <p:tavLst>
                                            <p:tav tm="0">
                                              <p:val>
                                                <p:strVal val="1+#ppt_w/2"/>
                                              </p:val>
                                            </p:tav>
                                            <p:tav tm="100000">
                                              <p:val>
                                                <p:strVal val="#ppt_x"/>
                                              </p:val>
                                            </p:tav>
                                          </p:tavLst>
                                        </p:anim>
                                        <p:anim calcmode="lin" valueType="num" p14:bounceEnd="72000">
                                          <p:cBhvr additive="base">
                                            <p:cTn id="12" dur="75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1"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heel(1)">
                                          <p:cBhvr>
                                            <p:cTn id="16" dur="750"/>
                                            <p:tgtEl>
                                              <p:spTgt spid="19"/>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heel(1)">
                                          <p:cBhvr>
                                            <p:cTn id="19" dur="750"/>
                                            <p:tgtEl>
                                              <p:spTgt spid="2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3"/>
                                            </p:tgtEl>
                                            <p:attrNameLst>
                                              <p:attrName>ppt_y</p:attrName>
                                            </p:attrNameLst>
                                          </p:cBhvr>
                                          <p:tavLst>
                                            <p:tav tm="0">
                                              <p:val>
                                                <p:strVal val="#ppt_y"/>
                                              </p:val>
                                            </p:tav>
                                            <p:tav tm="100000">
                                              <p:val>
                                                <p:strVal val="#ppt_y"/>
                                              </p:val>
                                            </p:tav>
                                          </p:tavLst>
                                        </p:anim>
                                        <p:anim calcmode="lin" valueType="num">
                                          <p:cBhvr>
                                            <p:cTn id="3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3"/>
                                            </p:tgtEl>
                                          </p:cBhvr>
                                        </p:animEffect>
                                      </p:childTnLst>
                                    </p:cTn>
                                  </p:par>
                                </p:childTnLst>
                              </p:cTn>
                            </p:par>
                            <p:par>
                              <p:cTn id="34" fill="hold">
                                <p:stCondLst>
                                  <p:cond delay="2750"/>
                                </p:stCondLst>
                                <p:childTnLst>
                                  <p:par>
                                    <p:cTn id="35" presetID="34" presetClass="emph" presetSubtype="0" fill="hold" grpId="1" nodeType="afterEffect">
                                      <p:stCondLst>
                                        <p:cond delay="0"/>
                                      </p:stCondLst>
                                      <p:iterate type="lt">
                                        <p:tmPct val="10000"/>
                                      </p:iterate>
                                      <p:childTnLst>
                                        <p:animMotion origin="layout" path="M 0.0 0.0 L 0.0 -0.07213" pathEditMode="relative" ptsTypes="">
                                          <p:cBhvr>
                                            <p:cTn id="36" dur="250" accel="50000" decel="50000" autoRev="1" fill="hold">
                                              <p:stCondLst>
                                                <p:cond delay="0"/>
                                              </p:stCondLst>
                                            </p:cTn>
                                            <p:tgtEl>
                                              <p:spTgt spid="13"/>
                                            </p:tgtEl>
                                            <p:attrNameLst>
                                              <p:attrName>ppt_x</p:attrName>
                                              <p:attrName>ppt_y</p:attrName>
                                            </p:attrNameLst>
                                          </p:cBhvr>
                                        </p:animMotion>
                                        <p:animRot by="1500000">
                                          <p:cBhvr>
                                            <p:cTn id="37" dur="125" fill="hold">
                                              <p:stCondLst>
                                                <p:cond delay="0"/>
                                              </p:stCondLst>
                                            </p:cTn>
                                            <p:tgtEl>
                                              <p:spTgt spid="13"/>
                                            </p:tgtEl>
                                            <p:attrNameLst>
                                              <p:attrName>r</p:attrName>
                                            </p:attrNameLst>
                                          </p:cBhvr>
                                        </p:animRot>
                                        <p:animRot by="-1500000">
                                          <p:cBhvr>
                                            <p:cTn id="38" dur="125" fill="hold">
                                              <p:stCondLst>
                                                <p:cond delay="125"/>
                                              </p:stCondLst>
                                            </p:cTn>
                                            <p:tgtEl>
                                              <p:spTgt spid="13"/>
                                            </p:tgtEl>
                                            <p:attrNameLst>
                                              <p:attrName>r</p:attrName>
                                            </p:attrNameLst>
                                          </p:cBhvr>
                                        </p:animRot>
                                        <p:animRot by="-1500000">
                                          <p:cBhvr>
                                            <p:cTn id="39" dur="125" fill="hold">
                                              <p:stCondLst>
                                                <p:cond delay="250"/>
                                              </p:stCondLst>
                                            </p:cTn>
                                            <p:tgtEl>
                                              <p:spTgt spid="13"/>
                                            </p:tgtEl>
                                            <p:attrNameLst>
                                              <p:attrName>r</p:attrName>
                                            </p:attrNameLst>
                                          </p:cBhvr>
                                        </p:animRot>
                                        <p:animRot by="1500000">
                                          <p:cBhvr>
                                            <p:cTn id="40" dur="125" fill="hold">
                                              <p:stCondLst>
                                                <p:cond delay="375"/>
                                              </p:stCondLst>
                                            </p:cTn>
                                            <p:tgtEl>
                                              <p:spTgt spid="13"/>
                                            </p:tgtEl>
                                            <p:attrNameLst>
                                              <p:attrName>r</p:attrName>
                                            </p:attrNameLst>
                                          </p:cBhvr>
                                        </p:animRo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4000"/>
                                </p:stCondLst>
                                <p:childTnLst>
                                  <p:par>
                                    <p:cTn id="48" presetID="31" presetClass="entr" presetSubtype="0" fill="hold" grpId="0" nodeType="afterEffect">
                                      <p:stCondLst>
                                        <p:cond delay="0"/>
                                      </p:stCondLst>
                                      <p:iterate type="lt">
                                        <p:tmPct val="5000"/>
                                      </p:iterate>
                                      <p:childTnLst>
                                        <p:set>
                                          <p:cBhvr>
                                            <p:cTn id="49" dur="1" fill="hold">
                                              <p:stCondLst>
                                                <p:cond delay="0"/>
                                              </p:stCondLst>
                                            </p:cTn>
                                            <p:tgtEl>
                                              <p:spTgt spid="16"/>
                                            </p:tgtEl>
                                            <p:attrNameLst>
                                              <p:attrName>style.visibility</p:attrName>
                                            </p:attrNameLst>
                                          </p:cBhvr>
                                          <p:to>
                                            <p:strVal val="visible"/>
                                          </p:to>
                                        </p:set>
                                        <p:anim calcmode="lin" valueType="num">
                                          <p:cBhvr>
                                            <p:cTn id="50" dur="1000" fill="hold"/>
                                            <p:tgtEl>
                                              <p:spTgt spid="16"/>
                                            </p:tgtEl>
                                            <p:attrNameLst>
                                              <p:attrName>ppt_w</p:attrName>
                                            </p:attrNameLst>
                                          </p:cBhvr>
                                          <p:tavLst>
                                            <p:tav tm="0">
                                              <p:val>
                                                <p:fltVal val="0"/>
                                              </p:val>
                                            </p:tav>
                                            <p:tav tm="100000">
                                              <p:val>
                                                <p:strVal val="#ppt_w"/>
                                              </p:val>
                                            </p:tav>
                                          </p:tavLst>
                                        </p:anim>
                                        <p:anim calcmode="lin" valueType="num">
                                          <p:cBhvr>
                                            <p:cTn id="51" dur="1000" fill="hold"/>
                                            <p:tgtEl>
                                              <p:spTgt spid="16"/>
                                            </p:tgtEl>
                                            <p:attrNameLst>
                                              <p:attrName>ppt_h</p:attrName>
                                            </p:attrNameLst>
                                          </p:cBhvr>
                                          <p:tavLst>
                                            <p:tav tm="0">
                                              <p:val>
                                                <p:fltVal val="0"/>
                                              </p:val>
                                            </p:tav>
                                            <p:tav tm="100000">
                                              <p:val>
                                                <p:strVal val="#ppt_h"/>
                                              </p:val>
                                            </p:tav>
                                          </p:tavLst>
                                        </p:anim>
                                        <p:anim calcmode="lin" valueType="num">
                                          <p:cBhvr>
                                            <p:cTn id="52" dur="1000" fill="hold"/>
                                            <p:tgtEl>
                                              <p:spTgt spid="16"/>
                                            </p:tgtEl>
                                            <p:attrNameLst>
                                              <p:attrName>style.rotation</p:attrName>
                                            </p:attrNameLst>
                                          </p:cBhvr>
                                          <p:tavLst>
                                            <p:tav tm="0">
                                              <p:val>
                                                <p:fltVal val="90"/>
                                              </p:val>
                                            </p:tav>
                                            <p:tav tm="100000">
                                              <p:val>
                                                <p:fltVal val="0"/>
                                              </p:val>
                                            </p:tav>
                                          </p:tavLst>
                                        </p:anim>
                                        <p:animEffect transition="in" filter="fade">
                                          <p:cBhvr>
                                            <p:cTn id="53" dur="1000"/>
                                            <p:tgtEl>
                                              <p:spTgt spid="16"/>
                                            </p:tgtEl>
                                          </p:cBhvr>
                                        </p:animEffect>
                                      </p:childTnLst>
                                    </p:cTn>
                                  </p:par>
                                </p:childTnLst>
                              </p:cTn>
                            </p:par>
                            <p:par>
                              <p:cTn id="54" fill="hold">
                                <p:stCondLst>
                                  <p:cond delay="5900"/>
                                </p:stCondLst>
                                <p:childTnLst>
                                  <p:par>
                                    <p:cTn id="55" presetID="14" presetClass="entr" presetSubtype="10" fill="hold" grpId="0" nodeType="afterEffect">
                                      <p:stCondLst>
                                        <p:cond delay="0"/>
                                      </p:stCondLst>
                                      <p:iterate type="wd">
                                        <p:tmPct val="10000"/>
                                      </p:iterate>
                                      <p:childTnLst>
                                        <p:set>
                                          <p:cBhvr>
                                            <p:cTn id="56" dur="1" fill="hold">
                                              <p:stCondLst>
                                                <p:cond delay="0"/>
                                              </p:stCondLst>
                                            </p:cTn>
                                            <p:tgtEl>
                                              <p:spTgt spid="17"/>
                                            </p:tgtEl>
                                            <p:attrNameLst>
                                              <p:attrName>style.visibility</p:attrName>
                                            </p:attrNameLst>
                                          </p:cBhvr>
                                          <p:to>
                                            <p:strVal val="visible"/>
                                          </p:to>
                                        </p:set>
                                        <p:animEffect transition="in" filter="randombar(horizontal)">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P spid="9" grpId="0" animBg="1"/>
          <p:bldP spid="11" grpId="0" animBg="1"/>
          <p:bldP spid="13" grpId="0"/>
          <p:bldP spid="13" grpId="1"/>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750" fill="hold"/>
                                            <p:tgtEl>
                                              <p:spTgt spid="9"/>
                                            </p:tgtEl>
                                            <p:attrNameLst>
                                              <p:attrName>ppt_x</p:attrName>
                                            </p:attrNameLst>
                                          </p:cBhvr>
                                          <p:tavLst>
                                            <p:tav tm="0">
                                              <p:val>
                                                <p:strVal val="0-#ppt_w/2"/>
                                              </p:val>
                                            </p:tav>
                                            <p:tav tm="100000">
                                              <p:val>
                                                <p:strVal val="#ppt_x"/>
                                              </p:val>
                                            </p:tav>
                                          </p:tavLst>
                                        </p:anim>
                                        <p:anim calcmode="lin" valueType="num">
                                          <p:cBhvr additive="base">
                                            <p:cTn id="11" dur="75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750" fill="hold"/>
                                            <p:tgtEl>
                                              <p:spTgt spid="11"/>
                                            </p:tgtEl>
                                            <p:attrNameLst>
                                              <p:attrName>ppt_x</p:attrName>
                                            </p:attrNameLst>
                                          </p:cBhvr>
                                          <p:tavLst>
                                            <p:tav tm="0">
                                              <p:val>
                                                <p:strVal val="1+#ppt_w/2"/>
                                              </p:val>
                                            </p:tav>
                                            <p:tav tm="100000">
                                              <p:val>
                                                <p:strVal val="#ppt_x"/>
                                              </p:val>
                                            </p:tav>
                                          </p:tavLst>
                                        </p:anim>
                                        <p:anim calcmode="lin" valueType="num">
                                          <p:cBhvr additive="base">
                                            <p:cTn id="15" dur="75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heel(1)">
                                          <p:cBhvr>
                                            <p:cTn id="19" dur="750"/>
                                            <p:tgtEl>
                                              <p:spTgt spid="1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heel(1)">
                                          <p:cBhvr>
                                            <p:cTn id="22" dur="750"/>
                                            <p:tgtEl>
                                              <p:spTgt spid="20"/>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3"/>
                                            </p:tgtEl>
                                            <p:attrNameLst>
                                              <p:attrName>ppt_y</p:attrName>
                                            </p:attrNameLst>
                                          </p:cBhvr>
                                          <p:tavLst>
                                            <p:tav tm="0">
                                              <p:val>
                                                <p:strVal val="#ppt_y"/>
                                              </p:val>
                                            </p:tav>
                                            <p:tav tm="100000">
                                              <p:val>
                                                <p:strVal val="#ppt_y"/>
                                              </p:val>
                                            </p:tav>
                                          </p:tavLst>
                                        </p:anim>
                                        <p:anim calcmode="lin" valueType="num">
                                          <p:cBhvr>
                                            <p:cTn id="3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3"/>
                                            </p:tgtEl>
                                          </p:cBhvr>
                                        </p:animEffect>
                                      </p:childTnLst>
                                    </p:cTn>
                                  </p:par>
                                </p:childTnLst>
                              </p:cTn>
                            </p:par>
                            <p:par>
                              <p:cTn id="37" fill="hold">
                                <p:stCondLst>
                                  <p:cond delay="2750"/>
                                </p:stCondLst>
                                <p:childTnLst>
                                  <p:par>
                                    <p:cTn id="38" presetID="34" presetClass="emph" presetSubtype="0" fill="hold" grpId="1" nodeType="afterEffect">
                                      <p:stCondLst>
                                        <p:cond delay="0"/>
                                      </p:stCondLst>
                                      <p:iterate type="lt">
                                        <p:tmPct val="10000"/>
                                      </p:iterate>
                                      <p:childTnLst>
                                        <p:animMotion origin="layout" path="M 0.0 0.0 L 0.0 -0.07213" pathEditMode="relative" ptsTypes="">
                                          <p:cBhvr>
                                            <p:cTn id="39" dur="250" accel="50000" decel="50000" autoRev="1" fill="hold">
                                              <p:stCondLst>
                                                <p:cond delay="0"/>
                                              </p:stCondLst>
                                            </p:cTn>
                                            <p:tgtEl>
                                              <p:spTgt spid="13"/>
                                            </p:tgtEl>
                                            <p:attrNameLst>
                                              <p:attrName>ppt_x</p:attrName>
                                              <p:attrName>ppt_y</p:attrName>
                                            </p:attrNameLst>
                                          </p:cBhvr>
                                        </p:animMotion>
                                        <p:animRot by="1500000">
                                          <p:cBhvr>
                                            <p:cTn id="40" dur="125" fill="hold">
                                              <p:stCondLst>
                                                <p:cond delay="0"/>
                                              </p:stCondLst>
                                            </p:cTn>
                                            <p:tgtEl>
                                              <p:spTgt spid="13"/>
                                            </p:tgtEl>
                                            <p:attrNameLst>
                                              <p:attrName>r</p:attrName>
                                            </p:attrNameLst>
                                          </p:cBhvr>
                                        </p:animRot>
                                        <p:animRot by="-1500000">
                                          <p:cBhvr>
                                            <p:cTn id="41" dur="125" fill="hold">
                                              <p:stCondLst>
                                                <p:cond delay="125"/>
                                              </p:stCondLst>
                                            </p:cTn>
                                            <p:tgtEl>
                                              <p:spTgt spid="13"/>
                                            </p:tgtEl>
                                            <p:attrNameLst>
                                              <p:attrName>r</p:attrName>
                                            </p:attrNameLst>
                                          </p:cBhvr>
                                        </p:animRot>
                                        <p:animRot by="-1500000">
                                          <p:cBhvr>
                                            <p:cTn id="42" dur="125" fill="hold">
                                              <p:stCondLst>
                                                <p:cond delay="250"/>
                                              </p:stCondLst>
                                            </p:cTn>
                                            <p:tgtEl>
                                              <p:spTgt spid="13"/>
                                            </p:tgtEl>
                                            <p:attrNameLst>
                                              <p:attrName>r</p:attrName>
                                            </p:attrNameLst>
                                          </p:cBhvr>
                                        </p:animRot>
                                        <p:animRot by="1500000">
                                          <p:cBhvr>
                                            <p:cTn id="43" dur="125" fill="hold">
                                              <p:stCondLst>
                                                <p:cond delay="375"/>
                                              </p:stCondLst>
                                            </p:cTn>
                                            <p:tgtEl>
                                              <p:spTgt spid="13"/>
                                            </p:tgtEl>
                                            <p:attrNameLst>
                                              <p:attrName>r</p:attrName>
                                            </p:attrNameLst>
                                          </p:cBhvr>
                                        </p:animRo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4000"/>
                                </p:stCondLst>
                                <p:childTnLst>
                                  <p:par>
                                    <p:cTn id="51" presetID="31" presetClass="entr" presetSubtype="0" fill="hold" grpId="0" nodeType="afterEffect">
                                      <p:stCondLst>
                                        <p:cond delay="0"/>
                                      </p:stCondLst>
                                      <p:iterate type="lt">
                                        <p:tmPct val="5000"/>
                                      </p:iterate>
                                      <p:childTnLst>
                                        <p:set>
                                          <p:cBhvr>
                                            <p:cTn id="52" dur="1" fill="hold">
                                              <p:stCondLst>
                                                <p:cond delay="0"/>
                                              </p:stCondLst>
                                            </p:cTn>
                                            <p:tgtEl>
                                              <p:spTgt spid="16"/>
                                            </p:tgtEl>
                                            <p:attrNameLst>
                                              <p:attrName>style.visibility</p:attrName>
                                            </p:attrNameLst>
                                          </p:cBhvr>
                                          <p:to>
                                            <p:strVal val="visible"/>
                                          </p:to>
                                        </p:set>
                                        <p:anim calcmode="lin" valueType="num">
                                          <p:cBhvr>
                                            <p:cTn id="53" dur="1000" fill="hold"/>
                                            <p:tgtEl>
                                              <p:spTgt spid="16"/>
                                            </p:tgtEl>
                                            <p:attrNameLst>
                                              <p:attrName>ppt_w</p:attrName>
                                            </p:attrNameLst>
                                          </p:cBhvr>
                                          <p:tavLst>
                                            <p:tav tm="0">
                                              <p:val>
                                                <p:fltVal val="0"/>
                                              </p:val>
                                            </p:tav>
                                            <p:tav tm="100000">
                                              <p:val>
                                                <p:strVal val="#ppt_w"/>
                                              </p:val>
                                            </p:tav>
                                          </p:tavLst>
                                        </p:anim>
                                        <p:anim calcmode="lin" valueType="num">
                                          <p:cBhvr>
                                            <p:cTn id="54" dur="1000" fill="hold"/>
                                            <p:tgtEl>
                                              <p:spTgt spid="16"/>
                                            </p:tgtEl>
                                            <p:attrNameLst>
                                              <p:attrName>ppt_h</p:attrName>
                                            </p:attrNameLst>
                                          </p:cBhvr>
                                          <p:tavLst>
                                            <p:tav tm="0">
                                              <p:val>
                                                <p:fltVal val="0"/>
                                              </p:val>
                                            </p:tav>
                                            <p:tav tm="100000">
                                              <p:val>
                                                <p:strVal val="#ppt_h"/>
                                              </p:val>
                                            </p:tav>
                                          </p:tavLst>
                                        </p:anim>
                                        <p:anim calcmode="lin" valueType="num">
                                          <p:cBhvr>
                                            <p:cTn id="55" dur="1000" fill="hold"/>
                                            <p:tgtEl>
                                              <p:spTgt spid="16"/>
                                            </p:tgtEl>
                                            <p:attrNameLst>
                                              <p:attrName>style.rotation</p:attrName>
                                            </p:attrNameLst>
                                          </p:cBhvr>
                                          <p:tavLst>
                                            <p:tav tm="0">
                                              <p:val>
                                                <p:fltVal val="90"/>
                                              </p:val>
                                            </p:tav>
                                            <p:tav tm="100000">
                                              <p:val>
                                                <p:fltVal val="0"/>
                                              </p:val>
                                            </p:tav>
                                          </p:tavLst>
                                        </p:anim>
                                        <p:animEffect transition="in" filter="fade">
                                          <p:cBhvr>
                                            <p:cTn id="56" dur="1000"/>
                                            <p:tgtEl>
                                              <p:spTgt spid="16"/>
                                            </p:tgtEl>
                                          </p:cBhvr>
                                        </p:animEffect>
                                      </p:childTnLst>
                                    </p:cTn>
                                  </p:par>
                                </p:childTnLst>
                              </p:cTn>
                            </p:par>
                            <p:par>
                              <p:cTn id="57" fill="hold">
                                <p:stCondLst>
                                  <p:cond delay="5900"/>
                                </p:stCondLst>
                                <p:childTnLst>
                                  <p:par>
                                    <p:cTn id="58" presetID="14" presetClass="entr" presetSubtype="10" fill="hold" grpId="0" nodeType="afterEffect">
                                      <p:stCondLst>
                                        <p:cond delay="0"/>
                                      </p:stCondLst>
                                      <p:iterate type="wd">
                                        <p:tmPct val="10000"/>
                                      </p:iterate>
                                      <p:childTnLst>
                                        <p:set>
                                          <p:cBhvr>
                                            <p:cTn id="59" dur="1" fill="hold">
                                              <p:stCondLst>
                                                <p:cond delay="0"/>
                                              </p:stCondLst>
                                            </p:cTn>
                                            <p:tgtEl>
                                              <p:spTgt spid="17"/>
                                            </p:tgtEl>
                                            <p:attrNameLst>
                                              <p:attrName>style.visibility</p:attrName>
                                            </p:attrNameLst>
                                          </p:cBhvr>
                                          <p:to>
                                            <p:strVal val="visible"/>
                                          </p:to>
                                        </p:set>
                                        <p:animEffect transition="in" filter="randombar(horizontal)">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hold" display="0">
                      <p:stCondLst>
                        <p:cond delay="indefinite"/>
                      </p:stCondLst>
                      <p:endCondLst>
                        <p:cond evt="onStopAudio" delay="0">
                          <p:tgtEl>
                            <p:sldTgt/>
                          </p:tgtEl>
                        </p:cond>
                      </p:endCondLst>
                    </p:cTn>
                    <p:tgtEl>
                      <p:spTgt spid="2"/>
                    </p:tgtEl>
                  </p:cMediaNode>
                </p:audio>
              </p:childTnLst>
            </p:cTn>
          </p:par>
        </p:tnLst>
        <p:bldLst>
          <p:bldP spid="20" grpId="0" animBg="1"/>
          <p:bldP spid="19" grpId="0" animBg="1"/>
          <p:bldP spid="9" grpId="0" animBg="1"/>
          <p:bldP spid="11" grpId="0" animBg="1"/>
          <p:bldP spid="13" grpId="0"/>
          <p:bldP spid="13" grpId="1"/>
          <p:bldP spid="16" grpId="0"/>
          <p:bldP spid="1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5"/>
          <p:cNvSpPr>
            <a:spLocks noChangeArrowheads="1"/>
          </p:cNvSpPr>
          <p:nvPr/>
        </p:nvSpPr>
        <p:spPr bwMode="auto">
          <a:xfrm rot="10800000">
            <a:off x="2957528" y="3710255"/>
            <a:ext cx="3035759" cy="84523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lumMod val="7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81235" tIns="40618" rIns="81235" bIns="40618" rtlCol="0" anchor="ctr"/>
          <a:lstStyle/>
          <a:p>
            <a:pPr algn="ctr"/>
            <a:endParaRPr lang="zh-CN" altLang="en-US" dirty="0"/>
          </a:p>
        </p:txBody>
      </p:sp>
      <p:sp>
        <p:nvSpPr>
          <p:cNvPr id="15" name="AutoShape 3"/>
          <p:cNvSpPr>
            <a:spLocks noChangeArrowheads="1"/>
          </p:cNvSpPr>
          <p:nvPr/>
        </p:nvSpPr>
        <p:spPr bwMode="auto">
          <a:xfrm rot="10800000">
            <a:off x="3857656" y="2555521"/>
            <a:ext cx="1235503" cy="3422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lumMod val="40000"/>
              <a:lumOff val="60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81235" tIns="40618" rIns="81235" bIns="40618" rtlCol="0" anchor="ctr"/>
          <a:lstStyle/>
          <a:p>
            <a:pPr algn="ctr"/>
            <a:endParaRPr lang="zh-CN" altLang="en-US" dirty="0"/>
          </a:p>
        </p:txBody>
      </p:sp>
      <p:sp>
        <p:nvSpPr>
          <p:cNvPr id="16" name="AutoShape 6"/>
          <p:cNvSpPr>
            <a:spLocks noChangeArrowheads="1"/>
          </p:cNvSpPr>
          <p:nvPr/>
        </p:nvSpPr>
        <p:spPr bwMode="auto">
          <a:xfrm>
            <a:off x="4088626" y="1802272"/>
            <a:ext cx="773561" cy="653811"/>
          </a:xfrm>
          <a:prstGeom prst="triangle">
            <a:avLst>
              <a:gd name="adj" fmla="val 50000"/>
            </a:avLst>
          </a:prstGeom>
          <a:solidFill>
            <a:schemeClr val="accent1">
              <a:lumMod val="20000"/>
              <a:lumOff val="80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7" name="AutoShape 4"/>
          <p:cNvSpPr>
            <a:spLocks noChangeArrowheads="1"/>
          </p:cNvSpPr>
          <p:nvPr/>
        </p:nvSpPr>
        <p:spPr bwMode="auto">
          <a:xfrm rot="10800000">
            <a:off x="3488317" y="3034072"/>
            <a:ext cx="1974182" cy="55064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lumMod val="60000"/>
              <a:lumOff val="40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8" name="AutoShape 5"/>
          <p:cNvSpPr>
            <a:spLocks noChangeArrowheads="1"/>
          </p:cNvSpPr>
          <p:nvPr/>
        </p:nvSpPr>
        <p:spPr bwMode="auto">
          <a:xfrm rot="10800000">
            <a:off x="2458987" y="4663237"/>
            <a:ext cx="4032842" cy="79245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lumMod val="7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cxnSp>
        <p:nvCxnSpPr>
          <p:cNvPr id="19" name="直接连接符 18"/>
          <p:cNvCxnSpPr/>
          <p:nvPr/>
        </p:nvCxnSpPr>
        <p:spPr>
          <a:xfrm>
            <a:off x="4504643" y="2161132"/>
            <a:ext cx="3187941" cy="0"/>
          </a:xfrm>
          <a:prstGeom prst="line">
            <a:avLst/>
          </a:prstGeom>
          <a:noFill/>
          <a:ln w="12700">
            <a:solidFill>
              <a:schemeClr val="accent1">
                <a:lumMod val="7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4492313" y="2725490"/>
            <a:ext cx="3200271" cy="0"/>
          </a:xfrm>
          <a:prstGeom prst="line">
            <a:avLst/>
          </a:prstGeom>
          <a:noFill/>
          <a:ln w="12700">
            <a:solidFill>
              <a:schemeClr val="accent1">
                <a:lumMod val="7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4504643" y="3311014"/>
            <a:ext cx="3187941" cy="0"/>
          </a:xfrm>
          <a:prstGeom prst="line">
            <a:avLst/>
          </a:prstGeom>
          <a:noFill/>
          <a:ln w="12700">
            <a:solidFill>
              <a:schemeClr val="accent1">
                <a:lumMod val="7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4475408" y="4167889"/>
            <a:ext cx="3217176" cy="0"/>
          </a:xfrm>
          <a:prstGeom prst="line">
            <a:avLst/>
          </a:prstGeom>
          <a:noFill/>
          <a:ln w="12700">
            <a:solidFill>
              <a:schemeClr val="accent1">
                <a:lumMod val="7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475408" y="5016228"/>
            <a:ext cx="3217176" cy="0"/>
          </a:xfrm>
          <a:prstGeom prst="line">
            <a:avLst/>
          </a:prstGeom>
          <a:noFill/>
          <a:ln w="12700">
            <a:solidFill>
              <a:schemeClr val="accent1">
                <a:lumMod val="7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TextBox 23"/>
          <p:cNvSpPr txBox="1"/>
          <p:nvPr/>
        </p:nvSpPr>
        <p:spPr>
          <a:xfrm>
            <a:off x="7845466" y="4861587"/>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5" name="TextBox 24"/>
          <p:cNvSpPr txBox="1"/>
          <p:nvPr/>
        </p:nvSpPr>
        <p:spPr>
          <a:xfrm>
            <a:off x="6731676" y="4601658"/>
            <a:ext cx="981743" cy="329663"/>
          </a:xfrm>
          <a:prstGeom prst="rect">
            <a:avLst/>
          </a:prstGeom>
          <a:noFill/>
        </p:spPr>
        <p:txBody>
          <a:bodyPr wrap="none" lIns="81235" tIns="40618" rIns="81235" bIns="40618"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26" name="TextBox 25"/>
          <p:cNvSpPr txBox="1"/>
          <p:nvPr/>
        </p:nvSpPr>
        <p:spPr>
          <a:xfrm>
            <a:off x="7845466" y="4018393"/>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8" name="TextBox 27"/>
          <p:cNvSpPr txBox="1"/>
          <p:nvPr/>
        </p:nvSpPr>
        <p:spPr>
          <a:xfrm>
            <a:off x="6731676" y="3766098"/>
            <a:ext cx="981743" cy="329663"/>
          </a:xfrm>
          <a:prstGeom prst="rect">
            <a:avLst/>
          </a:prstGeom>
          <a:noFill/>
        </p:spPr>
        <p:txBody>
          <a:bodyPr wrap="none" lIns="81235" tIns="40618" rIns="81235" bIns="40618"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30" name="TextBox 29"/>
          <p:cNvSpPr txBox="1"/>
          <p:nvPr/>
        </p:nvSpPr>
        <p:spPr>
          <a:xfrm>
            <a:off x="7845466" y="3195434"/>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2" name="TextBox 31"/>
          <p:cNvSpPr txBox="1"/>
          <p:nvPr/>
        </p:nvSpPr>
        <p:spPr>
          <a:xfrm>
            <a:off x="6731676" y="2917629"/>
            <a:ext cx="981743" cy="329663"/>
          </a:xfrm>
          <a:prstGeom prst="rect">
            <a:avLst/>
          </a:prstGeom>
          <a:noFill/>
        </p:spPr>
        <p:txBody>
          <a:bodyPr wrap="none" lIns="81235" tIns="40618" rIns="81235" bIns="40618"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845466" y="2572015"/>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6" name="TextBox 35"/>
          <p:cNvSpPr txBox="1"/>
          <p:nvPr/>
        </p:nvSpPr>
        <p:spPr>
          <a:xfrm>
            <a:off x="6731676" y="2341149"/>
            <a:ext cx="981743" cy="329663"/>
          </a:xfrm>
          <a:prstGeom prst="rect">
            <a:avLst/>
          </a:prstGeom>
          <a:noFill/>
        </p:spPr>
        <p:txBody>
          <a:bodyPr wrap="none" lIns="81235" tIns="40618" rIns="81235" bIns="40618"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
        <p:nvSpPr>
          <p:cNvPr id="39" name="TextBox 38"/>
          <p:cNvSpPr txBox="1"/>
          <p:nvPr/>
        </p:nvSpPr>
        <p:spPr>
          <a:xfrm>
            <a:off x="7845466" y="1989611"/>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40" name="TextBox 39"/>
          <p:cNvSpPr txBox="1"/>
          <p:nvPr/>
        </p:nvSpPr>
        <p:spPr>
          <a:xfrm>
            <a:off x="6731676" y="1758745"/>
            <a:ext cx="981743" cy="329663"/>
          </a:xfrm>
          <a:prstGeom prst="rect">
            <a:avLst/>
          </a:prstGeom>
          <a:noFill/>
        </p:spPr>
        <p:txBody>
          <a:bodyPr wrap="none" lIns="81235" tIns="40618" rIns="81235" bIns="40618" rtlCol="0">
            <a:spAutoFit/>
          </a:bodyPr>
          <a:lstStyle/>
          <a:p>
            <a:pPr algn="ctr"/>
            <a:r>
              <a:rPr lang="zh-CN" altLang="en-US">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551907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4000">
                                          <p:cBhvr additive="base">
                                            <p:cTn id="7"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64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14:bounceEnd="64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14:bounceEnd="64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14:bounceEnd="64000">
                                          <p:cBhvr additive="base">
                                            <p:cTn id="23" dur="10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6" name="矩形 25"/>
          <p:cNvSpPr/>
          <p:nvPr/>
        </p:nvSpPr>
        <p:spPr>
          <a:xfrm>
            <a:off x="5025921" y="1906517"/>
            <a:ext cx="3751374" cy="35614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390103588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chemeClr val="accent1">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chemeClr val="accent1">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chemeClr val="accent1">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a:solidFill>
                  <a:srgbClr val="FFFFFF"/>
                </a:solidFill>
                <a:latin typeface="微软雅黑" pitchFamily="34" charset="-122"/>
                <a:ea typeface="微软雅黑" pitchFamily="34" charset="-122"/>
              </a:rPr>
              <a:t>  研究思路</a:t>
            </a:r>
          </a:p>
        </p:txBody>
      </p:sp>
      <p:sp>
        <p:nvSpPr>
          <p:cNvPr id="42" name="椭圆 41"/>
          <p:cNvSpPr>
            <a:spLocks noChangeArrowheads="1"/>
          </p:cNvSpPr>
          <p:nvPr/>
        </p:nvSpPr>
        <p:spPr bwMode="auto">
          <a:xfrm>
            <a:off x="9100398" y="1969955"/>
            <a:ext cx="2119015" cy="2132385"/>
          </a:xfrm>
          <a:prstGeom prst="ellipse">
            <a:avLst/>
          </a:prstGeom>
          <a:solidFill>
            <a:schemeClr val="accent1">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a:solidFill>
                  <a:srgbClr val="FFFFFF"/>
                </a:solidFill>
                <a:latin typeface="微软雅黑" pitchFamily="34" charset="-122"/>
                <a:ea typeface="微软雅黑" pitchFamily="34" charset="-122"/>
              </a:rPr>
              <a:t>  研究思路</a:t>
            </a: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a:solidFill>
                  <a:srgbClr val="414455"/>
                </a:solidFill>
                <a:latin typeface="微软雅黑" pitchFamily="34" charset="-122"/>
                <a:ea typeface="微软雅黑" pitchFamily="34" charset="-122"/>
              </a:rPr>
              <a:t>   研究方法</a:t>
            </a: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chemeClr val="accent1">
              <a:lumMod val="75000"/>
            </a:schemeClr>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19238894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836928" y="3341484"/>
            <a:ext cx="10138896" cy="806450"/>
            <a:chOff x="441871" y="3162300"/>
            <a:chExt cx="11113140" cy="806450"/>
          </a:xfrm>
          <a:solidFill>
            <a:srgbClr val="0070C0"/>
          </a:solidFill>
        </p:grpSpPr>
        <p:sp>
          <p:nvSpPr>
            <p:cNvPr id="43" name="Freeform 5"/>
            <p:cNvSpPr>
              <a:spLocks/>
            </p:cNvSpPr>
            <p:nvPr/>
          </p:nvSpPr>
          <p:spPr bwMode="auto">
            <a:xfrm>
              <a:off x="441871" y="3162300"/>
              <a:ext cx="1222375" cy="373063"/>
            </a:xfrm>
            <a:custGeom>
              <a:avLst/>
              <a:gdLst>
                <a:gd name="T0" fmla="*/ 2452 w 3360"/>
                <a:gd name="T1" fmla="*/ 0 h 1014"/>
                <a:gd name="T2" fmla="*/ 2226 w 3360"/>
                <a:gd name="T3" fmla="*/ 30 h 1014"/>
                <a:gd name="T4" fmla="*/ 2420 w 3360"/>
                <a:gd name="T5" fmla="*/ 496 h 1014"/>
                <a:gd name="T6" fmla="*/ 2050 w 3360"/>
                <a:gd name="T7" fmla="*/ 72 h 1014"/>
                <a:gd name="T8" fmla="*/ 1698 w 3360"/>
                <a:gd name="T9" fmla="*/ 180 h 1014"/>
                <a:gd name="T10" fmla="*/ 1889 w 3360"/>
                <a:gd name="T11" fmla="*/ 640 h 1014"/>
                <a:gd name="T12" fmla="*/ 1538 w 3360"/>
                <a:gd name="T13" fmla="*/ 237 h 1014"/>
                <a:gd name="T14" fmla="*/ 1114 w 3360"/>
                <a:gd name="T15" fmla="*/ 407 h 1014"/>
                <a:gd name="T16" fmla="*/ 1275 w 3360"/>
                <a:gd name="T17" fmla="*/ 793 h 1014"/>
                <a:gd name="T18" fmla="*/ 988 w 3360"/>
                <a:gd name="T19" fmla="*/ 463 h 1014"/>
                <a:gd name="T20" fmla="*/ 656 w 3360"/>
                <a:gd name="T21" fmla="*/ 624 h 1014"/>
                <a:gd name="T22" fmla="*/ 771 w 3360"/>
                <a:gd name="T23" fmla="*/ 897 h 1014"/>
                <a:gd name="T24" fmla="*/ 572 w 3360"/>
                <a:gd name="T25" fmla="*/ 669 h 1014"/>
                <a:gd name="T26" fmla="*/ 0 w 3360"/>
                <a:gd name="T27" fmla="*/ 1014 h 1014"/>
                <a:gd name="T28" fmla="*/ 3360 w 3360"/>
                <a:gd name="T29" fmla="*/ 1014 h 1014"/>
                <a:gd name="T30" fmla="*/ 2452 w 3360"/>
                <a:gd name="T31" fmla="*/ 0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0"/>
                  </a:moveTo>
                  <a:cubicBezTo>
                    <a:pt x="2398" y="0"/>
                    <a:pt x="2321" y="10"/>
                    <a:pt x="2226" y="30"/>
                  </a:cubicBezTo>
                  <a:cubicBezTo>
                    <a:pt x="2319" y="261"/>
                    <a:pt x="2420" y="496"/>
                    <a:pt x="2420" y="496"/>
                  </a:cubicBezTo>
                  <a:lnTo>
                    <a:pt x="2050" y="72"/>
                  </a:lnTo>
                  <a:cubicBezTo>
                    <a:pt x="1945" y="101"/>
                    <a:pt x="1826" y="137"/>
                    <a:pt x="1698" y="180"/>
                  </a:cubicBezTo>
                  <a:cubicBezTo>
                    <a:pt x="1790" y="409"/>
                    <a:pt x="1889" y="640"/>
                    <a:pt x="1889" y="640"/>
                  </a:cubicBezTo>
                  <a:lnTo>
                    <a:pt x="1538" y="237"/>
                  </a:lnTo>
                  <a:cubicBezTo>
                    <a:pt x="1403" y="287"/>
                    <a:pt x="1260" y="344"/>
                    <a:pt x="1114" y="407"/>
                  </a:cubicBezTo>
                  <a:cubicBezTo>
                    <a:pt x="1196" y="610"/>
                    <a:pt x="1275" y="793"/>
                    <a:pt x="1275" y="793"/>
                  </a:cubicBezTo>
                  <a:lnTo>
                    <a:pt x="988" y="463"/>
                  </a:lnTo>
                  <a:cubicBezTo>
                    <a:pt x="878" y="514"/>
                    <a:pt x="767" y="567"/>
                    <a:pt x="656" y="624"/>
                  </a:cubicBezTo>
                  <a:cubicBezTo>
                    <a:pt x="719" y="777"/>
                    <a:pt x="771" y="897"/>
                    <a:pt x="771" y="897"/>
                  </a:cubicBezTo>
                  <a:lnTo>
                    <a:pt x="572" y="669"/>
                  </a:lnTo>
                  <a:cubicBezTo>
                    <a:pt x="375" y="774"/>
                    <a:pt x="181" y="889"/>
                    <a:pt x="0" y="1014"/>
                  </a:cubicBezTo>
                  <a:lnTo>
                    <a:pt x="3360" y="1014"/>
                  </a:lnTo>
                  <a:cubicBezTo>
                    <a:pt x="3360" y="1014"/>
                    <a:pt x="2786" y="0"/>
                    <a:pt x="2452" y="0"/>
                  </a:cubicBezTo>
                  <a:close/>
                </a:path>
              </a:pathLst>
            </a:custGeom>
            <a:grpFill/>
            <a:ln w="1905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sp>
          <p:nvSpPr>
            <p:cNvPr id="44" name="Freeform 6"/>
            <p:cNvSpPr>
              <a:spLocks/>
            </p:cNvSpPr>
            <p:nvPr/>
          </p:nvSpPr>
          <p:spPr bwMode="auto">
            <a:xfrm>
              <a:off x="441871" y="3594100"/>
              <a:ext cx="1222375" cy="374650"/>
            </a:xfrm>
            <a:custGeom>
              <a:avLst/>
              <a:gdLst>
                <a:gd name="T0" fmla="*/ 2452 w 3360"/>
                <a:gd name="T1" fmla="*/ 1014 h 1014"/>
                <a:gd name="T2" fmla="*/ 2226 w 3360"/>
                <a:gd name="T3" fmla="*/ 983 h 1014"/>
                <a:gd name="T4" fmla="*/ 2420 w 3360"/>
                <a:gd name="T5" fmla="*/ 517 h 1014"/>
                <a:gd name="T6" fmla="*/ 2050 w 3360"/>
                <a:gd name="T7" fmla="*/ 941 h 1014"/>
                <a:gd name="T8" fmla="*/ 1698 w 3360"/>
                <a:gd name="T9" fmla="*/ 833 h 1014"/>
                <a:gd name="T10" fmla="*/ 1889 w 3360"/>
                <a:gd name="T11" fmla="*/ 373 h 1014"/>
                <a:gd name="T12" fmla="*/ 1538 w 3360"/>
                <a:gd name="T13" fmla="*/ 776 h 1014"/>
                <a:gd name="T14" fmla="*/ 1114 w 3360"/>
                <a:gd name="T15" fmla="*/ 606 h 1014"/>
                <a:gd name="T16" fmla="*/ 1275 w 3360"/>
                <a:gd name="T17" fmla="*/ 220 h 1014"/>
                <a:gd name="T18" fmla="*/ 988 w 3360"/>
                <a:gd name="T19" fmla="*/ 550 h 1014"/>
                <a:gd name="T20" fmla="*/ 656 w 3360"/>
                <a:gd name="T21" fmla="*/ 389 h 1014"/>
                <a:gd name="T22" fmla="*/ 771 w 3360"/>
                <a:gd name="T23" fmla="*/ 116 h 1014"/>
                <a:gd name="T24" fmla="*/ 572 w 3360"/>
                <a:gd name="T25" fmla="*/ 345 h 1014"/>
                <a:gd name="T26" fmla="*/ 0 w 3360"/>
                <a:gd name="T27" fmla="*/ 0 h 1014"/>
                <a:gd name="T28" fmla="*/ 3360 w 3360"/>
                <a:gd name="T29" fmla="*/ 0 h 1014"/>
                <a:gd name="T30" fmla="*/ 2452 w 3360"/>
                <a:gd name="T31" fmla="*/ 1014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1014"/>
                  </a:moveTo>
                  <a:cubicBezTo>
                    <a:pt x="2398" y="1014"/>
                    <a:pt x="2321" y="1003"/>
                    <a:pt x="2226" y="983"/>
                  </a:cubicBezTo>
                  <a:cubicBezTo>
                    <a:pt x="2319" y="752"/>
                    <a:pt x="2420" y="517"/>
                    <a:pt x="2420" y="517"/>
                  </a:cubicBezTo>
                  <a:lnTo>
                    <a:pt x="2050" y="941"/>
                  </a:lnTo>
                  <a:cubicBezTo>
                    <a:pt x="1945" y="913"/>
                    <a:pt x="1826" y="877"/>
                    <a:pt x="1698" y="833"/>
                  </a:cubicBezTo>
                  <a:cubicBezTo>
                    <a:pt x="1790" y="604"/>
                    <a:pt x="1889" y="373"/>
                    <a:pt x="1889" y="373"/>
                  </a:cubicBezTo>
                  <a:lnTo>
                    <a:pt x="1538" y="776"/>
                  </a:lnTo>
                  <a:cubicBezTo>
                    <a:pt x="1403" y="727"/>
                    <a:pt x="1260" y="670"/>
                    <a:pt x="1114" y="606"/>
                  </a:cubicBezTo>
                  <a:cubicBezTo>
                    <a:pt x="1196" y="404"/>
                    <a:pt x="1275" y="220"/>
                    <a:pt x="1275" y="220"/>
                  </a:cubicBezTo>
                  <a:lnTo>
                    <a:pt x="988" y="550"/>
                  </a:lnTo>
                  <a:cubicBezTo>
                    <a:pt x="878" y="500"/>
                    <a:pt x="767" y="446"/>
                    <a:pt x="656" y="389"/>
                  </a:cubicBezTo>
                  <a:cubicBezTo>
                    <a:pt x="719" y="236"/>
                    <a:pt x="771" y="116"/>
                    <a:pt x="771" y="116"/>
                  </a:cubicBezTo>
                  <a:lnTo>
                    <a:pt x="572" y="345"/>
                  </a:lnTo>
                  <a:cubicBezTo>
                    <a:pt x="375" y="240"/>
                    <a:pt x="181" y="124"/>
                    <a:pt x="0" y="0"/>
                  </a:cubicBezTo>
                  <a:lnTo>
                    <a:pt x="3360" y="0"/>
                  </a:lnTo>
                  <a:cubicBezTo>
                    <a:pt x="3360" y="0"/>
                    <a:pt x="2786" y="1014"/>
                    <a:pt x="2452" y="1014"/>
                  </a:cubicBezTo>
                  <a:close/>
                </a:path>
              </a:pathLst>
            </a:cu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sp>
          <p:nvSpPr>
            <p:cNvPr id="45" name="Freeform 7"/>
            <p:cNvSpPr>
              <a:spLocks/>
            </p:cNvSpPr>
            <p:nvPr/>
          </p:nvSpPr>
          <p:spPr bwMode="auto">
            <a:xfrm>
              <a:off x="444098" y="3535363"/>
              <a:ext cx="10968038" cy="58738"/>
            </a:xfrm>
            <a:custGeom>
              <a:avLst/>
              <a:gdLst>
                <a:gd name="T0" fmla="*/ 80 w 30160"/>
                <a:gd name="T1" fmla="*/ 160 h 160"/>
                <a:gd name="T2" fmla="*/ 0 w 30160"/>
                <a:gd name="T3" fmla="*/ 80 h 160"/>
                <a:gd name="T4" fmla="*/ 80 w 30160"/>
                <a:gd name="T5" fmla="*/ 0 h 160"/>
                <a:gd name="T6" fmla="*/ 30080 w 30160"/>
                <a:gd name="T7" fmla="*/ 0 h 160"/>
                <a:gd name="T8" fmla="*/ 30160 w 30160"/>
                <a:gd name="T9" fmla="*/ 80 h 160"/>
                <a:gd name="T10" fmla="*/ 30080 w 30160"/>
                <a:gd name="T11" fmla="*/ 160 h 160"/>
                <a:gd name="T12" fmla="*/ 80 w 30160"/>
                <a:gd name="T13" fmla="*/ 160 h 160"/>
              </a:gdLst>
              <a:ahLst/>
              <a:cxnLst>
                <a:cxn ang="0">
                  <a:pos x="T0" y="T1"/>
                </a:cxn>
                <a:cxn ang="0">
                  <a:pos x="T2" y="T3"/>
                </a:cxn>
                <a:cxn ang="0">
                  <a:pos x="T4" y="T5"/>
                </a:cxn>
                <a:cxn ang="0">
                  <a:pos x="T6" y="T7"/>
                </a:cxn>
                <a:cxn ang="0">
                  <a:pos x="T8" y="T9"/>
                </a:cxn>
                <a:cxn ang="0">
                  <a:pos x="T10" y="T11"/>
                </a:cxn>
                <a:cxn ang="0">
                  <a:pos x="T12" y="T13"/>
                </a:cxn>
              </a:cxnLst>
              <a:rect l="0" t="0" r="r" b="b"/>
              <a:pathLst>
                <a:path w="30160" h="160">
                  <a:moveTo>
                    <a:pt x="80" y="160"/>
                  </a:moveTo>
                  <a:cubicBezTo>
                    <a:pt x="36" y="160"/>
                    <a:pt x="0" y="124"/>
                    <a:pt x="0" y="80"/>
                  </a:cubicBezTo>
                  <a:cubicBezTo>
                    <a:pt x="0" y="36"/>
                    <a:pt x="36" y="0"/>
                    <a:pt x="80" y="0"/>
                  </a:cubicBezTo>
                  <a:lnTo>
                    <a:pt x="30080" y="0"/>
                  </a:lnTo>
                  <a:cubicBezTo>
                    <a:pt x="30124" y="0"/>
                    <a:pt x="30160" y="36"/>
                    <a:pt x="30160" y="80"/>
                  </a:cubicBezTo>
                  <a:cubicBezTo>
                    <a:pt x="30160" y="124"/>
                    <a:pt x="30124" y="160"/>
                    <a:pt x="30080" y="160"/>
                  </a:cubicBezTo>
                  <a:lnTo>
                    <a:pt x="80" y="160"/>
                  </a:lnTo>
                  <a:close/>
                </a:path>
              </a:pathLst>
            </a:cu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sp>
          <p:nvSpPr>
            <p:cNvPr id="46" name="Freeform 8"/>
            <p:cNvSpPr>
              <a:spLocks/>
            </p:cNvSpPr>
            <p:nvPr/>
          </p:nvSpPr>
          <p:spPr bwMode="auto">
            <a:xfrm>
              <a:off x="11270848" y="3438525"/>
              <a:ext cx="284163" cy="252413"/>
            </a:xfrm>
            <a:custGeom>
              <a:avLst/>
              <a:gdLst>
                <a:gd name="T0" fmla="*/ 784 w 784"/>
                <a:gd name="T1" fmla="*/ 343 h 686"/>
                <a:gd name="T2" fmla="*/ 0 w 784"/>
                <a:gd name="T3" fmla="*/ 686 h 686"/>
                <a:gd name="T4" fmla="*/ 248 w 784"/>
                <a:gd name="T5" fmla="*/ 343 h 686"/>
                <a:gd name="T6" fmla="*/ 0 w 784"/>
                <a:gd name="T7" fmla="*/ 0 h 686"/>
                <a:gd name="T8" fmla="*/ 784 w 784"/>
                <a:gd name="T9" fmla="*/ 343 h 686"/>
              </a:gdLst>
              <a:ahLst/>
              <a:cxnLst>
                <a:cxn ang="0">
                  <a:pos x="T0" y="T1"/>
                </a:cxn>
                <a:cxn ang="0">
                  <a:pos x="T2" y="T3"/>
                </a:cxn>
                <a:cxn ang="0">
                  <a:pos x="T4" y="T5"/>
                </a:cxn>
                <a:cxn ang="0">
                  <a:pos x="T6" y="T7"/>
                </a:cxn>
                <a:cxn ang="0">
                  <a:pos x="T8" y="T9"/>
                </a:cxn>
              </a:cxnLst>
              <a:rect l="0" t="0" r="r" b="b"/>
              <a:pathLst>
                <a:path w="784" h="686">
                  <a:moveTo>
                    <a:pt x="784" y="343"/>
                  </a:moveTo>
                  <a:lnTo>
                    <a:pt x="0" y="686"/>
                  </a:lnTo>
                  <a:lnTo>
                    <a:pt x="248" y="343"/>
                  </a:lnTo>
                  <a:lnTo>
                    <a:pt x="0" y="0"/>
                  </a:lnTo>
                  <a:lnTo>
                    <a:pt x="784" y="343"/>
                  </a:lnTo>
                  <a:close/>
                </a:path>
              </a:pathLst>
            </a:custGeom>
            <a:grpFill/>
            <a:ln w="19050">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a typeface="微软雅黑" panose="020B0503020204020204" pitchFamily="34" charset="-122"/>
              </a:endParaRPr>
            </a:p>
          </p:txBody>
        </p:sp>
      </p:grpSp>
      <p:sp>
        <p:nvSpPr>
          <p:cNvPr id="47" name="椭圆 46"/>
          <p:cNvSpPr/>
          <p:nvPr/>
        </p:nvSpPr>
        <p:spPr>
          <a:xfrm>
            <a:off x="3634660" y="3565454"/>
            <a:ext cx="298185" cy="298185"/>
          </a:xfrm>
          <a:prstGeom prst="ellipse">
            <a:avLst/>
          </a:prstGeom>
          <a:solidFill>
            <a:schemeClr val="accent1"/>
          </a:solidFill>
          <a:ln w="1905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椭圆 47"/>
          <p:cNvSpPr/>
          <p:nvPr/>
        </p:nvSpPr>
        <p:spPr>
          <a:xfrm>
            <a:off x="5730577" y="3565454"/>
            <a:ext cx="298185" cy="298185"/>
          </a:xfrm>
          <a:prstGeom prst="ellipse">
            <a:avLst/>
          </a:prstGeom>
          <a:solidFill>
            <a:srgbClr val="255D8F"/>
          </a:solidFill>
          <a:ln w="1905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9" name="椭圆 48"/>
          <p:cNvSpPr/>
          <p:nvPr/>
        </p:nvSpPr>
        <p:spPr>
          <a:xfrm>
            <a:off x="7826494" y="3565454"/>
            <a:ext cx="298185" cy="298185"/>
          </a:xfrm>
          <a:prstGeom prst="ellipse">
            <a:avLst/>
          </a:prstGeom>
          <a:solidFill>
            <a:schemeClr val="accent3"/>
          </a:solidFill>
          <a:ln w="1905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0" name="椭圆 49"/>
          <p:cNvSpPr/>
          <p:nvPr/>
        </p:nvSpPr>
        <p:spPr>
          <a:xfrm>
            <a:off x="9922411" y="3565454"/>
            <a:ext cx="298185" cy="298185"/>
          </a:xfrm>
          <a:prstGeom prst="ellipse">
            <a:avLst/>
          </a:prstGeom>
          <a:solidFill>
            <a:srgbClr val="0070C0"/>
          </a:solidFill>
          <a:ln w="19050">
            <a:gradFill flip="none" rotWithShape="1">
              <a:gsLst>
                <a:gs pos="0">
                  <a:schemeClr val="bg1">
                    <a:lumMod val="7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1" name="Freeform 116"/>
          <p:cNvSpPr>
            <a:spLocks noChangeAspect="1"/>
          </p:cNvSpPr>
          <p:nvPr/>
        </p:nvSpPr>
        <p:spPr bwMode="auto">
          <a:xfrm>
            <a:off x="9683251" y="2015489"/>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rgbClr val="0070C0"/>
          </a:solidFill>
          <a:ln w="31750">
            <a:gradFill flip="none" rotWithShape="1">
              <a:gsLst>
                <a:gs pos="0">
                  <a:schemeClr val="bg1"/>
                </a:gs>
                <a:gs pos="100000">
                  <a:schemeClr val="bg1">
                    <a:lumMod val="75000"/>
                  </a:schemeClr>
                </a:gs>
              </a:gsLst>
              <a:lin ang="54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2" name="Freeform 116"/>
          <p:cNvSpPr>
            <a:spLocks noChangeAspect="1"/>
          </p:cNvSpPr>
          <p:nvPr/>
        </p:nvSpPr>
        <p:spPr bwMode="auto">
          <a:xfrm>
            <a:off x="5491417" y="2015489"/>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rgbClr val="0070C0"/>
          </a:solidFill>
          <a:ln w="31750">
            <a:gradFill flip="none" rotWithShape="1">
              <a:gsLst>
                <a:gs pos="0">
                  <a:schemeClr val="bg1"/>
                </a:gs>
                <a:gs pos="100000">
                  <a:schemeClr val="bg1">
                    <a:lumMod val="75000"/>
                  </a:schemeClr>
                </a:gs>
              </a:gsLst>
              <a:lin ang="54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3" name="Freeform 116"/>
          <p:cNvSpPr>
            <a:spLocks noChangeAspect="1"/>
          </p:cNvSpPr>
          <p:nvPr/>
        </p:nvSpPr>
        <p:spPr bwMode="auto">
          <a:xfrm flipV="1">
            <a:off x="3395500" y="3944425"/>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rgbClr val="0070C0"/>
          </a:solidFill>
          <a:ln w="31750">
            <a:gradFill flip="none" rotWithShape="1">
              <a:gsLst>
                <a:gs pos="0">
                  <a:schemeClr val="bg1"/>
                </a:gs>
                <a:gs pos="100000">
                  <a:schemeClr val="bg1">
                    <a:lumMod val="75000"/>
                  </a:schemeClr>
                </a:gs>
              </a:gsLst>
              <a:lin ang="162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4" name="Freeform 116"/>
          <p:cNvSpPr>
            <a:spLocks noChangeAspect="1"/>
          </p:cNvSpPr>
          <p:nvPr/>
        </p:nvSpPr>
        <p:spPr bwMode="auto">
          <a:xfrm flipV="1">
            <a:off x="7587334" y="3944425"/>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rgbClr val="0070C0"/>
          </a:solidFill>
          <a:ln w="31750">
            <a:gradFill flip="none" rotWithShape="1">
              <a:gsLst>
                <a:gs pos="0">
                  <a:schemeClr val="bg1"/>
                </a:gs>
                <a:gs pos="100000">
                  <a:schemeClr val="bg1">
                    <a:lumMod val="75000"/>
                  </a:schemeClr>
                </a:gs>
              </a:gsLst>
              <a:lin ang="162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5" name="矩形 54"/>
          <p:cNvSpPr/>
          <p:nvPr/>
        </p:nvSpPr>
        <p:spPr>
          <a:xfrm>
            <a:off x="3424075" y="4709107"/>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1</a:t>
            </a:r>
            <a:endParaRPr lang="zh-CN" altLang="en-US" sz="2400" spc="-150" dirty="0">
              <a:solidFill>
                <a:schemeClr val="bg1"/>
              </a:solidFill>
              <a:latin typeface="方正兰亭中黑_GBK" panose="02000000000000000000" pitchFamily="2" charset="-122"/>
              <a:ea typeface="方正兰亭中黑_GBK" panose="02000000000000000000" pitchFamily="2" charset="-122"/>
            </a:endParaRPr>
          </a:p>
        </p:txBody>
      </p:sp>
      <p:sp>
        <p:nvSpPr>
          <p:cNvPr id="56" name="矩形 55"/>
          <p:cNvSpPr/>
          <p:nvPr/>
        </p:nvSpPr>
        <p:spPr>
          <a:xfrm>
            <a:off x="7645909" y="4709107"/>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3</a:t>
            </a:r>
            <a:endParaRPr lang="zh-CN" altLang="en-US" sz="2400" spc="-150" dirty="0">
              <a:solidFill>
                <a:schemeClr val="bg1"/>
              </a:solidFill>
              <a:latin typeface="方正兰亭中黑_GBK" panose="02000000000000000000" pitchFamily="2" charset="-122"/>
              <a:ea typeface="方正兰亭中黑_GBK" panose="02000000000000000000" pitchFamily="2" charset="-122"/>
            </a:endParaRPr>
          </a:p>
        </p:txBody>
      </p:sp>
      <p:sp>
        <p:nvSpPr>
          <p:cNvPr id="57" name="矩形 56"/>
          <p:cNvSpPr/>
          <p:nvPr/>
        </p:nvSpPr>
        <p:spPr>
          <a:xfrm>
            <a:off x="5519992" y="2245335"/>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2</a:t>
            </a:r>
            <a:endParaRPr lang="zh-CN" altLang="en-US" sz="2400" spc="-150" dirty="0">
              <a:solidFill>
                <a:schemeClr val="bg1"/>
              </a:solidFill>
              <a:latin typeface="方正兰亭中黑_GBK" panose="02000000000000000000" pitchFamily="2" charset="-122"/>
              <a:ea typeface="方正兰亭中黑_GBK" panose="02000000000000000000" pitchFamily="2" charset="-122"/>
            </a:endParaRPr>
          </a:p>
        </p:txBody>
      </p:sp>
      <p:sp>
        <p:nvSpPr>
          <p:cNvPr id="58" name="矩形 57"/>
          <p:cNvSpPr/>
          <p:nvPr/>
        </p:nvSpPr>
        <p:spPr>
          <a:xfrm>
            <a:off x="9712538" y="2245335"/>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4</a:t>
            </a:r>
            <a:endParaRPr lang="zh-CN" altLang="en-US" sz="2400" spc="-150" dirty="0">
              <a:solidFill>
                <a:schemeClr val="bg1"/>
              </a:solidFill>
              <a:latin typeface="方正兰亭中黑_GBK" panose="02000000000000000000" pitchFamily="2" charset="-122"/>
              <a:ea typeface="方正兰亭中黑_GBK" panose="02000000000000000000" pitchFamily="2" charset="-122"/>
            </a:endParaRPr>
          </a:p>
        </p:txBody>
      </p:sp>
      <p:sp>
        <p:nvSpPr>
          <p:cNvPr id="59" name="矩形 58"/>
          <p:cNvSpPr/>
          <p:nvPr/>
        </p:nvSpPr>
        <p:spPr>
          <a:xfrm>
            <a:off x="2888273" y="2639657"/>
            <a:ext cx="1799194" cy="646331"/>
          </a:xfrm>
          <a:prstGeom prst="rect">
            <a:avLst/>
          </a:prstGeom>
        </p:spPr>
        <p:txBody>
          <a:bodyPr wrap="square">
            <a:spAutoFit/>
          </a:bodyPr>
          <a:lstStyle/>
          <a:p>
            <a:pPr algn="ctr"/>
            <a:r>
              <a:rPr lang="zh-CN" altLang="en-US" sz="1200" dirty="0">
                <a:latin typeface="微软雅黑" panose="020B0503020204020204" pitchFamily="34" charset="-122"/>
                <a:ea typeface="微软雅黑" panose="020B0503020204020204" pitchFamily="34" charset="-122"/>
              </a:rPr>
              <a:t>在这里输入您的文字内容，或者将您的文字内容复制在这里</a:t>
            </a:r>
          </a:p>
        </p:txBody>
      </p:sp>
      <p:sp>
        <p:nvSpPr>
          <p:cNvPr id="60" name="矩形 59"/>
          <p:cNvSpPr/>
          <p:nvPr/>
        </p:nvSpPr>
        <p:spPr>
          <a:xfrm>
            <a:off x="2888274" y="2327249"/>
            <a:ext cx="1799194" cy="338554"/>
          </a:xfrm>
          <a:prstGeom prst="rect">
            <a:avLst/>
          </a:prstGeom>
        </p:spPr>
        <p:txBody>
          <a:bodyPr wrap="square">
            <a:spAutoFit/>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在这里输入文字</a:t>
            </a:r>
          </a:p>
        </p:txBody>
      </p:sp>
      <p:sp>
        <p:nvSpPr>
          <p:cNvPr id="61" name="矩形 60"/>
          <p:cNvSpPr/>
          <p:nvPr/>
        </p:nvSpPr>
        <p:spPr>
          <a:xfrm>
            <a:off x="7075987" y="2639657"/>
            <a:ext cx="1799194" cy="646331"/>
          </a:xfrm>
          <a:prstGeom prst="rect">
            <a:avLst/>
          </a:prstGeom>
        </p:spPr>
        <p:txBody>
          <a:bodyPr wrap="square">
            <a:spAutoFit/>
          </a:bodyPr>
          <a:lstStyle/>
          <a:p>
            <a:pPr algn="ctr"/>
            <a:r>
              <a:rPr lang="zh-CN" altLang="en-US" sz="1200" dirty="0">
                <a:latin typeface="微软雅黑" panose="020B0503020204020204" pitchFamily="34" charset="-122"/>
                <a:ea typeface="微软雅黑" panose="020B0503020204020204" pitchFamily="34" charset="-122"/>
              </a:rPr>
              <a:t>在这里输入您的文字内容，或者将您的文字内容复制在这里</a:t>
            </a:r>
          </a:p>
        </p:txBody>
      </p:sp>
      <p:sp>
        <p:nvSpPr>
          <p:cNvPr id="62" name="矩形 61"/>
          <p:cNvSpPr/>
          <p:nvPr/>
        </p:nvSpPr>
        <p:spPr>
          <a:xfrm>
            <a:off x="7075988" y="2327249"/>
            <a:ext cx="1799194" cy="338554"/>
          </a:xfrm>
          <a:prstGeom prst="rect">
            <a:avLst/>
          </a:prstGeom>
        </p:spPr>
        <p:txBody>
          <a:bodyPr wrap="square">
            <a:spAutoFit/>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在这里输入文字</a:t>
            </a:r>
          </a:p>
        </p:txBody>
      </p:sp>
      <p:sp>
        <p:nvSpPr>
          <p:cNvPr id="63" name="矩形 62"/>
          <p:cNvSpPr/>
          <p:nvPr/>
        </p:nvSpPr>
        <p:spPr>
          <a:xfrm>
            <a:off x="4980071" y="4405767"/>
            <a:ext cx="1799194" cy="646331"/>
          </a:xfrm>
          <a:prstGeom prst="rect">
            <a:avLst/>
          </a:prstGeom>
        </p:spPr>
        <p:txBody>
          <a:bodyPr wrap="square">
            <a:spAutoFit/>
          </a:bodyPr>
          <a:lstStyle/>
          <a:p>
            <a:pPr algn="ctr"/>
            <a:r>
              <a:rPr lang="zh-CN" altLang="en-US" sz="1200" dirty="0">
                <a:latin typeface="微软雅黑" panose="020B0503020204020204" pitchFamily="34" charset="-122"/>
                <a:ea typeface="微软雅黑" panose="020B0503020204020204" pitchFamily="34" charset="-122"/>
              </a:rPr>
              <a:t>在这里输入您的文字内容，或者将您的文字内容复制在这里</a:t>
            </a:r>
          </a:p>
        </p:txBody>
      </p:sp>
      <p:sp>
        <p:nvSpPr>
          <p:cNvPr id="64" name="矩形 63"/>
          <p:cNvSpPr/>
          <p:nvPr/>
        </p:nvSpPr>
        <p:spPr>
          <a:xfrm>
            <a:off x="4980072" y="4093359"/>
            <a:ext cx="1799194" cy="338554"/>
          </a:xfrm>
          <a:prstGeom prst="rect">
            <a:avLst/>
          </a:prstGeom>
        </p:spPr>
        <p:txBody>
          <a:bodyPr wrap="square">
            <a:spAutoFit/>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在这里输入文字</a:t>
            </a:r>
          </a:p>
        </p:txBody>
      </p:sp>
      <p:sp>
        <p:nvSpPr>
          <p:cNvPr id="65" name="矩形 64"/>
          <p:cNvSpPr/>
          <p:nvPr/>
        </p:nvSpPr>
        <p:spPr>
          <a:xfrm>
            <a:off x="9171904" y="4405767"/>
            <a:ext cx="1799194" cy="646331"/>
          </a:xfrm>
          <a:prstGeom prst="rect">
            <a:avLst/>
          </a:prstGeom>
        </p:spPr>
        <p:txBody>
          <a:bodyPr wrap="square">
            <a:spAutoFit/>
          </a:bodyPr>
          <a:lstStyle/>
          <a:p>
            <a:pPr algn="ctr"/>
            <a:r>
              <a:rPr lang="zh-CN" altLang="en-US" sz="1200" dirty="0">
                <a:latin typeface="微软雅黑" panose="020B0503020204020204" pitchFamily="34" charset="-122"/>
                <a:ea typeface="微软雅黑" panose="020B0503020204020204" pitchFamily="34" charset="-122"/>
              </a:rPr>
              <a:t>在这里输入您的文字内容，或者将您的文字内容复制在这里</a:t>
            </a:r>
          </a:p>
        </p:txBody>
      </p:sp>
      <p:sp>
        <p:nvSpPr>
          <p:cNvPr id="66" name="矩形 65"/>
          <p:cNvSpPr/>
          <p:nvPr/>
        </p:nvSpPr>
        <p:spPr>
          <a:xfrm>
            <a:off x="9171905" y="4093359"/>
            <a:ext cx="1799194" cy="338554"/>
          </a:xfrm>
          <a:prstGeom prst="rect">
            <a:avLst/>
          </a:prstGeom>
        </p:spPr>
        <p:txBody>
          <a:bodyPr wrap="square">
            <a:spAutoFit/>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在这里输入文字</a:t>
            </a:r>
          </a:p>
        </p:txBody>
      </p:sp>
    </p:spTree>
    <p:extLst>
      <p:ext uri="{BB962C8B-B14F-4D97-AF65-F5344CB8AC3E}">
        <p14:creationId xmlns:p14="http://schemas.microsoft.com/office/powerpoint/2010/main" val="56179361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0-#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250"/>
                                        <p:tgtEl>
                                          <p:spTgt spid="47"/>
                                        </p:tgtEl>
                                      </p:cBhvr>
                                    </p:animEffect>
                                  </p:childTnLst>
                                </p:cTn>
                              </p:par>
                            </p:childTnLst>
                          </p:cTn>
                        </p:par>
                        <p:par>
                          <p:cTn id="13" fill="hold">
                            <p:stCondLst>
                              <p:cond delay="750"/>
                            </p:stCondLst>
                            <p:childTnLst>
                              <p:par>
                                <p:cTn id="14" presetID="47" presetClass="entr" presetSubtype="0"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250"/>
                                        <p:tgtEl>
                                          <p:spTgt spid="53"/>
                                        </p:tgtEl>
                                      </p:cBhvr>
                                    </p:animEffect>
                                    <p:anim calcmode="lin" valueType="num">
                                      <p:cBhvr>
                                        <p:cTn id="17" dur="250" fill="hold"/>
                                        <p:tgtEl>
                                          <p:spTgt spid="53"/>
                                        </p:tgtEl>
                                        <p:attrNameLst>
                                          <p:attrName>ppt_x</p:attrName>
                                        </p:attrNameLst>
                                      </p:cBhvr>
                                      <p:tavLst>
                                        <p:tav tm="0">
                                          <p:val>
                                            <p:strVal val="#ppt_x"/>
                                          </p:val>
                                        </p:tav>
                                        <p:tav tm="100000">
                                          <p:val>
                                            <p:strVal val="#ppt_x"/>
                                          </p:val>
                                        </p:tav>
                                      </p:tavLst>
                                    </p:anim>
                                    <p:anim calcmode="lin" valueType="num">
                                      <p:cBhvr>
                                        <p:cTn id="18" dur="250" fill="hold"/>
                                        <p:tgtEl>
                                          <p:spTgt spid="5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250"/>
                                        <p:tgtEl>
                                          <p:spTgt spid="55"/>
                                        </p:tgtEl>
                                      </p:cBhvr>
                                    </p:animEffect>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fade">
                                      <p:cBhvr>
                                        <p:cTn id="26" dur="250"/>
                                        <p:tgtEl>
                                          <p:spTgt spid="60"/>
                                        </p:tgtEl>
                                      </p:cBhvr>
                                    </p:animEffect>
                                    <p:anim calcmode="lin" valueType="num">
                                      <p:cBhvr>
                                        <p:cTn id="27" dur="250" fill="hold"/>
                                        <p:tgtEl>
                                          <p:spTgt spid="60"/>
                                        </p:tgtEl>
                                        <p:attrNameLst>
                                          <p:attrName>ppt_x</p:attrName>
                                        </p:attrNameLst>
                                      </p:cBhvr>
                                      <p:tavLst>
                                        <p:tav tm="0">
                                          <p:val>
                                            <p:strVal val="#ppt_x"/>
                                          </p:val>
                                        </p:tav>
                                        <p:tav tm="100000">
                                          <p:val>
                                            <p:strVal val="#ppt_x"/>
                                          </p:val>
                                        </p:tav>
                                      </p:tavLst>
                                    </p:anim>
                                    <p:anim calcmode="lin" valueType="num">
                                      <p:cBhvr>
                                        <p:cTn id="28" dur="250" fill="hold"/>
                                        <p:tgtEl>
                                          <p:spTgt spid="60"/>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250"/>
                                        <p:tgtEl>
                                          <p:spTgt spid="59"/>
                                        </p:tgtEl>
                                      </p:cBhvr>
                                    </p:animEffect>
                                    <p:anim calcmode="lin" valueType="num">
                                      <p:cBhvr>
                                        <p:cTn id="33" dur="250" fill="hold"/>
                                        <p:tgtEl>
                                          <p:spTgt spid="59"/>
                                        </p:tgtEl>
                                        <p:attrNameLst>
                                          <p:attrName>ppt_x</p:attrName>
                                        </p:attrNameLst>
                                      </p:cBhvr>
                                      <p:tavLst>
                                        <p:tav tm="0">
                                          <p:val>
                                            <p:strVal val="#ppt_x"/>
                                          </p:val>
                                        </p:tav>
                                        <p:tav tm="100000">
                                          <p:val>
                                            <p:strVal val="#ppt_x"/>
                                          </p:val>
                                        </p:tav>
                                      </p:tavLst>
                                    </p:anim>
                                    <p:anim calcmode="lin" valueType="num">
                                      <p:cBhvr>
                                        <p:cTn id="34" dur="250" fill="hold"/>
                                        <p:tgtEl>
                                          <p:spTgt spid="59"/>
                                        </p:tgtEl>
                                        <p:attrNameLst>
                                          <p:attrName>ppt_y</p:attrName>
                                        </p:attrNameLst>
                                      </p:cBhvr>
                                      <p:tavLst>
                                        <p:tav tm="0">
                                          <p:val>
                                            <p:strVal val="#ppt_y+.1"/>
                                          </p:val>
                                        </p:tav>
                                        <p:tav tm="100000">
                                          <p:val>
                                            <p:strVal val="#ppt_y"/>
                                          </p:val>
                                        </p:tav>
                                      </p:tavLst>
                                    </p:anim>
                                  </p:childTnLst>
                                </p:cTn>
                              </p:par>
                            </p:childTnLst>
                          </p:cTn>
                        </p:par>
                        <p:par>
                          <p:cTn id="35" fill="hold">
                            <p:stCondLst>
                              <p:cond delay="1750"/>
                            </p:stCondLst>
                            <p:childTnLst>
                              <p:par>
                                <p:cTn id="36" presetID="10" presetClass="entr" presetSubtype="0"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250"/>
                                        <p:tgtEl>
                                          <p:spTgt spid="48"/>
                                        </p:tgtEl>
                                      </p:cBhvr>
                                    </p:animEffect>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250"/>
                                        <p:tgtEl>
                                          <p:spTgt spid="52"/>
                                        </p:tgtEl>
                                      </p:cBhvr>
                                    </p:animEffect>
                                    <p:anim calcmode="lin" valueType="num">
                                      <p:cBhvr>
                                        <p:cTn id="43" dur="250" fill="hold"/>
                                        <p:tgtEl>
                                          <p:spTgt spid="52"/>
                                        </p:tgtEl>
                                        <p:attrNameLst>
                                          <p:attrName>ppt_x</p:attrName>
                                        </p:attrNameLst>
                                      </p:cBhvr>
                                      <p:tavLst>
                                        <p:tav tm="0">
                                          <p:val>
                                            <p:strVal val="#ppt_x"/>
                                          </p:val>
                                        </p:tav>
                                        <p:tav tm="100000">
                                          <p:val>
                                            <p:strVal val="#ppt_x"/>
                                          </p:val>
                                        </p:tav>
                                      </p:tavLst>
                                    </p:anim>
                                    <p:anim calcmode="lin" valueType="num">
                                      <p:cBhvr>
                                        <p:cTn id="44" dur="250" fill="hold"/>
                                        <p:tgtEl>
                                          <p:spTgt spid="52"/>
                                        </p:tgtEl>
                                        <p:attrNameLst>
                                          <p:attrName>ppt_y</p:attrName>
                                        </p:attrNameLst>
                                      </p:cBhvr>
                                      <p:tavLst>
                                        <p:tav tm="0">
                                          <p:val>
                                            <p:strVal val="#ppt_y+.1"/>
                                          </p:val>
                                        </p:tav>
                                        <p:tav tm="100000">
                                          <p:val>
                                            <p:strVal val="#ppt_y"/>
                                          </p:val>
                                        </p:tav>
                                      </p:tavLst>
                                    </p:anim>
                                  </p:childTnLst>
                                </p:cTn>
                              </p:par>
                            </p:childTnLst>
                          </p:cTn>
                        </p:par>
                        <p:par>
                          <p:cTn id="45" fill="hold">
                            <p:stCondLst>
                              <p:cond delay="2250"/>
                            </p:stCondLst>
                            <p:childTnLst>
                              <p:par>
                                <p:cTn id="46" presetID="10" presetClass="entr" presetSubtype="0"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fade">
                                      <p:cBhvr>
                                        <p:cTn id="48" dur="250"/>
                                        <p:tgtEl>
                                          <p:spTgt spid="57"/>
                                        </p:tgtEl>
                                      </p:cBhvr>
                                    </p:animEffect>
                                  </p:childTnLst>
                                </p:cTn>
                              </p:par>
                            </p:childTnLst>
                          </p:cTn>
                        </p:par>
                        <p:par>
                          <p:cTn id="49" fill="hold">
                            <p:stCondLst>
                              <p:cond delay="2500"/>
                            </p:stCondLst>
                            <p:childTnLst>
                              <p:par>
                                <p:cTn id="50" presetID="47" presetClass="entr" presetSubtype="0" fill="hold" grpId="0" nodeType="after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250"/>
                                        <p:tgtEl>
                                          <p:spTgt spid="64"/>
                                        </p:tgtEl>
                                      </p:cBhvr>
                                    </p:animEffect>
                                    <p:anim calcmode="lin" valueType="num">
                                      <p:cBhvr>
                                        <p:cTn id="53" dur="250" fill="hold"/>
                                        <p:tgtEl>
                                          <p:spTgt spid="64"/>
                                        </p:tgtEl>
                                        <p:attrNameLst>
                                          <p:attrName>ppt_x</p:attrName>
                                        </p:attrNameLst>
                                      </p:cBhvr>
                                      <p:tavLst>
                                        <p:tav tm="0">
                                          <p:val>
                                            <p:strVal val="#ppt_x"/>
                                          </p:val>
                                        </p:tav>
                                        <p:tav tm="100000">
                                          <p:val>
                                            <p:strVal val="#ppt_x"/>
                                          </p:val>
                                        </p:tav>
                                      </p:tavLst>
                                    </p:anim>
                                    <p:anim calcmode="lin" valueType="num">
                                      <p:cBhvr>
                                        <p:cTn id="54" dur="250" fill="hold"/>
                                        <p:tgtEl>
                                          <p:spTgt spid="64"/>
                                        </p:tgtEl>
                                        <p:attrNameLst>
                                          <p:attrName>ppt_y</p:attrName>
                                        </p:attrNameLst>
                                      </p:cBhvr>
                                      <p:tavLst>
                                        <p:tav tm="0">
                                          <p:val>
                                            <p:strVal val="#ppt_y-.1"/>
                                          </p:val>
                                        </p:tav>
                                        <p:tav tm="100000">
                                          <p:val>
                                            <p:strVal val="#ppt_y"/>
                                          </p:val>
                                        </p:tav>
                                      </p:tavLst>
                                    </p:anim>
                                  </p:childTnLst>
                                </p:cTn>
                              </p:par>
                            </p:childTnLst>
                          </p:cTn>
                        </p:par>
                        <p:par>
                          <p:cTn id="55" fill="hold">
                            <p:stCondLst>
                              <p:cond delay="2750"/>
                            </p:stCondLst>
                            <p:childTnLst>
                              <p:par>
                                <p:cTn id="56" presetID="47" presetClass="entr" presetSubtype="0" fill="hold" grpId="0"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250"/>
                                        <p:tgtEl>
                                          <p:spTgt spid="63"/>
                                        </p:tgtEl>
                                      </p:cBhvr>
                                    </p:animEffect>
                                    <p:anim calcmode="lin" valueType="num">
                                      <p:cBhvr>
                                        <p:cTn id="59" dur="250" fill="hold"/>
                                        <p:tgtEl>
                                          <p:spTgt spid="63"/>
                                        </p:tgtEl>
                                        <p:attrNameLst>
                                          <p:attrName>ppt_x</p:attrName>
                                        </p:attrNameLst>
                                      </p:cBhvr>
                                      <p:tavLst>
                                        <p:tav tm="0">
                                          <p:val>
                                            <p:strVal val="#ppt_x"/>
                                          </p:val>
                                        </p:tav>
                                        <p:tav tm="100000">
                                          <p:val>
                                            <p:strVal val="#ppt_x"/>
                                          </p:val>
                                        </p:tav>
                                      </p:tavLst>
                                    </p:anim>
                                    <p:anim calcmode="lin" valueType="num">
                                      <p:cBhvr>
                                        <p:cTn id="60" dur="250" fill="hold"/>
                                        <p:tgtEl>
                                          <p:spTgt spid="63"/>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250"/>
                                        <p:tgtEl>
                                          <p:spTgt spid="49"/>
                                        </p:tgtEl>
                                      </p:cBhvr>
                                    </p:animEffect>
                                  </p:childTnLst>
                                </p:cTn>
                              </p:par>
                            </p:childTnLst>
                          </p:cTn>
                        </p:par>
                        <p:par>
                          <p:cTn id="65" fill="hold">
                            <p:stCondLst>
                              <p:cond delay="3250"/>
                            </p:stCondLst>
                            <p:childTnLst>
                              <p:par>
                                <p:cTn id="66" presetID="47" presetClass="entr" presetSubtype="0"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250"/>
                                        <p:tgtEl>
                                          <p:spTgt spid="54"/>
                                        </p:tgtEl>
                                      </p:cBhvr>
                                    </p:animEffect>
                                    <p:anim calcmode="lin" valueType="num">
                                      <p:cBhvr>
                                        <p:cTn id="69" dur="250" fill="hold"/>
                                        <p:tgtEl>
                                          <p:spTgt spid="54"/>
                                        </p:tgtEl>
                                        <p:attrNameLst>
                                          <p:attrName>ppt_x</p:attrName>
                                        </p:attrNameLst>
                                      </p:cBhvr>
                                      <p:tavLst>
                                        <p:tav tm="0">
                                          <p:val>
                                            <p:strVal val="#ppt_x"/>
                                          </p:val>
                                        </p:tav>
                                        <p:tav tm="100000">
                                          <p:val>
                                            <p:strVal val="#ppt_x"/>
                                          </p:val>
                                        </p:tav>
                                      </p:tavLst>
                                    </p:anim>
                                    <p:anim calcmode="lin" valueType="num">
                                      <p:cBhvr>
                                        <p:cTn id="70" dur="250" fill="hold"/>
                                        <p:tgtEl>
                                          <p:spTgt spid="54"/>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10"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250"/>
                                        <p:tgtEl>
                                          <p:spTgt spid="56"/>
                                        </p:tgtEl>
                                      </p:cBhvr>
                                    </p:animEffect>
                                  </p:childTnLst>
                                </p:cTn>
                              </p:par>
                            </p:childTnLst>
                          </p:cTn>
                        </p:par>
                        <p:par>
                          <p:cTn id="75" fill="hold">
                            <p:stCondLst>
                              <p:cond delay="3750"/>
                            </p:stCondLst>
                            <p:childTnLst>
                              <p:par>
                                <p:cTn id="76" presetID="42" presetClass="entr" presetSubtype="0"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250"/>
                                        <p:tgtEl>
                                          <p:spTgt spid="62"/>
                                        </p:tgtEl>
                                      </p:cBhvr>
                                    </p:animEffect>
                                    <p:anim calcmode="lin" valueType="num">
                                      <p:cBhvr>
                                        <p:cTn id="79" dur="250" fill="hold"/>
                                        <p:tgtEl>
                                          <p:spTgt spid="62"/>
                                        </p:tgtEl>
                                        <p:attrNameLst>
                                          <p:attrName>ppt_x</p:attrName>
                                        </p:attrNameLst>
                                      </p:cBhvr>
                                      <p:tavLst>
                                        <p:tav tm="0">
                                          <p:val>
                                            <p:strVal val="#ppt_x"/>
                                          </p:val>
                                        </p:tav>
                                        <p:tav tm="100000">
                                          <p:val>
                                            <p:strVal val="#ppt_x"/>
                                          </p:val>
                                        </p:tav>
                                      </p:tavLst>
                                    </p:anim>
                                    <p:anim calcmode="lin" valueType="num">
                                      <p:cBhvr>
                                        <p:cTn id="80" dur="250" fill="hold"/>
                                        <p:tgtEl>
                                          <p:spTgt spid="62"/>
                                        </p:tgtEl>
                                        <p:attrNameLst>
                                          <p:attrName>ppt_y</p:attrName>
                                        </p:attrNameLst>
                                      </p:cBhvr>
                                      <p:tavLst>
                                        <p:tav tm="0">
                                          <p:val>
                                            <p:strVal val="#ppt_y+.1"/>
                                          </p:val>
                                        </p:tav>
                                        <p:tav tm="100000">
                                          <p:val>
                                            <p:strVal val="#ppt_y"/>
                                          </p:val>
                                        </p:tav>
                                      </p:tavLst>
                                    </p:anim>
                                  </p:childTnLst>
                                </p:cTn>
                              </p:par>
                            </p:childTnLst>
                          </p:cTn>
                        </p:par>
                        <p:par>
                          <p:cTn id="81" fill="hold">
                            <p:stCondLst>
                              <p:cond delay="4000"/>
                            </p:stCondLst>
                            <p:childTnLst>
                              <p:par>
                                <p:cTn id="82" presetID="42" presetClass="entr" presetSubtype="0" fill="hold" grpId="0" nodeType="after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fade">
                                      <p:cBhvr>
                                        <p:cTn id="84" dur="250"/>
                                        <p:tgtEl>
                                          <p:spTgt spid="61"/>
                                        </p:tgtEl>
                                      </p:cBhvr>
                                    </p:animEffect>
                                    <p:anim calcmode="lin" valueType="num">
                                      <p:cBhvr>
                                        <p:cTn id="85" dur="250" fill="hold"/>
                                        <p:tgtEl>
                                          <p:spTgt spid="61"/>
                                        </p:tgtEl>
                                        <p:attrNameLst>
                                          <p:attrName>ppt_x</p:attrName>
                                        </p:attrNameLst>
                                      </p:cBhvr>
                                      <p:tavLst>
                                        <p:tav tm="0">
                                          <p:val>
                                            <p:strVal val="#ppt_x"/>
                                          </p:val>
                                        </p:tav>
                                        <p:tav tm="100000">
                                          <p:val>
                                            <p:strVal val="#ppt_x"/>
                                          </p:val>
                                        </p:tav>
                                      </p:tavLst>
                                    </p:anim>
                                    <p:anim calcmode="lin" valueType="num">
                                      <p:cBhvr>
                                        <p:cTn id="86" dur="250" fill="hold"/>
                                        <p:tgtEl>
                                          <p:spTgt spid="61"/>
                                        </p:tgtEl>
                                        <p:attrNameLst>
                                          <p:attrName>ppt_y</p:attrName>
                                        </p:attrNameLst>
                                      </p:cBhvr>
                                      <p:tavLst>
                                        <p:tav tm="0">
                                          <p:val>
                                            <p:strVal val="#ppt_y+.1"/>
                                          </p:val>
                                        </p:tav>
                                        <p:tav tm="100000">
                                          <p:val>
                                            <p:strVal val="#ppt_y"/>
                                          </p:val>
                                        </p:tav>
                                      </p:tavLst>
                                    </p:anim>
                                  </p:childTnLst>
                                </p:cTn>
                              </p:par>
                            </p:childTnLst>
                          </p:cTn>
                        </p:par>
                        <p:par>
                          <p:cTn id="87" fill="hold">
                            <p:stCondLst>
                              <p:cond delay="4250"/>
                            </p:stCondLst>
                            <p:childTnLst>
                              <p:par>
                                <p:cTn id="88" presetID="10" presetClass="entr" presetSubtype="0"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250"/>
                                        <p:tgtEl>
                                          <p:spTgt spid="50"/>
                                        </p:tgtEl>
                                      </p:cBhvr>
                                    </p:animEffect>
                                  </p:childTnLst>
                                </p:cTn>
                              </p:par>
                            </p:childTnLst>
                          </p:cTn>
                        </p:par>
                        <p:par>
                          <p:cTn id="91" fill="hold">
                            <p:stCondLst>
                              <p:cond delay="4500"/>
                            </p:stCondLst>
                            <p:childTnLst>
                              <p:par>
                                <p:cTn id="92" presetID="42" presetClass="entr" presetSubtype="0" fill="hold" grpId="0" nodeType="after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fade">
                                      <p:cBhvr>
                                        <p:cTn id="94" dur="250"/>
                                        <p:tgtEl>
                                          <p:spTgt spid="51"/>
                                        </p:tgtEl>
                                      </p:cBhvr>
                                    </p:animEffect>
                                    <p:anim calcmode="lin" valueType="num">
                                      <p:cBhvr>
                                        <p:cTn id="95" dur="250" fill="hold"/>
                                        <p:tgtEl>
                                          <p:spTgt spid="51"/>
                                        </p:tgtEl>
                                        <p:attrNameLst>
                                          <p:attrName>ppt_x</p:attrName>
                                        </p:attrNameLst>
                                      </p:cBhvr>
                                      <p:tavLst>
                                        <p:tav tm="0">
                                          <p:val>
                                            <p:strVal val="#ppt_x"/>
                                          </p:val>
                                        </p:tav>
                                        <p:tav tm="100000">
                                          <p:val>
                                            <p:strVal val="#ppt_x"/>
                                          </p:val>
                                        </p:tav>
                                      </p:tavLst>
                                    </p:anim>
                                    <p:anim calcmode="lin" valueType="num">
                                      <p:cBhvr>
                                        <p:cTn id="96" dur="250" fill="hold"/>
                                        <p:tgtEl>
                                          <p:spTgt spid="51"/>
                                        </p:tgtEl>
                                        <p:attrNameLst>
                                          <p:attrName>ppt_y</p:attrName>
                                        </p:attrNameLst>
                                      </p:cBhvr>
                                      <p:tavLst>
                                        <p:tav tm="0">
                                          <p:val>
                                            <p:strVal val="#ppt_y+.1"/>
                                          </p:val>
                                        </p:tav>
                                        <p:tav tm="100000">
                                          <p:val>
                                            <p:strVal val="#ppt_y"/>
                                          </p:val>
                                        </p:tav>
                                      </p:tavLst>
                                    </p:anim>
                                  </p:childTnLst>
                                </p:cTn>
                              </p:par>
                            </p:childTnLst>
                          </p:cTn>
                        </p:par>
                        <p:par>
                          <p:cTn id="97" fill="hold">
                            <p:stCondLst>
                              <p:cond delay="4750"/>
                            </p:stCondLst>
                            <p:childTnLst>
                              <p:par>
                                <p:cTn id="98" presetID="10" presetClass="entr" presetSubtype="0" fill="hold" grpId="0" nodeType="after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250"/>
                                        <p:tgtEl>
                                          <p:spTgt spid="58"/>
                                        </p:tgtEl>
                                      </p:cBhvr>
                                    </p:animEffect>
                                  </p:childTnLst>
                                </p:cTn>
                              </p:par>
                            </p:childTnLst>
                          </p:cTn>
                        </p:par>
                        <p:par>
                          <p:cTn id="101" fill="hold">
                            <p:stCondLst>
                              <p:cond delay="5000"/>
                            </p:stCondLst>
                            <p:childTnLst>
                              <p:par>
                                <p:cTn id="102" presetID="47" presetClass="entr" presetSubtype="0" fill="hold" grpId="0" nodeType="afterEffect">
                                  <p:stCondLst>
                                    <p:cond delay="0"/>
                                  </p:stCondLst>
                                  <p:childTnLst>
                                    <p:set>
                                      <p:cBhvr>
                                        <p:cTn id="103" dur="1" fill="hold">
                                          <p:stCondLst>
                                            <p:cond delay="0"/>
                                          </p:stCondLst>
                                        </p:cTn>
                                        <p:tgtEl>
                                          <p:spTgt spid="66"/>
                                        </p:tgtEl>
                                        <p:attrNameLst>
                                          <p:attrName>style.visibility</p:attrName>
                                        </p:attrNameLst>
                                      </p:cBhvr>
                                      <p:to>
                                        <p:strVal val="visible"/>
                                      </p:to>
                                    </p:set>
                                    <p:animEffect transition="in" filter="fade">
                                      <p:cBhvr>
                                        <p:cTn id="104" dur="250"/>
                                        <p:tgtEl>
                                          <p:spTgt spid="66"/>
                                        </p:tgtEl>
                                      </p:cBhvr>
                                    </p:animEffect>
                                    <p:anim calcmode="lin" valueType="num">
                                      <p:cBhvr>
                                        <p:cTn id="105" dur="250" fill="hold"/>
                                        <p:tgtEl>
                                          <p:spTgt spid="66"/>
                                        </p:tgtEl>
                                        <p:attrNameLst>
                                          <p:attrName>ppt_x</p:attrName>
                                        </p:attrNameLst>
                                      </p:cBhvr>
                                      <p:tavLst>
                                        <p:tav tm="0">
                                          <p:val>
                                            <p:strVal val="#ppt_x"/>
                                          </p:val>
                                        </p:tav>
                                        <p:tav tm="100000">
                                          <p:val>
                                            <p:strVal val="#ppt_x"/>
                                          </p:val>
                                        </p:tav>
                                      </p:tavLst>
                                    </p:anim>
                                    <p:anim calcmode="lin" valueType="num">
                                      <p:cBhvr>
                                        <p:cTn id="106" dur="250" fill="hold"/>
                                        <p:tgtEl>
                                          <p:spTgt spid="66"/>
                                        </p:tgtEl>
                                        <p:attrNameLst>
                                          <p:attrName>ppt_y</p:attrName>
                                        </p:attrNameLst>
                                      </p:cBhvr>
                                      <p:tavLst>
                                        <p:tav tm="0">
                                          <p:val>
                                            <p:strVal val="#ppt_y-.1"/>
                                          </p:val>
                                        </p:tav>
                                        <p:tav tm="100000">
                                          <p:val>
                                            <p:strVal val="#ppt_y"/>
                                          </p:val>
                                        </p:tav>
                                      </p:tavLst>
                                    </p:anim>
                                  </p:childTnLst>
                                </p:cTn>
                              </p:par>
                            </p:childTnLst>
                          </p:cTn>
                        </p:par>
                        <p:par>
                          <p:cTn id="107" fill="hold">
                            <p:stCondLst>
                              <p:cond delay="5250"/>
                            </p:stCondLst>
                            <p:childTnLst>
                              <p:par>
                                <p:cTn id="108" presetID="47" presetClass="entr" presetSubtype="0" fill="hold" grpId="0" nodeType="afterEffect">
                                  <p:stCondLst>
                                    <p:cond delay="0"/>
                                  </p:stCondLst>
                                  <p:childTnLst>
                                    <p:set>
                                      <p:cBhvr>
                                        <p:cTn id="109" dur="1" fill="hold">
                                          <p:stCondLst>
                                            <p:cond delay="0"/>
                                          </p:stCondLst>
                                        </p:cTn>
                                        <p:tgtEl>
                                          <p:spTgt spid="65"/>
                                        </p:tgtEl>
                                        <p:attrNameLst>
                                          <p:attrName>style.visibility</p:attrName>
                                        </p:attrNameLst>
                                      </p:cBhvr>
                                      <p:to>
                                        <p:strVal val="visible"/>
                                      </p:to>
                                    </p:set>
                                    <p:animEffect transition="in" filter="fade">
                                      <p:cBhvr>
                                        <p:cTn id="110" dur="250"/>
                                        <p:tgtEl>
                                          <p:spTgt spid="65"/>
                                        </p:tgtEl>
                                      </p:cBhvr>
                                    </p:animEffect>
                                    <p:anim calcmode="lin" valueType="num">
                                      <p:cBhvr>
                                        <p:cTn id="111" dur="250" fill="hold"/>
                                        <p:tgtEl>
                                          <p:spTgt spid="65"/>
                                        </p:tgtEl>
                                        <p:attrNameLst>
                                          <p:attrName>ppt_x</p:attrName>
                                        </p:attrNameLst>
                                      </p:cBhvr>
                                      <p:tavLst>
                                        <p:tav tm="0">
                                          <p:val>
                                            <p:strVal val="#ppt_x"/>
                                          </p:val>
                                        </p:tav>
                                        <p:tav tm="100000">
                                          <p:val>
                                            <p:strVal val="#ppt_x"/>
                                          </p:val>
                                        </p:tav>
                                      </p:tavLst>
                                    </p:anim>
                                    <p:anim calcmode="lin" valueType="num">
                                      <p:cBhvr>
                                        <p:cTn id="112" dur="25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04861" y="1839717"/>
            <a:ext cx="4200215" cy="4351961"/>
            <a:chOff x="-7713773" y="2321110"/>
            <a:chExt cx="5586883" cy="4351960"/>
          </a:xfrm>
        </p:grpSpPr>
        <p:sp>
          <p:nvSpPr>
            <p:cNvPr id="3" name="圆角矩形 2"/>
            <p:cNvSpPr/>
            <p:nvPr/>
          </p:nvSpPr>
          <p:spPr>
            <a:xfrm>
              <a:off x="-7713773" y="2395555"/>
              <a:ext cx="5586883" cy="4197796"/>
            </a:xfrm>
            <a:prstGeom prst="roundRect">
              <a:avLst>
                <a:gd name="adj" fmla="val 7739"/>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4" name="文本框 31"/>
            <p:cNvSpPr txBox="1"/>
            <p:nvPr/>
          </p:nvSpPr>
          <p:spPr>
            <a:xfrm>
              <a:off x="-7442103" y="2321110"/>
              <a:ext cx="5053952" cy="4351960"/>
            </a:xfrm>
            <a:prstGeom prst="rect">
              <a:avLst/>
            </a:prstGeom>
            <a:noFill/>
          </p:spPr>
          <p:txBody>
            <a:bodyPr wrap="square" rtlCol="0">
              <a:spAutoFit/>
            </a:bodyPr>
            <a:lstStyle/>
            <a:p>
              <a:pPr indent="457189">
                <a:lnSpc>
                  <a:spcPct val="200000"/>
                </a:lnSpc>
              </a:pPr>
              <a:r>
                <a:rPr lang="zh-CN" altLang="en-US" sz="2400" dirty="0">
                  <a:solidFill>
                    <a:schemeClr val="tx1">
                      <a:lumMod val="75000"/>
                      <a:lumOff val="25000"/>
                    </a:schemeClr>
                  </a:solidFill>
                  <a:latin typeface="微软雅黑" pitchFamily="34" charset="-122"/>
                  <a:ea typeface="微软雅黑" pitchFamily="34" charset="-122"/>
                </a:rPr>
                <a:t>添加标题内容</a:t>
              </a:r>
              <a:endParaRPr lang="en-US" altLang="zh-CN" sz="2400" dirty="0">
                <a:solidFill>
                  <a:schemeClr val="tx1">
                    <a:lumMod val="75000"/>
                    <a:lumOff val="25000"/>
                  </a:schemeClr>
                </a:solidFill>
                <a:latin typeface="微软雅黑" pitchFamily="34" charset="-122"/>
                <a:ea typeface="微软雅黑" pitchFamily="34" charset="-122"/>
              </a:endParaRPr>
            </a:p>
            <a:p>
              <a:pPr indent="457189">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endParaRPr>
            </a:p>
            <a:p>
              <a:pPr indent="457189">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endParaRPr>
            </a:p>
            <a:p>
              <a:pPr indent="457189">
                <a:lnSpc>
                  <a:spcPct val="130000"/>
                </a:lnSpc>
              </a:pPr>
              <a:endParaRPr lang="en-US" altLang="zh-CN" sz="1600" dirty="0">
                <a:solidFill>
                  <a:schemeClr val="tx1">
                    <a:lumMod val="75000"/>
                    <a:lumOff val="25000"/>
                  </a:schemeClr>
                </a:solidFill>
                <a:latin typeface="微软雅黑" pitchFamily="34" charset="-122"/>
                <a:ea typeface="微软雅黑" pitchFamily="34" charset="-122"/>
              </a:endParaRPr>
            </a:p>
          </p:txBody>
        </p:sp>
      </p:grpSp>
      <p:sp>
        <p:nvSpPr>
          <p:cNvPr id="5" name="任意多边形 4"/>
          <p:cNvSpPr/>
          <p:nvPr/>
        </p:nvSpPr>
        <p:spPr>
          <a:xfrm>
            <a:off x="9500385" y="3331665"/>
            <a:ext cx="2080559" cy="2080419"/>
          </a:xfrm>
          <a:custGeom>
            <a:avLst/>
            <a:gdLst>
              <a:gd name="connsiteX0" fmla="*/ 2489382 w 4980410"/>
              <a:gd name="connsiteY0" fmla="*/ 571193 h 4980074"/>
              <a:gd name="connsiteX1" fmla="*/ 577366 w 4980410"/>
              <a:gd name="connsiteY1" fmla="*/ 2483209 h 4980074"/>
              <a:gd name="connsiteX2" fmla="*/ 2489382 w 4980410"/>
              <a:gd name="connsiteY2" fmla="*/ 4395225 h 4980074"/>
              <a:gd name="connsiteX3" fmla="*/ 4401398 w 4980410"/>
              <a:gd name="connsiteY3" fmla="*/ 2483209 h 4980074"/>
              <a:gd name="connsiteX4" fmla="*/ 2489382 w 4980410"/>
              <a:gd name="connsiteY4" fmla="*/ 571193 h 4980074"/>
              <a:gd name="connsiteX5" fmla="*/ 2293273 w 4980410"/>
              <a:gd name="connsiteY5" fmla="*/ 120 h 4980074"/>
              <a:gd name="connsiteX6" fmla="*/ 2352189 w 4980410"/>
              <a:gd name="connsiteY6" fmla="*/ 33796 h 4980074"/>
              <a:gd name="connsiteX7" fmla="*/ 2449931 w 4980410"/>
              <a:gd name="connsiteY7" fmla="*/ 266034 h 4980074"/>
              <a:gd name="connsiteX8" fmla="*/ 2503019 w 4980410"/>
              <a:gd name="connsiteY8" fmla="*/ 306399 h 4980074"/>
              <a:gd name="connsiteX9" fmla="*/ 2641578 w 4980410"/>
              <a:gd name="connsiteY9" fmla="*/ 309436 h 4980074"/>
              <a:gd name="connsiteX10" fmla="*/ 2702013 w 4980410"/>
              <a:gd name="connsiteY10" fmla="*/ 273832 h 4980074"/>
              <a:gd name="connsiteX11" fmla="*/ 2812541 w 4980410"/>
              <a:gd name="connsiteY11" fmla="*/ 52409 h 4980074"/>
              <a:gd name="connsiteX12" fmla="*/ 2873406 w 4980410"/>
              <a:gd name="connsiteY12" fmla="*/ 23064 h 4980074"/>
              <a:gd name="connsiteX13" fmla="*/ 3032466 w 4980410"/>
              <a:gd name="connsiteY13" fmla="*/ 49845 h 4980074"/>
              <a:gd name="connsiteX14" fmla="*/ 3080157 w 4980410"/>
              <a:gd name="connsiteY14" fmla="*/ 103159 h 4980074"/>
              <a:gd name="connsiteX15" fmla="*/ 3103653 w 4980410"/>
              <a:gd name="connsiteY15" fmla="*/ 353086 h 4980074"/>
              <a:gd name="connsiteX16" fmla="*/ 3145085 w 4980410"/>
              <a:gd name="connsiteY16" fmla="*/ 406831 h 4980074"/>
              <a:gd name="connsiteX17" fmla="*/ 3273712 w 4980410"/>
              <a:gd name="connsiteY17" fmla="*/ 448284 h 4980074"/>
              <a:gd name="connsiteX18" fmla="*/ 3341699 w 4980410"/>
              <a:gd name="connsiteY18" fmla="*/ 431026 h 4980074"/>
              <a:gd name="connsiteX19" fmla="*/ 3518263 w 4980410"/>
              <a:gd name="connsiteY19" fmla="*/ 255365 h 4980074"/>
              <a:gd name="connsiteX20" fmla="*/ 3580422 w 4980410"/>
              <a:gd name="connsiteY20" fmla="*/ 244797 h 4980074"/>
              <a:gd name="connsiteX21" fmla="*/ 3730411 w 4980410"/>
              <a:gd name="connsiteY21" fmla="*/ 322511 h 4980074"/>
              <a:gd name="connsiteX22" fmla="*/ 3759325 w 4980410"/>
              <a:gd name="connsiteY22" fmla="*/ 377118 h 4980074"/>
              <a:gd name="connsiteX23" fmla="*/ 3707283 w 4980410"/>
              <a:gd name="connsiteY23" fmla="*/ 625957 h 4980074"/>
              <a:gd name="connsiteX24" fmla="*/ 3730369 w 4980410"/>
              <a:gd name="connsiteY24" fmla="*/ 687254 h 4980074"/>
              <a:gd name="connsiteX25" fmla="*/ 3842804 w 4980410"/>
              <a:gd name="connsiteY25" fmla="*/ 767554 h 4980074"/>
              <a:gd name="connsiteX26" fmla="*/ 3912514 w 4980410"/>
              <a:gd name="connsiteY26" fmla="*/ 775331 h 4980074"/>
              <a:gd name="connsiteX27" fmla="*/ 4130511 w 4980410"/>
              <a:gd name="connsiteY27" fmla="*/ 653416 h 4980074"/>
              <a:gd name="connsiteX28" fmla="*/ 4193962 w 4980410"/>
              <a:gd name="connsiteY28" fmla="*/ 661625 h 4980074"/>
              <a:gd name="connsiteX29" fmla="*/ 4308983 w 4980410"/>
              <a:gd name="connsiteY29" fmla="*/ 779478 h 4980074"/>
              <a:gd name="connsiteX30" fmla="*/ 4319982 w 4980410"/>
              <a:gd name="connsiteY30" fmla="*/ 847895 h 4980074"/>
              <a:gd name="connsiteX31" fmla="*/ 4202765 w 4980410"/>
              <a:gd name="connsiteY31" fmla="*/ 1063490 h 4980074"/>
              <a:gd name="connsiteX32" fmla="*/ 4207505 w 4980410"/>
              <a:gd name="connsiteY32" fmla="*/ 1132339 h 4980074"/>
              <a:gd name="connsiteX33" fmla="*/ 4284110 w 4980410"/>
              <a:gd name="connsiteY33" fmla="*/ 1240260 h 4980074"/>
              <a:gd name="connsiteX34" fmla="*/ 4348855 w 4980410"/>
              <a:gd name="connsiteY34" fmla="*/ 1267245 h 4980074"/>
              <a:gd name="connsiteX35" fmla="*/ 4597058 w 4980410"/>
              <a:gd name="connsiteY35" fmla="*/ 1218713 h 4980074"/>
              <a:gd name="connsiteX36" fmla="*/ 4655544 w 4980410"/>
              <a:gd name="connsiteY36" fmla="*/ 1246130 h 4980074"/>
              <a:gd name="connsiteX37" fmla="*/ 4734734 w 4980410"/>
              <a:gd name="connsiteY37" fmla="*/ 1391604 h 4980074"/>
              <a:gd name="connsiteX38" fmla="*/ 4720267 w 4980410"/>
              <a:gd name="connsiteY38" fmla="*/ 1455487 h 4980074"/>
              <a:gd name="connsiteX39" fmla="*/ 4543702 w 4980410"/>
              <a:gd name="connsiteY39" fmla="*/ 1631148 h 4980074"/>
              <a:gd name="connsiteX40" fmla="*/ 4529666 w 4980410"/>
              <a:gd name="connsiteY40" fmla="*/ 1701289 h 4980074"/>
              <a:gd name="connsiteX41" fmla="*/ 4569579 w 4980410"/>
              <a:gd name="connsiteY41" fmla="*/ 1824314 h 4980074"/>
              <a:gd name="connsiteX42" fmla="*/ 4629357 w 4980410"/>
              <a:gd name="connsiteY42" fmla="*/ 1870507 h 4980074"/>
              <a:gd name="connsiteX43" fmla="*/ 4876042 w 4980410"/>
              <a:gd name="connsiteY43" fmla="*/ 1891254 h 4980074"/>
              <a:gd name="connsiteX44" fmla="*/ 4923302 w 4980410"/>
              <a:gd name="connsiteY44" fmla="*/ 1938309 h 4980074"/>
              <a:gd name="connsiteX45" fmla="*/ 4959542 w 4980410"/>
              <a:gd name="connsiteY45" fmla="*/ 2099319 h 4980074"/>
              <a:gd name="connsiteX46" fmla="*/ 4925867 w 4980410"/>
              <a:gd name="connsiteY46" fmla="*/ 2158235 h 4980074"/>
              <a:gd name="connsiteX47" fmla="*/ 4707439 w 4980410"/>
              <a:gd name="connsiteY47" fmla="*/ 2273892 h 4980074"/>
              <a:gd name="connsiteX48" fmla="*/ 4667505 w 4980410"/>
              <a:gd name="connsiteY48" fmla="*/ 2333239 h 4980074"/>
              <a:gd name="connsiteX49" fmla="*/ 4676985 w 4980410"/>
              <a:gd name="connsiteY49" fmla="*/ 2470936 h 4980074"/>
              <a:gd name="connsiteX50" fmla="*/ 4712158 w 4980410"/>
              <a:gd name="connsiteY50" fmla="*/ 2525112 h 4980074"/>
              <a:gd name="connsiteX51" fmla="*/ 4945238 w 4980410"/>
              <a:gd name="connsiteY51" fmla="*/ 2622260 h 4980074"/>
              <a:gd name="connsiteX52" fmla="*/ 4980410 w 4980410"/>
              <a:gd name="connsiteY52" fmla="*/ 2676435 h 4980074"/>
              <a:gd name="connsiteX53" fmla="*/ 4960320 w 4980410"/>
              <a:gd name="connsiteY53" fmla="*/ 2841323 h 4980074"/>
              <a:gd name="connsiteX54" fmla="*/ 4913265 w 4980410"/>
              <a:gd name="connsiteY54" fmla="*/ 2888583 h 4980074"/>
              <a:gd name="connsiteX55" fmla="*/ 4671320 w 4980410"/>
              <a:gd name="connsiteY55" fmla="*/ 2936684 h 4980074"/>
              <a:gd name="connsiteX56" fmla="*/ 4618006 w 4980410"/>
              <a:gd name="connsiteY56" fmla="*/ 2984375 h 4980074"/>
              <a:gd name="connsiteX57" fmla="*/ 4582812 w 4980410"/>
              <a:gd name="connsiteY57" fmla="*/ 3112571 h 4980074"/>
              <a:gd name="connsiteX58" fmla="*/ 4606329 w 4980410"/>
              <a:gd name="connsiteY58" fmla="*/ 3180127 h 4980074"/>
              <a:gd name="connsiteX59" fmla="*/ 4793215 w 4980410"/>
              <a:gd name="connsiteY59" fmla="*/ 3337052 h 4980074"/>
              <a:gd name="connsiteX60" fmla="*/ 4810473 w 4980410"/>
              <a:gd name="connsiteY60" fmla="*/ 3405039 h 4980074"/>
              <a:gd name="connsiteX61" fmla="*/ 4745277 w 4980410"/>
              <a:gd name="connsiteY61" fmla="*/ 3554166 h 4980074"/>
              <a:gd name="connsiteX62" fmla="*/ 4691101 w 4980410"/>
              <a:gd name="connsiteY62" fmla="*/ 3589339 h 4980074"/>
              <a:gd name="connsiteX63" fmla="*/ 4437295 w 4980410"/>
              <a:gd name="connsiteY63" fmla="*/ 3556505 h 4980074"/>
              <a:gd name="connsiteX64" fmla="*/ 4376429 w 4980410"/>
              <a:gd name="connsiteY64" fmla="*/ 3585850 h 4980074"/>
              <a:gd name="connsiteX65" fmla="*/ 4308648 w 4980410"/>
              <a:gd name="connsiteY65" fmla="*/ 3697423 h 4980074"/>
              <a:gd name="connsiteX66" fmla="*/ 4307129 w 4980410"/>
              <a:gd name="connsiteY66" fmla="*/ 3766703 h 4980074"/>
              <a:gd name="connsiteX67" fmla="*/ 4441132 w 4980410"/>
              <a:gd name="connsiteY67" fmla="*/ 3977579 h 4980074"/>
              <a:gd name="connsiteX68" fmla="*/ 4439613 w 4980410"/>
              <a:gd name="connsiteY68" fmla="*/ 4046858 h 4980074"/>
              <a:gd name="connsiteX69" fmla="*/ 4328450 w 4980410"/>
              <a:gd name="connsiteY69" fmla="*/ 4167707 h 4980074"/>
              <a:gd name="connsiteX70" fmla="*/ 4266722 w 4980410"/>
              <a:gd name="connsiteY70" fmla="*/ 4184534 h 4980074"/>
              <a:gd name="connsiteX71" fmla="*/ 4039471 w 4980410"/>
              <a:gd name="connsiteY71" fmla="*/ 4080696 h 4980074"/>
              <a:gd name="connsiteX72" fmla="*/ 3971053 w 4980410"/>
              <a:gd name="connsiteY72" fmla="*/ 4091696 h 4980074"/>
              <a:gd name="connsiteX73" fmla="*/ 3870253 w 4980410"/>
              <a:gd name="connsiteY73" fmla="*/ 4180388 h 4980074"/>
              <a:gd name="connsiteX74" fmla="*/ 3849526 w 4980410"/>
              <a:gd name="connsiteY74" fmla="*/ 4244701 h 4980074"/>
              <a:gd name="connsiteX75" fmla="*/ 3916404 w 4980410"/>
              <a:gd name="connsiteY75" fmla="*/ 4485353 h 4980074"/>
              <a:gd name="connsiteX76" fmla="*/ 3889419 w 4980410"/>
              <a:gd name="connsiteY76" fmla="*/ 4550097 h 4980074"/>
              <a:gd name="connsiteX77" fmla="*/ 3750634 w 4980410"/>
              <a:gd name="connsiteY77" fmla="*/ 4635116 h 4980074"/>
              <a:gd name="connsiteX78" fmla="*/ 3687614 w 4980410"/>
              <a:gd name="connsiteY78" fmla="*/ 4633166 h 4980074"/>
              <a:gd name="connsiteX79" fmla="*/ 3499866 w 4980410"/>
              <a:gd name="connsiteY79" fmla="*/ 4463723 h 4980074"/>
              <a:gd name="connsiteX80" fmla="*/ 3430155 w 4980410"/>
              <a:gd name="connsiteY80" fmla="*/ 4455945 h 4980074"/>
              <a:gd name="connsiteX81" fmla="*/ 3307993 w 4980410"/>
              <a:gd name="connsiteY81" fmla="*/ 4508376 h 4980074"/>
              <a:gd name="connsiteX82" fmla="*/ 3268058 w 4980410"/>
              <a:gd name="connsiteY82" fmla="*/ 4567724 h 4980074"/>
              <a:gd name="connsiteX83" fmla="*/ 3266088 w 4980410"/>
              <a:gd name="connsiteY83" fmla="*/ 4813115 h 4980074"/>
              <a:gd name="connsiteX84" fmla="*/ 3219464 w 4980410"/>
              <a:gd name="connsiteY84" fmla="*/ 4866635 h 4980074"/>
              <a:gd name="connsiteX85" fmla="*/ 3065144 w 4980410"/>
              <a:gd name="connsiteY85" fmla="*/ 4908703 h 4980074"/>
              <a:gd name="connsiteX86" fmla="*/ 3000831 w 4980410"/>
              <a:gd name="connsiteY86" fmla="*/ 4887976 h 4980074"/>
              <a:gd name="connsiteX87" fmla="*/ 2873087 w 4980410"/>
              <a:gd name="connsiteY87" fmla="*/ 4676669 h 4980074"/>
              <a:gd name="connsiteX88" fmla="*/ 2807912 w 4980410"/>
              <a:gd name="connsiteY88" fmla="*/ 4643425 h 4980074"/>
              <a:gd name="connsiteX89" fmla="*/ 2676905 w 4980410"/>
              <a:gd name="connsiteY89" fmla="*/ 4658733 h 4980074"/>
              <a:gd name="connsiteX90" fmla="*/ 2623160 w 4980410"/>
              <a:gd name="connsiteY90" fmla="*/ 4700165 h 4980074"/>
              <a:gd name="connsiteX91" fmla="*/ 2538961 w 4980410"/>
              <a:gd name="connsiteY91" fmla="*/ 4938642 h 4980074"/>
              <a:gd name="connsiteX92" fmla="*/ 2485216 w 4980410"/>
              <a:gd name="connsiteY92" fmla="*/ 4980074 h 4980074"/>
              <a:gd name="connsiteX93" fmla="*/ 2321190 w 4980410"/>
              <a:gd name="connsiteY93" fmla="*/ 4972501 h 4980074"/>
              <a:gd name="connsiteX94" fmla="*/ 2268103 w 4980410"/>
              <a:gd name="connsiteY94" fmla="*/ 4932136 h 4980074"/>
              <a:gd name="connsiteX95" fmla="*/ 2207053 w 4980410"/>
              <a:gd name="connsiteY95" fmla="*/ 4684794 h 4980074"/>
              <a:gd name="connsiteX96" fmla="*/ 2159793 w 4980410"/>
              <a:gd name="connsiteY96" fmla="*/ 4637739 h 4980074"/>
              <a:gd name="connsiteX97" fmla="*/ 2026200 w 4980410"/>
              <a:gd name="connsiteY97" fmla="*/ 4615494 h 4980074"/>
              <a:gd name="connsiteX98" fmla="*/ 1958644 w 4980410"/>
              <a:gd name="connsiteY98" fmla="*/ 4639011 h 4980074"/>
              <a:gd name="connsiteX99" fmla="*/ 1815529 w 4980410"/>
              <a:gd name="connsiteY99" fmla="*/ 4843812 h 4980074"/>
              <a:gd name="connsiteX100" fmla="*/ 1754232 w 4980410"/>
              <a:gd name="connsiteY100" fmla="*/ 4866898 h 4980074"/>
              <a:gd name="connsiteX101" fmla="*/ 1599277 w 4980410"/>
              <a:gd name="connsiteY101" fmla="*/ 4808392 h 4980074"/>
              <a:gd name="connsiteX102" fmla="*/ 1557845 w 4980410"/>
              <a:gd name="connsiteY102" fmla="*/ 4754647 h 4980074"/>
              <a:gd name="connsiteX103" fmla="*/ 1572333 w 4980410"/>
              <a:gd name="connsiteY103" fmla="*/ 4508393 h 4980074"/>
              <a:gd name="connsiteX104" fmla="*/ 1536729 w 4980410"/>
              <a:gd name="connsiteY104" fmla="*/ 4447958 h 4980074"/>
              <a:gd name="connsiteX105" fmla="*/ 1418897 w 4980410"/>
              <a:gd name="connsiteY105" fmla="*/ 4380607 h 4980074"/>
              <a:gd name="connsiteX106" fmla="*/ 1350048 w 4980410"/>
              <a:gd name="connsiteY106" fmla="*/ 4385347 h 4980074"/>
              <a:gd name="connsiteX107" fmla="*/ 1152983 w 4980410"/>
              <a:gd name="connsiteY107" fmla="*/ 4537265 h 4980074"/>
              <a:gd name="connsiteX108" fmla="*/ 1084134 w 4980410"/>
              <a:gd name="connsiteY108" fmla="*/ 4542005 h 4980074"/>
              <a:gd name="connsiteX109" fmla="*/ 951630 w 4980410"/>
              <a:gd name="connsiteY109" fmla="*/ 4444221 h 4980074"/>
              <a:gd name="connsiteX110" fmla="*/ 934371 w 4980410"/>
              <a:gd name="connsiteY110" fmla="*/ 4376235 h 4980074"/>
              <a:gd name="connsiteX111" fmla="*/ 1019001 w 4980410"/>
              <a:gd name="connsiteY111" fmla="*/ 4144018 h 4980074"/>
              <a:gd name="connsiteX112" fmla="*/ 1001743 w 4980410"/>
              <a:gd name="connsiteY112" fmla="*/ 4076031 h 4980074"/>
              <a:gd name="connsiteX113" fmla="*/ 907223 w 4980410"/>
              <a:gd name="connsiteY113" fmla="*/ 3981921 h 4980074"/>
              <a:gd name="connsiteX114" fmla="*/ 837082 w 4980410"/>
              <a:gd name="connsiteY114" fmla="*/ 3967884 h 4980074"/>
              <a:gd name="connsiteX115" fmla="*/ 603981 w 4980410"/>
              <a:gd name="connsiteY115" fmla="*/ 4053108 h 4980074"/>
              <a:gd name="connsiteX116" fmla="*/ 539668 w 4980410"/>
              <a:gd name="connsiteY116" fmla="*/ 4032381 h 4980074"/>
              <a:gd name="connsiteX117" fmla="*/ 442562 w 4980410"/>
              <a:gd name="connsiteY117" fmla="*/ 3900717 h 4980074"/>
              <a:gd name="connsiteX118" fmla="*/ 444081 w 4980410"/>
              <a:gd name="connsiteY118" fmla="*/ 3831438 h 4980074"/>
              <a:gd name="connsiteX119" fmla="*/ 593886 w 4980410"/>
              <a:gd name="connsiteY119" fmla="*/ 3632465 h 4980074"/>
              <a:gd name="connsiteX120" fmla="*/ 601664 w 4980410"/>
              <a:gd name="connsiteY120" fmla="*/ 3562755 h 4980074"/>
              <a:gd name="connsiteX121" fmla="*/ 537146 w 4980410"/>
              <a:gd name="connsiteY121" fmla="*/ 3447713 h 4980074"/>
              <a:gd name="connsiteX122" fmla="*/ 478229 w 4980410"/>
              <a:gd name="connsiteY122" fmla="*/ 3414037 h 4980074"/>
              <a:gd name="connsiteX123" fmla="*/ 227440 w 4980410"/>
              <a:gd name="connsiteY123" fmla="*/ 3425016 h 4980074"/>
              <a:gd name="connsiteX124" fmla="*/ 174783 w 4980410"/>
              <a:gd name="connsiteY124" fmla="*/ 3390909 h 4980074"/>
              <a:gd name="connsiteX125" fmla="*/ 119766 w 4980410"/>
              <a:gd name="connsiteY125" fmla="*/ 3231193 h 4980074"/>
              <a:gd name="connsiteX126" fmla="*/ 134234 w 4980410"/>
              <a:gd name="connsiteY126" fmla="*/ 3167311 h 4980074"/>
              <a:gd name="connsiteX127" fmla="*/ 338420 w 4980410"/>
              <a:gd name="connsiteY127" fmla="*/ 3027480 h 4980074"/>
              <a:gd name="connsiteX128" fmla="*/ 364974 w 4980410"/>
              <a:gd name="connsiteY128" fmla="*/ 2956477 h 4980074"/>
              <a:gd name="connsiteX129" fmla="*/ 343407 w 4980410"/>
              <a:gd name="connsiteY129" fmla="*/ 2825900 h 4980074"/>
              <a:gd name="connsiteX130" fmla="*/ 296147 w 4980410"/>
              <a:gd name="connsiteY130" fmla="*/ 2778845 h 4980074"/>
              <a:gd name="connsiteX131" fmla="*/ 52704 w 4980410"/>
              <a:gd name="connsiteY131" fmla="*/ 2713854 h 4980074"/>
              <a:gd name="connsiteX132" fmla="*/ 11703 w 4980410"/>
              <a:gd name="connsiteY132" fmla="*/ 2666368 h 4980074"/>
              <a:gd name="connsiteX133" fmla="*/ 68 w 4980410"/>
              <a:gd name="connsiteY133" fmla="*/ 2497376 h 4980074"/>
              <a:gd name="connsiteX134" fmla="*/ 40433 w 4980410"/>
              <a:gd name="connsiteY134" fmla="*/ 2444288 h 4980074"/>
              <a:gd name="connsiteX135" fmla="*/ 273964 w 4980410"/>
              <a:gd name="connsiteY135" fmla="*/ 2365323 h 4980074"/>
              <a:gd name="connsiteX136" fmla="*/ 320588 w 4980410"/>
              <a:gd name="connsiteY136" fmla="*/ 2311804 h 4980074"/>
              <a:gd name="connsiteX137" fmla="*/ 336575 w 4980410"/>
              <a:gd name="connsiteY137" fmla="*/ 2178642 h 4980074"/>
              <a:gd name="connsiteX138" fmla="*/ 306799 w 4980410"/>
              <a:gd name="connsiteY138" fmla="*/ 2111518 h 4980074"/>
              <a:gd name="connsiteX139" fmla="*/ 90773 w 4980410"/>
              <a:gd name="connsiteY139" fmla="*/ 1988041 h 4980074"/>
              <a:gd name="connsiteX140" fmla="*/ 67687 w 4980410"/>
              <a:gd name="connsiteY140" fmla="*/ 1926744 h 4980074"/>
              <a:gd name="connsiteX141" fmla="*/ 106985 w 4980410"/>
              <a:gd name="connsiteY141" fmla="*/ 1766823 h 4980074"/>
              <a:gd name="connsiteX142" fmla="*/ 160730 w 4980410"/>
              <a:gd name="connsiteY142" fmla="*/ 1725391 h 4980074"/>
              <a:gd name="connsiteX143" fmla="*/ 411519 w 4980410"/>
              <a:gd name="connsiteY143" fmla="*/ 1714412 h 4980074"/>
              <a:gd name="connsiteX144" fmla="*/ 471954 w 4980410"/>
              <a:gd name="connsiteY144" fmla="*/ 1678808 h 4980074"/>
              <a:gd name="connsiteX145" fmla="*/ 520097 w 4980410"/>
              <a:gd name="connsiteY145" fmla="*/ 1556010 h 4980074"/>
              <a:gd name="connsiteX146" fmla="*/ 509098 w 4980410"/>
              <a:gd name="connsiteY146" fmla="*/ 1487592 h 4980074"/>
              <a:gd name="connsiteX147" fmla="*/ 345093 w 4980410"/>
              <a:gd name="connsiteY147" fmla="*/ 1297648 h 4980074"/>
              <a:gd name="connsiteX148" fmla="*/ 340784 w 4980410"/>
              <a:gd name="connsiteY148" fmla="*/ 1235058 h 4980074"/>
              <a:gd name="connsiteX149" fmla="*/ 425188 w 4980410"/>
              <a:gd name="connsiteY149" fmla="*/ 1090897 h 4980074"/>
              <a:gd name="connsiteX150" fmla="*/ 486485 w 4980410"/>
              <a:gd name="connsiteY150" fmla="*/ 1067811 h 4980074"/>
              <a:gd name="connsiteX151" fmla="*/ 730358 w 4980410"/>
              <a:gd name="connsiteY151" fmla="*/ 1139061 h 4980074"/>
              <a:gd name="connsiteX152" fmla="*/ 797914 w 4980410"/>
              <a:gd name="connsiteY152" fmla="*/ 1115544 h 4980074"/>
              <a:gd name="connsiteX153" fmla="*/ 885334 w 4980410"/>
              <a:gd name="connsiteY153" fmla="*/ 1015196 h 4980074"/>
              <a:gd name="connsiteX154" fmla="*/ 893112 w 4980410"/>
              <a:gd name="connsiteY154" fmla="*/ 945486 h 4980074"/>
              <a:gd name="connsiteX155" fmla="*/ 789542 w 4980410"/>
              <a:gd name="connsiteY155" fmla="*/ 719937 h 4980074"/>
              <a:gd name="connsiteX156" fmla="*/ 804010 w 4980410"/>
              <a:gd name="connsiteY156" fmla="*/ 656055 h 4980074"/>
              <a:gd name="connsiteX157" fmla="*/ 928553 w 4980410"/>
              <a:gd name="connsiteY157" fmla="*/ 546862 h 4980074"/>
              <a:gd name="connsiteX158" fmla="*/ 997401 w 4980410"/>
              <a:gd name="connsiteY158" fmla="*/ 542122 h 4980074"/>
              <a:gd name="connsiteX159" fmla="*/ 1208030 w 4980410"/>
              <a:gd name="connsiteY159" fmla="*/ 678547 h 4980074"/>
              <a:gd name="connsiteX160" fmla="*/ 1277310 w 4980410"/>
              <a:gd name="connsiteY160" fmla="*/ 680066 h 4980074"/>
              <a:gd name="connsiteX161" fmla="*/ 1391489 w 4980410"/>
              <a:gd name="connsiteY161" fmla="*/ 603030 h 4980074"/>
              <a:gd name="connsiteX162" fmla="*/ 1418906 w 4980410"/>
              <a:gd name="connsiteY162" fmla="*/ 544544 h 4980074"/>
              <a:gd name="connsiteX163" fmla="*/ 1389151 w 4980410"/>
              <a:gd name="connsiteY163" fmla="*/ 295048 h 4980074"/>
              <a:gd name="connsiteX164" fmla="*/ 1416567 w 4980410"/>
              <a:gd name="connsiteY164" fmla="*/ 236563 h 4980074"/>
              <a:gd name="connsiteX165" fmla="*/ 1569163 w 4980410"/>
              <a:gd name="connsiteY165" fmla="*/ 169459 h 4980074"/>
              <a:gd name="connsiteX166" fmla="*/ 1633045 w 4980410"/>
              <a:gd name="connsiteY166" fmla="*/ 183927 h 4980074"/>
              <a:gd name="connsiteX167" fmla="*/ 1797481 w 4980410"/>
              <a:gd name="connsiteY167" fmla="*/ 380130 h 4980074"/>
              <a:gd name="connsiteX168" fmla="*/ 1861794 w 4980410"/>
              <a:gd name="connsiteY168" fmla="*/ 400856 h 4980074"/>
              <a:gd name="connsiteX169" fmla="*/ 1991078 w 4980410"/>
              <a:gd name="connsiteY169" fmla="*/ 360512 h 4980074"/>
              <a:gd name="connsiteX170" fmla="*/ 2038133 w 4980410"/>
              <a:gd name="connsiteY170" fmla="*/ 313252 h 4980074"/>
              <a:gd name="connsiteX171" fmla="*/ 2083916 w 4980410"/>
              <a:gd name="connsiteY171" fmla="*/ 64843 h 4980074"/>
              <a:gd name="connsiteX172" fmla="*/ 2130972 w 4980410"/>
              <a:gd name="connsiteY172" fmla="*/ 17583 h 4980074"/>
              <a:gd name="connsiteX173" fmla="*/ 2293273 w 4980410"/>
              <a:gd name="connsiteY173" fmla="*/ 120 h 4980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80410" h="4980074">
                <a:moveTo>
                  <a:pt x="2489382" y="571193"/>
                </a:moveTo>
                <a:cubicBezTo>
                  <a:pt x="1433405" y="571193"/>
                  <a:pt x="577366" y="1427232"/>
                  <a:pt x="577366" y="2483209"/>
                </a:cubicBezTo>
                <a:cubicBezTo>
                  <a:pt x="577366" y="3539186"/>
                  <a:pt x="1433405" y="4395225"/>
                  <a:pt x="2489382" y="4395225"/>
                </a:cubicBezTo>
                <a:cubicBezTo>
                  <a:pt x="3545359" y="4395225"/>
                  <a:pt x="4401398" y="3539186"/>
                  <a:pt x="4401398" y="2483209"/>
                </a:cubicBezTo>
                <a:cubicBezTo>
                  <a:pt x="4401398" y="1427232"/>
                  <a:pt x="3545359" y="571193"/>
                  <a:pt x="2489382" y="571193"/>
                </a:cubicBezTo>
                <a:close/>
                <a:moveTo>
                  <a:pt x="2293273" y="120"/>
                </a:moveTo>
                <a:cubicBezTo>
                  <a:pt x="2318309" y="-1604"/>
                  <a:pt x="2344638" y="15450"/>
                  <a:pt x="2352189" y="33796"/>
                </a:cubicBezTo>
                <a:cubicBezTo>
                  <a:pt x="2352189" y="33796"/>
                  <a:pt x="2352189" y="33796"/>
                  <a:pt x="2449931" y="266034"/>
                </a:cubicBezTo>
                <a:cubicBezTo>
                  <a:pt x="2457483" y="284380"/>
                  <a:pt x="2483812" y="301433"/>
                  <a:pt x="2503019" y="306399"/>
                </a:cubicBezTo>
                <a:cubicBezTo>
                  <a:pt x="2503019" y="306399"/>
                  <a:pt x="2503019" y="306399"/>
                  <a:pt x="2641578" y="309436"/>
                </a:cubicBezTo>
                <a:cubicBezTo>
                  <a:pt x="2660355" y="308144"/>
                  <a:pt x="2690788" y="293471"/>
                  <a:pt x="2702013" y="273832"/>
                </a:cubicBezTo>
                <a:cubicBezTo>
                  <a:pt x="2702013" y="273832"/>
                  <a:pt x="2702013" y="273832"/>
                  <a:pt x="2812541" y="52409"/>
                </a:cubicBezTo>
                <a:cubicBezTo>
                  <a:pt x="2823766" y="32771"/>
                  <a:pt x="2847940" y="18529"/>
                  <a:pt x="2873406" y="23064"/>
                </a:cubicBezTo>
                <a:cubicBezTo>
                  <a:pt x="2873406" y="23064"/>
                  <a:pt x="2873406" y="23064"/>
                  <a:pt x="3032466" y="49845"/>
                </a:cubicBezTo>
                <a:cubicBezTo>
                  <a:pt x="3057933" y="54380"/>
                  <a:pt x="3078433" y="78123"/>
                  <a:pt x="3080157" y="103159"/>
                </a:cubicBezTo>
                <a:cubicBezTo>
                  <a:pt x="3080157" y="103159"/>
                  <a:pt x="3080157" y="103159"/>
                  <a:pt x="3103653" y="353086"/>
                </a:cubicBezTo>
                <a:cubicBezTo>
                  <a:pt x="3104946" y="371863"/>
                  <a:pt x="3125447" y="395606"/>
                  <a:pt x="3145085" y="406831"/>
                </a:cubicBezTo>
                <a:cubicBezTo>
                  <a:pt x="3145085" y="406831"/>
                  <a:pt x="3145085" y="406831"/>
                  <a:pt x="3273712" y="448284"/>
                </a:cubicBezTo>
                <a:cubicBezTo>
                  <a:pt x="3299609" y="459078"/>
                  <a:pt x="3324214" y="451096"/>
                  <a:pt x="3341699" y="431026"/>
                </a:cubicBezTo>
                <a:cubicBezTo>
                  <a:pt x="3341699" y="431026"/>
                  <a:pt x="3341699" y="431026"/>
                  <a:pt x="3518263" y="255365"/>
                </a:cubicBezTo>
                <a:cubicBezTo>
                  <a:pt x="3529488" y="235727"/>
                  <a:pt x="3560783" y="233572"/>
                  <a:pt x="3580422" y="244797"/>
                </a:cubicBezTo>
                <a:cubicBezTo>
                  <a:pt x="3580422" y="244797"/>
                  <a:pt x="3580422" y="244797"/>
                  <a:pt x="3730411" y="322511"/>
                </a:cubicBezTo>
                <a:cubicBezTo>
                  <a:pt x="3750049" y="333736"/>
                  <a:pt x="3764291" y="357910"/>
                  <a:pt x="3759325" y="377118"/>
                </a:cubicBezTo>
                <a:cubicBezTo>
                  <a:pt x="3759325" y="377118"/>
                  <a:pt x="3759325" y="377118"/>
                  <a:pt x="3707283" y="625957"/>
                </a:cubicBezTo>
                <a:cubicBezTo>
                  <a:pt x="3702316" y="645165"/>
                  <a:pt x="3710730" y="676029"/>
                  <a:pt x="3730369" y="687254"/>
                </a:cubicBezTo>
                <a:cubicBezTo>
                  <a:pt x="3730369" y="687254"/>
                  <a:pt x="3730369" y="687254"/>
                  <a:pt x="3842804" y="767554"/>
                </a:cubicBezTo>
                <a:cubicBezTo>
                  <a:pt x="3856615" y="785469"/>
                  <a:pt x="3887909" y="783314"/>
                  <a:pt x="3912514" y="775331"/>
                </a:cubicBezTo>
                <a:cubicBezTo>
                  <a:pt x="3912514" y="775331"/>
                  <a:pt x="3912514" y="775331"/>
                  <a:pt x="4130511" y="653416"/>
                </a:cubicBezTo>
                <a:cubicBezTo>
                  <a:pt x="4148857" y="645864"/>
                  <a:pt x="4180583" y="649968"/>
                  <a:pt x="4193962" y="661625"/>
                </a:cubicBezTo>
                <a:cubicBezTo>
                  <a:pt x="4193962" y="661625"/>
                  <a:pt x="4193962" y="661625"/>
                  <a:pt x="4308983" y="779478"/>
                </a:cubicBezTo>
                <a:cubicBezTo>
                  <a:pt x="4329053" y="796962"/>
                  <a:pt x="4331208" y="828257"/>
                  <a:pt x="4319982" y="847895"/>
                </a:cubicBezTo>
                <a:cubicBezTo>
                  <a:pt x="4319982" y="847895"/>
                  <a:pt x="4319982" y="847895"/>
                  <a:pt x="4202765" y="1063490"/>
                </a:cubicBezTo>
                <a:cubicBezTo>
                  <a:pt x="4191540" y="1083129"/>
                  <a:pt x="4193694" y="1114424"/>
                  <a:pt x="4207505" y="1132339"/>
                </a:cubicBezTo>
                <a:cubicBezTo>
                  <a:pt x="4207505" y="1132339"/>
                  <a:pt x="4207505" y="1132339"/>
                  <a:pt x="4284110" y="1240260"/>
                </a:cubicBezTo>
                <a:cubicBezTo>
                  <a:pt x="4297921" y="1258175"/>
                  <a:pt x="4330509" y="1274797"/>
                  <a:pt x="4348855" y="1267245"/>
                </a:cubicBezTo>
                <a:cubicBezTo>
                  <a:pt x="4348855" y="1267245"/>
                  <a:pt x="4348855" y="1267245"/>
                  <a:pt x="4597058" y="1218713"/>
                </a:cubicBezTo>
                <a:cubicBezTo>
                  <a:pt x="4615404" y="1211162"/>
                  <a:pt x="4647992" y="1227784"/>
                  <a:pt x="4655544" y="1246130"/>
                </a:cubicBezTo>
                <a:cubicBezTo>
                  <a:pt x="4655544" y="1246130"/>
                  <a:pt x="4655544" y="1246130"/>
                  <a:pt x="4734734" y="1391604"/>
                </a:cubicBezTo>
                <a:cubicBezTo>
                  <a:pt x="4742286" y="1409950"/>
                  <a:pt x="4738182" y="1441676"/>
                  <a:pt x="4720267" y="1455487"/>
                </a:cubicBezTo>
                <a:cubicBezTo>
                  <a:pt x="4720267" y="1455487"/>
                  <a:pt x="4720267" y="1455487"/>
                  <a:pt x="4543702" y="1631148"/>
                </a:cubicBezTo>
                <a:cubicBezTo>
                  <a:pt x="4525787" y="1644958"/>
                  <a:pt x="4521683" y="1676684"/>
                  <a:pt x="4529666" y="1701289"/>
                </a:cubicBezTo>
                <a:cubicBezTo>
                  <a:pt x="4529666" y="1701289"/>
                  <a:pt x="4529666" y="1701289"/>
                  <a:pt x="4569579" y="1824314"/>
                </a:cubicBezTo>
                <a:cubicBezTo>
                  <a:pt x="4577561" y="1848918"/>
                  <a:pt x="4603890" y="1865972"/>
                  <a:pt x="4629357" y="1870507"/>
                </a:cubicBezTo>
                <a:cubicBezTo>
                  <a:pt x="4629357" y="1870507"/>
                  <a:pt x="4629357" y="1870507"/>
                  <a:pt x="4876042" y="1891254"/>
                </a:cubicBezTo>
                <a:cubicBezTo>
                  <a:pt x="4901509" y="1895790"/>
                  <a:pt x="4921578" y="1913274"/>
                  <a:pt x="4923302" y="1938309"/>
                </a:cubicBezTo>
                <a:lnTo>
                  <a:pt x="4959542" y="2099319"/>
                </a:lnTo>
                <a:cubicBezTo>
                  <a:pt x="4961266" y="2124354"/>
                  <a:pt x="4950472" y="2150252"/>
                  <a:pt x="4925867" y="2158235"/>
                </a:cubicBezTo>
                <a:cubicBezTo>
                  <a:pt x="4925867" y="2158235"/>
                  <a:pt x="4925867" y="2158235"/>
                  <a:pt x="4707439" y="2273892"/>
                </a:cubicBezTo>
                <a:cubicBezTo>
                  <a:pt x="4682834" y="2281874"/>
                  <a:pt x="4665781" y="2308203"/>
                  <a:pt x="4667505" y="2333239"/>
                </a:cubicBezTo>
                <a:cubicBezTo>
                  <a:pt x="4667505" y="2333239"/>
                  <a:pt x="4667505" y="2333239"/>
                  <a:pt x="4676985" y="2470936"/>
                </a:cubicBezTo>
                <a:cubicBezTo>
                  <a:pt x="4678278" y="2489713"/>
                  <a:pt x="4692519" y="2513887"/>
                  <a:pt x="4712158" y="2525112"/>
                </a:cubicBezTo>
                <a:cubicBezTo>
                  <a:pt x="4712158" y="2525112"/>
                  <a:pt x="4712158" y="2525112"/>
                  <a:pt x="4945238" y="2622260"/>
                </a:cubicBezTo>
                <a:cubicBezTo>
                  <a:pt x="4964445" y="2627226"/>
                  <a:pt x="4979118" y="2657659"/>
                  <a:pt x="4980410" y="2676435"/>
                </a:cubicBezTo>
                <a:cubicBezTo>
                  <a:pt x="4980410" y="2676435"/>
                  <a:pt x="4980410" y="2676435"/>
                  <a:pt x="4960320" y="2841323"/>
                </a:cubicBezTo>
                <a:cubicBezTo>
                  <a:pt x="4955785" y="2866790"/>
                  <a:pt x="4938300" y="2886859"/>
                  <a:pt x="4913265" y="2888583"/>
                </a:cubicBezTo>
                <a:cubicBezTo>
                  <a:pt x="4913265" y="2888583"/>
                  <a:pt x="4913265" y="2888583"/>
                  <a:pt x="4671320" y="2936684"/>
                </a:cubicBezTo>
                <a:cubicBezTo>
                  <a:pt x="4646284" y="2938408"/>
                  <a:pt x="4622542" y="2958908"/>
                  <a:pt x="4618006" y="2984375"/>
                </a:cubicBezTo>
                <a:cubicBezTo>
                  <a:pt x="4618006" y="2984375"/>
                  <a:pt x="4618006" y="2984375"/>
                  <a:pt x="4582812" y="3112571"/>
                </a:cubicBezTo>
                <a:cubicBezTo>
                  <a:pt x="4577846" y="3131779"/>
                  <a:pt x="4586259" y="3162643"/>
                  <a:pt x="4606329" y="3180127"/>
                </a:cubicBezTo>
                <a:cubicBezTo>
                  <a:pt x="4606329" y="3180127"/>
                  <a:pt x="4606329" y="3180127"/>
                  <a:pt x="4793215" y="3337052"/>
                </a:cubicBezTo>
                <a:cubicBezTo>
                  <a:pt x="4813285" y="3354536"/>
                  <a:pt x="4821267" y="3379142"/>
                  <a:pt x="4810473" y="3405039"/>
                </a:cubicBezTo>
                <a:cubicBezTo>
                  <a:pt x="4810473" y="3405039"/>
                  <a:pt x="4810473" y="3405039"/>
                  <a:pt x="4745277" y="3554166"/>
                </a:cubicBezTo>
                <a:cubicBezTo>
                  <a:pt x="4734052" y="3573805"/>
                  <a:pt x="4709878" y="3588047"/>
                  <a:pt x="4691101" y="3589339"/>
                </a:cubicBezTo>
                <a:cubicBezTo>
                  <a:pt x="4691101" y="3589339"/>
                  <a:pt x="4691101" y="3589339"/>
                  <a:pt x="4437295" y="3556505"/>
                </a:cubicBezTo>
                <a:cubicBezTo>
                  <a:pt x="4418087" y="3551539"/>
                  <a:pt x="4387655" y="3566211"/>
                  <a:pt x="4376429" y="3585850"/>
                </a:cubicBezTo>
                <a:cubicBezTo>
                  <a:pt x="4376429" y="3585850"/>
                  <a:pt x="4376429" y="3585850"/>
                  <a:pt x="4308648" y="3697423"/>
                </a:cubicBezTo>
                <a:cubicBezTo>
                  <a:pt x="4291164" y="3717493"/>
                  <a:pt x="4293318" y="3748788"/>
                  <a:pt x="4307129" y="3766703"/>
                </a:cubicBezTo>
                <a:cubicBezTo>
                  <a:pt x="4307129" y="3766703"/>
                  <a:pt x="4307129" y="3766703"/>
                  <a:pt x="4441132" y="3977579"/>
                </a:cubicBezTo>
                <a:cubicBezTo>
                  <a:pt x="4454943" y="3995494"/>
                  <a:pt x="4450838" y="4027219"/>
                  <a:pt x="4439613" y="4046858"/>
                </a:cubicBezTo>
                <a:cubicBezTo>
                  <a:pt x="4439613" y="4046858"/>
                  <a:pt x="4439613" y="4046858"/>
                  <a:pt x="4328450" y="4167707"/>
                </a:cubicBezTo>
                <a:cubicBezTo>
                  <a:pt x="4317225" y="4187346"/>
                  <a:pt x="4286361" y="4195760"/>
                  <a:pt x="4266722" y="4184534"/>
                </a:cubicBezTo>
                <a:cubicBezTo>
                  <a:pt x="4266722" y="4184534"/>
                  <a:pt x="4266722" y="4184534"/>
                  <a:pt x="4039471" y="4080696"/>
                </a:cubicBezTo>
                <a:cubicBezTo>
                  <a:pt x="4019832" y="4069471"/>
                  <a:pt x="3988968" y="4077885"/>
                  <a:pt x="3971053" y="4091696"/>
                </a:cubicBezTo>
                <a:cubicBezTo>
                  <a:pt x="3971053" y="4091696"/>
                  <a:pt x="3971053" y="4091696"/>
                  <a:pt x="3870253" y="4180388"/>
                </a:cubicBezTo>
                <a:cubicBezTo>
                  <a:pt x="3852338" y="4194199"/>
                  <a:pt x="3841975" y="4226355"/>
                  <a:pt x="3849526" y="4244701"/>
                </a:cubicBezTo>
                <a:cubicBezTo>
                  <a:pt x="3849526" y="4244701"/>
                  <a:pt x="3849526" y="4244701"/>
                  <a:pt x="3916404" y="4485353"/>
                </a:cubicBezTo>
                <a:cubicBezTo>
                  <a:pt x="3924387" y="4509958"/>
                  <a:pt x="3913593" y="4535856"/>
                  <a:pt x="3889419" y="4550097"/>
                </a:cubicBezTo>
                <a:cubicBezTo>
                  <a:pt x="3889419" y="4550097"/>
                  <a:pt x="3889419" y="4550097"/>
                  <a:pt x="3750634" y="4635116"/>
                </a:cubicBezTo>
                <a:cubicBezTo>
                  <a:pt x="3732719" y="4648927"/>
                  <a:pt x="3700993" y="4644822"/>
                  <a:pt x="3687614" y="4633166"/>
                </a:cubicBezTo>
                <a:cubicBezTo>
                  <a:pt x="3687614" y="4633166"/>
                  <a:pt x="3687614" y="4633166"/>
                  <a:pt x="3499866" y="4463723"/>
                </a:cubicBezTo>
                <a:cubicBezTo>
                  <a:pt x="3480227" y="4452498"/>
                  <a:pt x="3448501" y="4448394"/>
                  <a:pt x="3430155" y="4455945"/>
                </a:cubicBezTo>
                <a:cubicBezTo>
                  <a:pt x="3430155" y="4455945"/>
                  <a:pt x="3430155" y="4455945"/>
                  <a:pt x="3307993" y="4508376"/>
                </a:cubicBezTo>
                <a:cubicBezTo>
                  <a:pt x="3283388" y="4516359"/>
                  <a:pt x="3266335" y="4542688"/>
                  <a:pt x="3268058" y="4567724"/>
                </a:cubicBezTo>
                <a:cubicBezTo>
                  <a:pt x="3268058" y="4567724"/>
                  <a:pt x="3268058" y="4567724"/>
                  <a:pt x="3266088" y="4813115"/>
                </a:cubicBezTo>
                <a:cubicBezTo>
                  <a:pt x="3261553" y="4838582"/>
                  <a:pt x="3244500" y="4864911"/>
                  <a:pt x="3219464" y="4866635"/>
                </a:cubicBezTo>
                <a:cubicBezTo>
                  <a:pt x="3219464" y="4866635"/>
                  <a:pt x="3219464" y="4866635"/>
                  <a:pt x="3065144" y="4908703"/>
                </a:cubicBezTo>
                <a:cubicBezTo>
                  <a:pt x="3040540" y="4916685"/>
                  <a:pt x="3014642" y="4905891"/>
                  <a:pt x="3000831" y="4887976"/>
                </a:cubicBezTo>
                <a:cubicBezTo>
                  <a:pt x="3000831" y="4887976"/>
                  <a:pt x="3000831" y="4887976"/>
                  <a:pt x="2873087" y="4676669"/>
                </a:cubicBezTo>
                <a:cubicBezTo>
                  <a:pt x="2858846" y="4652496"/>
                  <a:pt x="2832948" y="4641701"/>
                  <a:pt x="2807912" y="4643425"/>
                </a:cubicBezTo>
                <a:cubicBezTo>
                  <a:pt x="2807912" y="4643425"/>
                  <a:pt x="2807912" y="4643425"/>
                  <a:pt x="2676905" y="4658733"/>
                </a:cubicBezTo>
                <a:cubicBezTo>
                  <a:pt x="2651869" y="4660457"/>
                  <a:pt x="2628126" y="4680958"/>
                  <a:pt x="2623160" y="4700165"/>
                </a:cubicBezTo>
                <a:cubicBezTo>
                  <a:pt x="2623160" y="4700165"/>
                  <a:pt x="2623160" y="4700165"/>
                  <a:pt x="2538961" y="4938642"/>
                </a:cubicBezTo>
                <a:cubicBezTo>
                  <a:pt x="2534426" y="4964109"/>
                  <a:pt x="2510252" y="4978350"/>
                  <a:pt x="2485216" y="4980074"/>
                </a:cubicBezTo>
                <a:cubicBezTo>
                  <a:pt x="2485216" y="4980074"/>
                  <a:pt x="2485216" y="4980074"/>
                  <a:pt x="2321190" y="4972501"/>
                </a:cubicBezTo>
                <a:cubicBezTo>
                  <a:pt x="2301983" y="4967535"/>
                  <a:pt x="2275654" y="4950482"/>
                  <a:pt x="2268103" y="4932136"/>
                </a:cubicBezTo>
                <a:cubicBezTo>
                  <a:pt x="2268103" y="4932136"/>
                  <a:pt x="2268103" y="4932136"/>
                  <a:pt x="2207053" y="4684794"/>
                </a:cubicBezTo>
                <a:cubicBezTo>
                  <a:pt x="2205760" y="4666017"/>
                  <a:pt x="2179000" y="4642705"/>
                  <a:pt x="2159793" y="4637739"/>
                </a:cubicBezTo>
                <a:cubicBezTo>
                  <a:pt x="2159793" y="4637739"/>
                  <a:pt x="2159793" y="4637739"/>
                  <a:pt x="2026200" y="4615494"/>
                </a:cubicBezTo>
                <a:cubicBezTo>
                  <a:pt x="2000733" y="4610958"/>
                  <a:pt x="1976559" y="4625200"/>
                  <a:pt x="1958644" y="4639011"/>
                </a:cubicBezTo>
                <a:cubicBezTo>
                  <a:pt x="1958644" y="4639011"/>
                  <a:pt x="1958644" y="4639011"/>
                  <a:pt x="1815529" y="4843812"/>
                </a:cubicBezTo>
                <a:cubicBezTo>
                  <a:pt x="1804303" y="4863451"/>
                  <a:pt x="1773440" y="4871864"/>
                  <a:pt x="1754232" y="4866898"/>
                </a:cubicBezTo>
                <a:cubicBezTo>
                  <a:pt x="1754232" y="4866898"/>
                  <a:pt x="1754232" y="4866898"/>
                  <a:pt x="1599277" y="4808392"/>
                </a:cubicBezTo>
                <a:cubicBezTo>
                  <a:pt x="1573810" y="4803856"/>
                  <a:pt x="1559568" y="4779682"/>
                  <a:pt x="1557845" y="4754647"/>
                </a:cubicBezTo>
                <a:cubicBezTo>
                  <a:pt x="1557845" y="4754647"/>
                  <a:pt x="1557845" y="4754647"/>
                  <a:pt x="1572333" y="4508393"/>
                </a:cubicBezTo>
                <a:cubicBezTo>
                  <a:pt x="1576868" y="4482926"/>
                  <a:pt x="1555937" y="4452924"/>
                  <a:pt x="1536729" y="4447958"/>
                </a:cubicBezTo>
                <a:cubicBezTo>
                  <a:pt x="1536729" y="4447958"/>
                  <a:pt x="1536729" y="4447958"/>
                  <a:pt x="1418897" y="4380607"/>
                </a:cubicBezTo>
                <a:cubicBezTo>
                  <a:pt x="1399258" y="4369382"/>
                  <a:pt x="1367963" y="4371536"/>
                  <a:pt x="1350048" y="4385347"/>
                </a:cubicBezTo>
                <a:cubicBezTo>
                  <a:pt x="1350048" y="4385347"/>
                  <a:pt x="1350048" y="4385347"/>
                  <a:pt x="1152983" y="4537265"/>
                </a:cubicBezTo>
                <a:cubicBezTo>
                  <a:pt x="1135068" y="4551076"/>
                  <a:pt x="1103773" y="4553230"/>
                  <a:pt x="1084134" y="4542005"/>
                </a:cubicBezTo>
                <a:cubicBezTo>
                  <a:pt x="1084134" y="4542005"/>
                  <a:pt x="1084134" y="4542005"/>
                  <a:pt x="951630" y="4444221"/>
                </a:cubicBezTo>
                <a:cubicBezTo>
                  <a:pt x="931560" y="4426738"/>
                  <a:pt x="923577" y="4402132"/>
                  <a:pt x="934371" y="4376235"/>
                </a:cubicBezTo>
                <a:cubicBezTo>
                  <a:pt x="934371" y="4376235"/>
                  <a:pt x="934371" y="4376235"/>
                  <a:pt x="1019001" y="4144018"/>
                </a:cubicBezTo>
                <a:cubicBezTo>
                  <a:pt x="1023967" y="4124810"/>
                  <a:pt x="1021813" y="4093515"/>
                  <a:pt x="1001743" y="4076031"/>
                </a:cubicBezTo>
                <a:cubicBezTo>
                  <a:pt x="1001743" y="4076031"/>
                  <a:pt x="1001743" y="4076031"/>
                  <a:pt x="907223" y="3981921"/>
                </a:cubicBezTo>
                <a:cubicBezTo>
                  <a:pt x="893412" y="3964005"/>
                  <a:pt x="861686" y="3959901"/>
                  <a:pt x="837082" y="3967884"/>
                </a:cubicBezTo>
                <a:cubicBezTo>
                  <a:pt x="837082" y="3967884"/>
                  <a:pt x="837082" y="3967884"/>
                  <a:pt x="603981" y="4053108"/>
                </a:cubicBezTo>
                <a:cubicBezTo>
                  <a:pt x="585636" y="4060659"/>
                  <a:pt x="553479" y="4050296"/>
                  <a:pt x="539668" y="4032381"/>
                </a:cubicBezTo>
                <a:cubicBezTo>
                  <a:pt x="539668" y="4032381"/>
                  <a:pt x="539668" y="4032381"/>
                  <a:pt x="442562" y="3900717"/>
                </a:cubicBezTo>
                <a:cubicBezTo>
                  <a:pt x="428752" y="3882802"/>
                  <a:pt x="432856" y="3851076"/>
                  <a:pt x="444081" y="3831438"/>
                </a:cubicBezTo>
                <a:cubicBezTo>
                  <a:pt x="444081" y="3831438"/>
                  <a:pt x="444081" y="3831438"/>
                  <a:pt x="593886" y="3632465"/>
                </a:cubicBezTo>
                <a:cubicBezTo>
                  <a:pt x="611801" y="3618654"/>
                  <a:pt x="609646" y="3587359"/>
                  <a:pt x="601664" y="3562755"/>
                </a:cubicBezTo>
                <a:cubicBezTo>
                  <a:pt x="601664" y="3562755"/>
                  <a:pt x="601664" y="3562755"/>
                  <a:pt x="537146" y="3447713"/>
                </a:cubicBezTo>
                <a:cubicBezTo>
                  <a:pt x="529594" y="3429367"/>
                  <a:pt x="497006" y="3412745"/>
                  <a:pt x="478229" y="3414037"/>
                </a:cubicBezTo>
                <a:cubicBezTo>
                  <a:pt x="478229" y="3414037"/>
                  <a:pt x="478229" y="3414037"/>
                  <a:pt x="227440" y="3425016"/>
                </a:cubicBezTo>
                <a:cubicBezTo>
                  <a:pt x="202404" y="3426739"/>
                  <a:pt x="182335" y="3409255"/>
                  <a:pt x="174783" y="3390909"/>
                </a:cubicBezTo>
                <a:cubicBezTo>
                  <a:pt x="174783" y="3390909"/>
                  <a:pt x="174783" y="3390909"/>
                  <a:pt x="119766" y="3231193"/>
                </a:cubicBezTo>
                <a:cubicBezTo>
                  <a:pt x="112214" y="3212847"/>
                  <a:pt x="116319" y="3181121"/>
                  <a:pt x="134234" y="3167311"/>
                </a:cubicBezTo>
                <a:cubicBezTo>
                  <a:pt x="134234" y="3167311"/>
                  <a:pt x="134234" y="3167311"/>
                  <a:pt x="338420" y="3027480"/>
                </a:cubicBezTo>
                <a:cubicBezTo>
                  <a:pt x="356335" y="3013669"/>
                  <a:pt x="372957" y="2981082"/>
                  <a:pt x="364974" y="2956477"/>
                </a:cubicBezTo>
                <a:cubicBezTo>
                  <a:pt x="364974" y="2956477"/>
                  <a:pt x="364974" y="2956477"/>
                  <a:pt x="343407" y="2825900"/>
                </a:cubicBezTo>
                <a:cubicBezTo>
                  <a:pt x="335855" y="2807555"/>
                  <a:pt x="315354" y="2783811"/>
                  <a:pt x="296147" y="2778845"/>
                </a:cubicBezTo>
                <a:cubicBezTo>
                  <a:pt x="296147" y="2778845"/>
                  <a:pt x="296147" y="2778845"/>
                  <a:pt x="52704" y="2713854"/>
                </a:cubicBezTo>
                <a:cubicBezTo>
                  <a:pt x="27237" y="2709319"/>
                  <a:pt x="6737" y="2685576"/>
                  <a:pt x="11703" y="2666368"/>
                </a:cubicBezTo>
                <a:cubicBezTo>
                  <a:pt x="11703" y="2666368"/>
                  <a:pt x="11703" y="2666368"/>
                  <a:pt x="68" y="2497376"/>
                </a:cubicBezTo>
                <a:cubicBezTo>
                  <a:pt x="-1225" y="2478599"/>
                  <a:pt x="15828" y="2452271"/>
                  <a:pt x="40433" y="2444288"/>
                </a:cubicBezTo>
                <a:cubicBezTo>
                  <a:pt x="40433" y="2444288"/>
                  <a:pt x="40433" y="2444288"/>
                  <a:pt x="273964" y="2365323"/>
                </a:cubicBezTo>
                <a:cubicBezTo>
                  <a:pt x="298569" y="2357341"/>
                  <a:pt x="315622" y="2331012"/>
                  <a:pt x="320588" y="2311804"/>
                </a:cubicBezTo>
                <a:cubicBezTo>
                  <a:pt x="320588" y="2311804"/>
                  <a:pt x="320588" y="2311804"/>
                  <a:pt x="336575" y="2178642"/>
                </a:cubicBezTo>
                <a:cubicBezTo>
                  <a:pt x="341110" y="2153176"/>
                  <a:pt x="326868" y="2129002"/>
                  <a:pt x="306799" y="2111518"/>
                </a:cubicBezTo>
                <a:cubicBezTo>
                  <a:pt x="306799" y="2111518"/>
                  <a:pt x="306799" y="2111518"/>
                  <a:pt x="90773" y="1988041"/>
                </a:cubicBezTo>
                <a:cubicBezTo>
                  <a:pt x="71134" y="1976816"/>
                  <a:pt x="62720" y="1945952"/>
                  <a:pt x="67687" y="1926744"/>
                </a:cubicBezTo>
                <a:cubicBezTo>
                  <a:pt x="67687" y="1926744"/>
                  <a:pt x="67687" y="1926744"/>
                  <a:pt x="106985" y="1766823"/>
                </a:cubicBezTo>
                <a:cubicBezTo>
                  <a:pt x="117779" y="1740925"/>
                  <a:pt x="135263" y="1720855"/>
                  <a:pt x="160730" y="1725391"/>
                </a:cubicBezTo>
                <a:cubicBezTo>
                  <a:pt x="160730" y="1725391"/>
                  <a:pt x="160730" y="1725391"/>
                  <a:pt x="411519" y="1714412"/>
                </a:cubicBezTo>
                <a:cubicBezTo>
                  <a:pt x="430727" y="1719379"/>
                  <a:pt x="460729" y="1698447"/>
                  <a:pt x="471954" y="1678808"/>
                </a:cubicBezTo>
                <a:cubicBezTo>
                  <a:pt x="471954" y="1678808"/>
                  <a:pt x="471954" y="1678808"/>
                  <a:pt x="520097" y="1556010"/>
                </a:cubicBezTo>
                <a:cubicBezTo>
                  <a:pt x="531322" y="1536371"/>
                  <a:pt x="529168" y="1505076"/>
                  <a:pt x="509098" y="1487592"/>
                </a:cubicBezTo>
                <a:cubicBezTo>
                  <a:pt x="509098" y="1487592"/>
                  <a:pt x="509098" y="1487592"/>
                  <a:pt x="345093" y="1297648"/>
                </a:cubicBezTo>
                <a:cubicBezTo>
                  <a:pt x="331282" y="1279733"/>
                  <a:pt x="329559" y="1254697"/>
                  <a:pt x="340784" y="1235058"/>
                </a:cubicBezTo>
                <a:cubicBezTo>
                  <a:pt x="340784" y="1235058"/>
                  <a:pt x="340784" y="1235058"/>
                  <a:pt x="425188" y="1090897"/>
                </a:cubicBezTo>
                <a:cubicBezTo>
                  <a:pt x="436413" y="1071259"/>
                  <a:pt x="467277" y="1062845"/>
                  <a:pt x="486485" y="1067811"/>
                </a:cubicBezTo>
                <a:cubicBezTo>
                  <a:pt x="486485" y="1067811"/>
                  <a:pt x="486485" y="1067811"/>
                  <a:pt x="730358" y="1139061"/>
                </a:cubicBezTo>
                <a:cubicBezTo>
                  <a:pt x="749566" y="1144028"/>
                  <a:pt x="780430" y="1135614"/>
                  <a:pt x="797914" y="1115544"/>
                </a:cubicBezTo>
                <a:cubicBezTo>
                  <a:pt x="797914" y="1115544"/>
                  <a:pt x="797914" y="1115544"/>
                  <a:pt x="885334" y="1015196"/>
                </a:cubicBezTo>
                <a:cubicBezTo>
                  <a:pt x="896559" y="995557"/>
                  <a:pt x="900663" y="963832"/>
                  <a:pt x="893112" y="945486"/>
                </a:cubicBezTo>
                <a:cubicBezTo>
                  <a:pt x="893112" y="945486"/>
                  <a:pt x="893112" y="945486"/>
                  <a:pt x="789542" y="719937"/>
                </a:cubicBezTo>
                <a:cubicBezTo>
                  <a:pt x="781559" y="695332"/>
                  <a:pt x="786094" y="669866"/>
                  <a:pt x="804010" y="656055"/>
                </a:cubicBezTo>
                <a:cubicBezTo>
                  <a:pt x="804010" y="656055"/>
                  <a:pt x="804010" y="656055"/>
                  <a:pt x="928553" y="546862"/>
                </a:cubicBezTo>
                <a:cubicBezTo>
                  <a:pt x="946468" y="533052"/>
                  <a:pt x="977762" y="530897"/>
                  <a:pt x="997401" y="542122"/>
                </a:cubicBezTo>
                <a:cubicBezTo>
                  <a:pt x="997401" y="542122"/>
                  <a:pt x="997401" y="542122"/>
                  <a:pt x="1208030" y="678547"/>
                </a:cubicBezTo>
                <a:cubicBezTo>
                  <a:pt x="1227669" y="689772"/>
                  <a:pt x="1258964" y="687618"/>
                  <a:pt x="1277310" y="680066"/>
                </a:cubicBezTo>
                <a:cubicBezTo>
                  <a:pt x="1277310" y="680066"/>
                  <a:pt x="1277310" y="680066"/>
                  <a:pt x="1391489" y="603030"/>
                </a:cubicBezTo>
                <a:cubicBezTo>
                  <a:pt x="1409835" y="595478"/>
                  <a:pt x="1420199" y="563321"/>
                  <a:pt x="1418906" y="544544"/>
                </a:cubicBezTo>
                <a:cubicBezTo>
                  <a:pt x="1418906" y="544544"/>
                  <a:pt x="1418906" y="544544"/>
                  <a:pt x="1389151" y="295048"/>
                </a:cubicBezTo>
                <a:cubicBezTo>
                  <a:pt x="1381168" y="270443"/>
                  <a:pt x="1398221" y="244115"/>
                  <a:pt x="1416567" y="236563"/>
                </a:cubicBezTo>
                <a:cubicBezTo>
                  <a:pt x="1416567" y="236563"/>
                  <a:pt x="1416567" y="236563"/>
                  <a:pt x="1569163" y="169459"/>
                </a:cubicBezTo>
                <a:cubicBezTo>
                  <a:pt x="1593768" y="161476"/>
                  <a:pt x="1619234" y="166012"/>
                  <a:pt x="1633045" y="183927"/>
                </a:cubicBezTo>
                <a:cubicBezTo>
                  <a:pt x="1633045" y="183927"/>
                  <a:pt x="1633045" y="183927"/>
                  <a:pt x="1797481" y="380130"/>
                </a:cubicBezTo>
                <a:cubicBezTo>
                  <a:pt x="1810861" y="391786"/>
                  <a:pt x="1843017" y="402149"/>
                  <a:pt x="1861794" y="400856"/>
                </a:cubicBezTo>
                <a:cubicBezTo>
                  <a:pt x="1861794" y="400856"/>
                  <a:pt x="1861794" y="400856"/>
                  <a:pt x="1991078" y="360512"/>
                </a:cubicBezTo>
                <a:cubicBezTo>
                  <a:pt x="2016114" y="358788"/>
                  <a:pt x="2033167" y="332460"/>
                  <a:pt x="2038133" y="313252"/>
                </a:cubicBezTo>
                <a:cubicBezTo>
                  <a:pt x="2038133" y="313252"/>
                  <a:pt x="2038133" y="313252"/>
                  <a:pt x="2083916" y="64843"/>
                </a:cubicBezTo>
                <a:cubicBezTo>
                  <a:pt x="2082624" y="46067"/>
                  <a:pt x="2106367" y="25566"/>
                  <a:pt x="2130972" y="17583"/>
                </a:cubicBezTo>
                <a:cubicBezTo>
                  <a:pt x="2130972" y="17583"/>
                  <a:pt x="2130972" y="17583"/>
                  <a:pt x="2293273" y="120"/>
                </a:cubicBezTo>
                <a:close/>
              </a:path>
            </a:pathLst>
          </a:custGeom>
          <a:solidFill>
            <a:srgbClr val="004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任意多边形 5"/>
          <p:cNvSpPr>
            <a:spLocks/>
          </p:cNvSpPr>
          <p:nvPr/>
        </p:nvSpPr>
        <p:spPr bwMode="auto">
          <a:xfrm>
            <a:off x="7086395" y="2803018"/>
            <a:ext cx="2078850" cy="2080963"/>
          </a:xfrm>
          <a:custGeom>
            <a:avLst/>
            <a:gdLst>
              <a:gd name="connsiteX0" fmla="*/ 2485624 w 4976318"/>
              <a:gd name="connsiteY0" fmla="*/ 578679 h 4981376"/>
              <a:gd name="connsiteX1" fmla="*/ 573608 w 4976318"/>
              <a:gd name="connsiteY1" fmla="*/ 2490695 h 4981376"/>
              <a:gd name="connsiteX2" fmla="*/ 2485624 w 4976318"/>
              <a:gd name="connsiteY2" fmla="*/ 4402711 h 4981376"/>
              <a:gd name="connsiteX3" fmla="*/ 4397640 w 4976318"/>
              <a:gd name="connsiteY3" fmla="*/ 2490695 h 4981376"/>
              <a:gd name="connsiteX4" fmla="*/ 2485624 w 4976318"/>
              <a:gd name="connsiteY4" fmla="*/ 578679 h 4981376"/>
              <a:gd name="connsiteX5" fmla="*/ 2460535 w 4976318"/>
              <a:gd name="connsiteY5" fmla="*/ 0 h 4981376"/>
              <a:gd name="connsiteX6" fmla="*/ 2516999 w 4976318"/>
              <a:gd name="connsiteY6" fmla="*/ 37643 h 4981376"/>
              <a:gd name="connsiteX7" fmla="*/ 2598558 w 4976318"/>
              <a:gd name="connsiteY7" fmla="*/ 276046 h 4981376"/>
              <a:gd name="connsiteX8" fmla="*/ 2648748 w 4976318"/>
              <a:gd name="connsiteY8" fmla="*/ 319963 h 4981376"/>
              <a:gd name="connsiteX9" fmla="*/ 2786771 w 4976318"/>
              <a:gd name="connsiteY9" fmla="*/ 332510 h 4981376"/>
              <a:gd name="connsiteX10" fmla="*/ 2849509 w 4976318"/>
              <a:gd name="connsiteY10" fmla="*/ 301141 h 4981376"/>
              <a:gd name="connsiteX11" fmla="*/ 2974984 w 4976318"/>
              <a:gd name="connsiteY11" fmla="*/ 87833 h 4981376"/>
              <a:gd name="connsiteX12" fmla="*/ 3037722 w 4976318"/>
              <a:gd name="connsiteY12" fmla="*/ 62738 h 4981376"/>
              <a:gd name="connsiteX13" fmla="*/ 3194567 w 4976318"/>
              <a:gd name="connsiteY13" fmla="*/ 100380 h 4981376"/>
              <a:gd name="connsiteX14" fmla="*/ 3238483 w 4976318"/>
              <a:gd name="connsiteY14" fmla="*/ 156845 h 4981376"/>
              <a:gd name="connsiteX15" fmla="*/ 3244757 w 4976318"/>
              <a:gd name="connsiteY15" fmla="*/ 407795 h 4981376"/>
              <a:gd name="connsiteX16" fmla="*/ 3282399 w 4976318"/>
              <a:gd name="connsiteY16" fmla="*/ 464259 h 4981376"/>
              <a:gd name="connsiteX17" fmla="*/ 3407875 w 4976318"/>
              <a:gd name="connsiteY17" fmla="*/ 514450 h 4981376"/>
              <a:gd name="connsiteX18" fmla="*/ 3476886 w 4976318"/>
              <a:gd name="connsiteY18" fmla="*/ 501902 h 4981376"/>
              <a:gd name="connsiteX19" fmla="*/ 3665100 w 4976318"/>
              <a:gd name="connsiteY19" fmla="*/ 338784 h 4981376"/>
              <a:gd name="connsiteX20" fmla="*/ 3727837 w 4976318"/>
              <a:gd name="connsiteY20" fmla="*/ 332510 h 4981376"/>
              <a:gd name="connsiteX21" fmla="*/ 3872134 w 4976318"/>
              <a:gd name="connsiteY21" fmla="*/ 420343 h 4981376"/>
              <a:gd name="connsiteX22" fmla="*/ 3897229 w 4976318"/>
              <a:gd name="connsiteY22" fmla="*/ 476807 h 4981376"/>
              <a:gd name="connsiteX23" fmla="*/ 3828218 w 4976318"/>
              <a:gd name="connsiteY23" fmla="*/ 721484 h 4981376"/>
              <a:gd name="connsiteX24" fmla="*/ 3847039 w 4976318"/>
              <a:gd name="connsiteY24" fmla="*/ 784222 h 4981376"/>
              <a:gd name="connsiteX25" fmla="*/ 3953693 w 4976318"/>
              <a:gd name="connsiteY25" fmla="*/ 872055 h 4981376"/>
              <a:gd name="connsiteX26" fmla="*/ 4022705 w 4976318"/>
              <a:gd name="connsiteY26" fmla="*/ 884602 h 4981376"/>
              <a:gd name="connsiteX27" fmla="*/ 4248561 w 4976318"/>
              <a:gd name="connsiteY27" fmla="*/ 777948 h 4981376"/>
              <a:gd name="connsiteX28" fmla="*/ 4311298 w 4976318"/>
              <a:gd name="connsiteY28" fmla="*/ 790496 h 4981376"/>
              <a:gd name="connsiteX29" fmla="*/ 4417952 w 4976318"/>
              <a:gd name="connsiteY29" fmla="*/ 915971 h 4981376"/>
              <a:gd name="connsiteX30" fmla="*/ 4424226 w 4976318"/>
              <a:gd name="connsiteY30" fmla="*/ 984983 h 4981376"/>
              <a:gd name="connsiteX31" fmla="*/ 4292477 w 4976318"/>
              <a:gd name="connsiteY31" fmla="*/ 1192017 h 4981376"/>
              <a:gd name="connsiteX32" fmla="*/ 4292477 w 4976318"/>
              <a:gd name="connsiteY32" fmla="*/ 1261029 h 4981376"/>
              <a:gd name="connsiteX33" fmla="*/ 4361488 w 4976318"/>
              <a:gd name="connsiteY33" fmla="*/ 1373957 h 4981376"/>
              <a:gd name="connsiteX34" fmla="*/ 4424226 w 4976318"/>
              <a:gd name="connsiteY34" fmla="*/ 1405325 h 4981376"/>
              <a:gd name="connsiteX35" fmla="*/ 4675177 w 4976318"/>
              <a:gd name="connsiteY35" fmla="*/ 1373957 h 4981376"/>
              <a:gd name="connsiteX36" fmla="*/ 4731641 w 4976318"/>
              <a:gd name="connsiteY36" fmla="*/ 1405325 h 4981376"/>
              <a:gd name="connsiteX37" fmla="*/ 4800653 w 4976318"/>
              <a:gd name="connsiteY37" fmla="*/ 1555896 h 4981376"/>
              <a:gd name="connsiteX38" fmla="*/ 4781831 w 4976318"/>
              <a:gd name="connsiteY38" fmla="*/ 1618634 h 4981376"/>
              <a:gd name="connsiteX39" fmla="*/ 4593618 w 4976318"/>
              <a:gd name="connsiteY39" fmla="*/ 1781752 h 4981376"/>
              <a:gd name="connsiteX40" fmla="*/ 4574797 w 4976318"/>
              <a:gd name="connsiteY40" fmla="*/ 1850763 h 4981376"/>
              <a:gd name="connsiteX41" fmla="*/ 4606166 w 4976318"/>
              <a:gd name="connsiteY41" fmla="*/ 1976239 h 4981376"/>
              <a:gd name="connsiteX42" fmla="*/ 4662630 w 4976318"/>
              <a:gd name="connsiteY42" fmla="*/ 2026429 h 4981376"/>
              <a:gd name="connsiteX43" fmla="*/ 4907307 w 4976318"/>
              <a:gd name="connsiteY43" fmla="*/ 2064072 h 4981376"/>
              <a:gd name="connsiteX44" fmla="*/ 4951223 w 4976318"/>
              <a:gd name="connsiteY44" fmla="*/ 2114262 h 4981376"/>
              <a:gd name="connsiteX45" fmla="*/ 4976318 w 4976318"/>
              <a:gd name="connsiteY45" fmla="*/ 2277380 h 4981376"/>
              <a:gd name="connsiteX46" fmla="*/ 4938676 w 4976318"/>
              <a:gd name="connsiteY46" fmla="*/ 2333844 h 4981376"/>
              <a:gd name="connsiteX47" fmla="*/ 4712820 w 4976318"/>
              <a:gd name="connsiteY47" fmla="*/ 2434224 h 4981376"/>
              <a:gd name="connsiteX48" fmla="*/ 4668903 w 4976318"/>
              <a:gd name="connsiteY48" fmla="*/ 2490688 h 4981376"/>
              <a:gd name="connsiteX49" fmla="*/ 4668903 w 4976318"/>
              <a:gd name="connsiteY49" fmla="*/ 2628711 h 4981376"/>
              <a:gd name="connsiteX50" fmla="*/ 4700272 w 4976318"/>
              <a:gd name="connsiteY50" fmla="*/ 2685175 h 4981376"/>
              <a:gd name="connsiteX51" fmla="*/ 4926128 w 4976318"/>
              <a:gd name="connsiteY51" fmla="*/ 2798103 h 4981376"/>
              <a:gd name="connsiteX52" fmla="*/ 4957497 w 4976318"/>
              <a:gd name="connsiteY52" fmla="*/ 2854567 h 4981376"/>
              <a:gd name="connsiteX53" fmla="*/ 4926128 w 4976318"/>
              <a:gd name="connsiteY53" fmla="*/ 3017685 h 4981376"/>
              <a:gd name="connsiteX54" fmla="*/ 4875938 w 4976318"/>
              <a:gd name="connsiteY54" fmla="*/ 3061601 h 4981376"/>
              <a:gd name="connsiteX55" fmla="*/ 4631261 w 4976318"/>
              <a:gd name="connsiteY55" fmla="*/ 3092970 h 4981376"/>
              <a:gd name="connsiteX56" fmla="*/ 4574797 w 4976318"/>
              <a:gd name="connsiteY56" fmla="*/ 3136887 h 4981376"/>
              <a:gd name="connsiteX57" fmla="*/ 4530880 w 4976318"/>
              <a:gd name="connsiteY57" fmla="*/ 3262362 h 4981376"/>
              <a:gd name="connsiteX58" fmla="*/ 4549702 w 4976318"/>
              <a:gd name="connsiteY58" fmla="*/ 3331374 h 4981376"/>
              <a:gd name="connsiteX59" fmla="*/ 4725367 w 4976318"/>
              <a:gd name="connsiteY59" fmla="*/ 3500766 h 4981376"/>
              <a:gd name="connsiteX60" fmla="*/ 4737915 w 4976318"/>
              <a:gd name="connsiteY60" fmla="*/ 3569777 h 4981376"/>
              <a:gd name="connsiteX61" fmla="*/ 4662630 w 4976318"/>
              <a:gd name="connsiteY61" fmla="*/ 3714074 h 4981376"/>
              <a:gd name="connsiteX62" fmla="*/ 4606166 w 4976318"/>
              <a:gd name="connsiteY62" fmla="*/ 3745443 h 4981376"/>
              <a:gd name="connsiteX63" fmla="*/ 4355215 w 4976318"/>
              <a:gd name="connsiteY63" fmla="*/ 3695253 h 4981376"/>
              <a:gd name="connsiteX64" fmla="*/ 4292477 w 4976318"/>
              <a:gd name="connsiteY64" fmla="*/ 3720348 h 4981376"/>
              <a:gd name="connsiteX65" fmla="*/ 4217192 w 4976318"/>
              <a:gd name="connsiteY65" fmla="*/ 3827002 h 4981376"/>
              <a:gd name="connsiteX66" fmla="*/ 4210918 w 4976318"/>
              <a:gd name="connsiteY66" fmla="*/ 3896013 h 4981376"/>
              <a:gd name="connsiteX67" fmla="*/ 4330120 w 4976318"/>
              <a:gd name="connsiteY67" fmla="*/ 4115595 h 4981376"/>
              <a:gd name="connsiteX68" fmla="*/ 4323846 w 4976318"/>
              <a:gd name="connsiteY68" fmla="*/ 4184607 h 4981376"/>
              <a:gd name="connsiteX69" fmla="*/ 4204644 w 4976318"/>
              <a:gd name="connsiteY69" fmla="*/ 4297535 h 4981376"/>
              <a:gd name="connsiteX70" fmla="*/ 4141906 w 4976318"/>
              <a:gd name="connsiteY70" fmla="*/ 4310083 h 4981376"/>
              <a:gd name="connsiteX71" fmla="*/ 3922324 w 4976318"/>
              <a:gd name="connsiteY71" fmla="*/ 4190881 h 4981376"/>
              <a:gd name="connsiteX72" fmla="*/ 3853313 w 4976318"/>
              <a:gd name="connsiteY72" fmla="*/ 4197155 h 4981376"/>
              <a:gd name="connsiteX73" fmla="*/ 3746659 w 4976318"/>
              <a:gd name="connsiteY73" fmla="*/ 4278714 h 4981376"/>
              <a:gd name="connsiteX74" fmla="*/ 3721563 w 4976318"/>
              <a:gd name="connsiteY74" fmla="*/ 4341451 h 4981376"/>
              <a:gd name="connsiteX75" fmla="*/ 3771754 w 4976318"/>
              <a:gd name="connsiteY75" fmla="*/ 4586129 h 4981376"/>
              <a:gd name="connsiteX76" fmla="*/ 3740385 w 4976318"/>
              <a:gd name="connsiteY76" fmla="*/ 4648866 h 4981376"/>
              <a:gd name="connsiteX77" fmla="*/ 3596088 w 4976318"/>
              <a:gd name="connsiteY77" fmla="*/ 4724152 h 4981376"/>
              <a:gd name="connsiteX78" fmla="*/ 3533350 w 4976318"/>
              <a:gd name="connsiteY78" fmla="*/ 4717878 h 4981376"/>
              <a:gd name="connsiteX79" fmla="*/ 3357685 w 4976318"/>
              <a:gd name="connsiteY79" fmla="*/ 4535938 h 4981376"/>
              <a:gd name="connsiteX80" fmla="*/ 3288673 w 4976318"/>
              <a:gd name="connsiteY80" fmla="*/ 4523391 h 4981376"/>
              <a:gd name="connsiteX81" fmla="*/ 3163198 w 4976318"/>
              <a:gd name="connsiteY81" fmla="*/ 4567307 h 4981376"/>
              <a:gd name="connsiteX82" fmla="*/ 3119281 w 4976318"/>
              <a:gd name="connsiteY82" fmla="*/ 4623771 h 4981376"/>
              <a:gd name="connsiteX83" fmla="*/ 3100460 w 4976318"/>
              <a:gd name="connsiteY83" fmla="*/ 4868448 h 4981376"/>
              <a:gd name="connsiteX84" fmla="*/ 3050270 w 4976318"/>
              <a:gd name="connsiteY84" fmla="*/ 4918639 h 4981376"/>
              <a:gd name="connsiteX85" fmla="*/ 2893425 w 4976318"/>
              <a:gd name="connsiteY85" fmla="*/ 4950007 h 4981376"/>
              <a:gd name="connsiteX86" fmla="*/ 2830688 w 4976318"/>
              <a:gd name="connsiteY86" fmla="*/ 4924912 h 4981376"/>
              <a:gd name="connsiteX87" fmla="*/ 2717760 w 4976318"/>
              <a:gd name="connsiteY87" fmla="*/ 4705330 h 4981376"/>
              <a:gd name="connsiteX88" fmla="*/ 2655022 w 4976318"/>
              <a:gd name="connsiteY88" fmla="*/ 4667688 h 4981376"/>
              <a:gd name="connsiteX89" fmla="*/ 2523273 w 4976318"/>
              <a:gd name="connsiteY89" fmla="*/ 4673961 h 4981376"/>
              <a:gd name="connsiteX90" fmla="*/ 2466809 w 4976318"/>
              <a:gd name="connsiteY90" fmla="*/ 4711604 h 4981376"/>
              <a:gd name="connsiteX91" fmla="*/ 2366428 w 4976318"/>
              <a:gd name="connsiteY91" fmla="*/ 4943734 h 4981376"/>
              <a:gd name="connsiteX92" fmla="*/ 2309964 w 4976318"/>
              <a:gd name="connsiteY92" fmla="*/ 4981376 h 4981376"/>
              <a:gd name="connsiteX93" fmla="*/ 2146846 w 4976318"/>
              <a:gd name="connsiteY93" fmla="*/ 4962555 h 4981376"/>
              <a:gd name="connsiteX94" fmla="*/ 2096656 w 4976318"/>
              <a:gd name="connsiteY94" fmla="*/ 4918639 h 4981376"/>
              <a:gd name="connsiteX95" fmla="*/ 2052740 w 4976318"/>
              <a:gd name="connsiteY95" fmla="*/ 4667688 h 4981376"/>
              <a:gd name="connsiteX96" fmla="*/ 2008823 w 4976318"/>
              <a:gd name="connsiteY96" fmla="*/ 4617497 h 4981376"/>
              <a:gd name="connsiteX97" fmla="*/ 1877074 w 4976318"/>
              <a:gd name="connsiteY97" fmla="*/ 4586129 h 4981376"/>
              <a:gd name="connsiteX98" fmla="*/ 1808063 w 4976318"/>
              <a:gd name="connsiteY98" fmla="*/ 4604950 h 4981376"/>
              <a:gd name="connsiteX99" fmla="*/ 1651218 w 4976318"/>
              <a:gd name="connsiteY99" fmla="*/ 4799437 h 4981376"/>
              <a:gd name="connsiteX100" fmla="*/ 1588481 w 4976318"/>
              <a:gd name="connsiteY100" fmla="*/ 4818258 h 4981376"/>
              <a:gd name="connsiteX101" fmla="*/ 1437910 w 4976318"/>
              <a:gd name="connsiteY101" fmla="*/ 4749247 h 4981376"/>
              <a:gd name="connsiteX102" fmla="*/ 1400267 w 4976318"/>
              <a:gd name="connsiteY102" fmla="*/ 4692783 h 4981376"/>
              <a:gd name="connsiteX103" fmla="*/ 1431636 w 4976318"/>
              <a:gd name="connsiteY103" fmla="*/ 4448106 h 4981376"/>
              <a:gd name="connsiteX104" fmla="*/ 1400267 w 4976318"/>
              <a:gd name="connsiteY104" fmla="*/ 4385368 h 4981376"/>
              <a:gd name="connsiteX105" fmla="*/ 1287339 w 4976318"/>
              <a:gd name="connsiteY105" fmla="*/ 4310083 h 4981376"/>
              <a:gd name="connsiteX106" fmla="*/ 1218328 w 4976318"/>
              <a:gd name="connsiteY106" fmla="*/ 4310083 h 4981376"/>
              <a:gd name="connsiteX107" fmla="*/ 1011293 w 4976318"/>
              <a:gd name="connsiteY107" fmla="*/ 4448106 h 4981376"/>
              <a:gd name="connsiteX108" fmla="*/ 942282 w 4976318"/>
              <a:gd name="connsiteY108" fmla="*/ 4448106 h 4981376"/>
              <a:gd name="connsiteX109" fmla="*/ 816806 w 4976318"/>
              <a:gd name="connsiteY109" fmla="*/ 4341451 h 4981376"/>
              <a:gd name="connsiteX110" fmla="*/ 804259 w 4976318"/>
              <a:gd name="connsiteY110" fmla="*/ 4272440 h 4981376"/>
              <a:gd name="connsiteX111" fmla="*/ 904639 w 4976318"/>
              <a:gd name="connsiteY111" fmla="*/ 4046584 h 4981376"/>
              <a:gd name="connsiteX112" fmla="*/ 892092 w 4976318"/>
              <a:gd name="connsiteY112" fmla="*/ 3977572 h 4981376"/>
              <a:gd name="connsiteX113" fmla="*/ 804259 w 4976318"/>
              <a:gd name="connsiteY113" fmla="*/ 3877192 h 4981376"/>
              <a:gd name="connsiteX114" fmla="*/ 735247 w 4976318"/>
              <a:gd name="connsiteY114" fmla="*/ 3858371 h 4981376"/>
              <a:gd name="connsiteX115" fmla="*/ 496844 w 4976318"/>
              <a:gd name="connsiteY115" fmla="*/ 3927382 h 4981376"/>
              <a:gd name="connsiteX116" fmla="*/ 434106 w 4976318"/>
              <a:gd name="connsiteY116" fmla="*/ 3902287 h 4981376"/>
              <a:gd name="connsiteX117" fmla="*/ 346273 w 4976318"/>
              <a:gd name="connsiteY117" fmla="*/ 3764264 h 4981376"/>
              <a:gd name="connsiteX118" fmla="*/ 352547 w 4976318"/>
              <a:gd name="connsiteY118" fmla="*/ 3695253 h 4981376"/>
              <a:gd name="connsiteX119" fmla="*/ 515665 w 4976318"/>
              <a:gd name="connsiteY119" fmla="*/ 3507039 h 4981376"/>
              <a:gd name="connsiteX120" fmla="*/ 528213 w 4976318"/>
              <a:gd name="connsiteY120" fmla="*/ 3438028 h 4981376"/>
              <a:gd name="connsiteX121" fmla="*/ 471749 w 4976318"/>
              <a:gd name="connsiteY121" fmla="*/ 3318826 h 4981376"/>
              <a:gd name="connsiteX122" fmla="*/ 415285 w 4976318"/>
              <a:gd name="connsiteY122" fmla="*/ 3281184 h 4981376"/>
              <a:gd name="connsiteX123" fmla="*/ 164334 w 4976318"/>
              <a:gd name="connsiteY123" fmla="*/ 3274910 h 4981376"/>
              <a:gd name="connsiteX124" fmla="*/ 114144 w 4976318"/>
              <a:gd name="connsiteY124" fmla="*/ 3237267 h 4981376"/>
              <a:gd name="connsiteX125" fmla="*/ 70227 w 4976318"/>
              <a:gd name="connsiteY125" fmla="*/ 3074149 h 4981376"/>
              <a:gd name="connsiteX126" fmla="*/ 89049 w 4976318"/>
              <a:gd name="connsiteY126" fmla="*/ 3011411 h 4981376"/>
              <a:gd name="connsiteX127" fmla="*/ 302357 w 4976318"/>
              <a:gd name="connsiteY127" fmla="*/ 2885936 h 4981376"/>
              <a:gd name="connsiteX128" fmla="*/ 333726 w 4976318"/>
              <a:gd name="connsiteY128" fmla="*/ 2816924 h 4981376"/>
              <a:gd name="connsiteX129" fmla="*/ 321178 w 4976318"/>
              <a:gd name="connsiteY129" fmla="*/ 2685175 h 4981376"/>
              <a:gd name="connsiteX130" fmla="*/ 277262 w 4976318"/>
              <a:gd name="connsiteY130" fmla="*/ 2634985 h 4981376"/>
              <a:gd name="connsiteX131" fmla="*/ 38858 w 4976318"/>
              <a:gd name="connsiteY131" fmla="*/ 2553426 h 4981376"/>
              <a:gd name="connsiteX132" fmla="*/ 1216 w 4976318"/>
              <a:gd name="connsiteY132" fmla="*/ 2503236 h 4981376"/>
              <a:gd name="connsiteX133" fmla="*/ 1216 w 4976318"/>
              <a:gd name="connsiteY133" fmla="*/ 2333844 h 4981376"/>
              <a:gd name="connsiteX134" fmla="*/ 45132 w 4976318"/>
              <a:gd name="connsiteY134" fmla="*/ 2283654 h 4981376"/>
              <a:gd name="connsiteX135" fmla="*/ 283536 w 4976318"/>
              <a:gd name="connsiteY135" fmla="*/ 2220916 h 4981376"/>
              <a:gd name="connsiteX136" fmla="*/ 333726 w 4976318"/>
              <a:gd name="connsiteY136" fmla="*/ 2170726 h 4981376"/>
              <a:gd name="connsiteX137" fmla="*/ 358821 w 4976318"/>
              <a:gd name="connsiteY137" fmla="*/ 2038977 h 4981376"/>
              <a:gd name="connsiteX138" fmla="*/ 333726 w 4976318"/>
              <a:gd name="connsiteY138" fmla="*/ 1969965 h 4981376"/>
              <a:gd name="connsiteX139" fmla="*/ 126691 w 4976318"/>
              <a:gd name="connsiteY139" fmla="*/ 1831942 h 4981376"/>
              <a:gd name="connsiteX140" fmla="*/ 107870 w 4976318"/>
              <a:gd name="connsiteY140" fmla="*/ 1769204 h 4981376"/>
              <a:gd name="connsiteX141" fmla="*/ 158060 w 4976318"/>
              <a:gd name="connsiteY141" fmla="*/ 1612360 h 4981376"/>
              <a:gd name="connsiteX142" fmla="*/ 214524 w 4976318"/>
              <a:gd name="connsiteY142" fmla="*/ 1574717 h 4981376"/>
              <a:gd name="connsiteX143" fmla="*/ 465475 w 4976318"/>
              <a:gd name="connsiteY143" fmla="*/ 1580991 h 4981376"/>
              <a:gd name="connsiteX144" fmla="*/ 528213 w 4976318"/>
              <a:gd name="connsiteY144" fmla="*/ 1549622 h 4981376"/>
              <a:gd name="connsiteX145" fmla="*/ 584677 w 4976318"/>
              <a:gd name="connsiteY145" fmla="*/ 1430420 h 4981376"/>
              <a:gd name="connsiteX146" fmla="*/ 578403 w 4976318"/>
              <a:gd name="connsiteY146" fmla="*/ 1361409 h 4981376"/>
              <a:gd name="connsiteX147" fmla="*/ 427833 w 4976318"/>
              <a:gd name="connsiteY147" fmla="*/ 1160648 h 4981376"/>
              <a:gd name="connsiteX148" fmla="*/ 427833 w 4976318"/>
              <a:gd name="connsiteY148" fmla="*/ 1097911 h 4981376"/>
              <a:gd name="connsiteX149" fmla="*/ 521939 w 4976318"/>
              <a:gd name="connsiteY149" fmla="*/ 959887 h 4981376"/>
              <a:gd name="connsiteX150" fmla="*/ 584677 w 4976318"/>
              <a:gd name="connsiteY150" fmla="*/ 941066 h 4981376"/>
              <a:gd name="connsiteX151" fmla="*/ 823080 w 4976318"/>
              <a:gd name="connsiteY151" fmla="*/ 1028899 h 4981376"/>
              <a:gd name="connsiteX152" fmla="*/ 892092 w 4976318"/>
              <a:gd name="connsiteY152" fmla="*/ 1010078 h 4981376"/>
              <a:gd name="connsiteX153" fmla="*/ 986198 w 4976318"/>
              <a:gd name="connsiteY153" fmla="*/ 915971 h 4981376"/>
              <a:gd name="connsiteX154" fmla="*/ 998746 w 4976318"/>
              <a:gd name="connsiteY154" fmla="*/ 846960 h 4981376"/>
              <a:gd name="connsiteX155" fmla="*/ 910913 w 4976318"/>
              <a:gd name="connsiteY155" fmla="*/ 614830 h 4981376"/>
              <a:gd name="connsiteX156" fmla="*/ 929734 w 4976318"/>
              <a:gd name="connsiteY156" fmla="*/ 552092 h 4981376"/>
              <a:gd name="connsiteX157" fmla="*/ 1061484 w 4976318"/>
              <a:gd name="connsiteY157" fmla="*/ 451712 h 4981376"/>
              <a:gd name="connsiteX158" fmla="*/ 1130495 w 4976318"/>
              <a:gd name="connsiteY158" fmla="*/ 451712 h 4981376"/>
              <a:gd name="connsiteX159" fmla="*/ 1331256 w 4976318"/>
              <a:gd name="connsiteY159" fmla="*/ 602282 h 4981376"/>
              <a:gd name="connsiteX160" fmla="*/ 1400267 w 4976318"/>
              <a:gd name="connsiteY160" fmla="*/ 608556 h 4981376"/>
              <a:gd name="connsiteX161" fmla="*/ 1519469 w 4976318"/>
              <a:gd name="connsiteY161" fmla="*/ 539545 h 4981376"/>
              <a:gd name="connsiteX162" fmla="*/ 1550838 w 4976318"/>
              <a:gd name="connsiteY162" fmla="*/ 483081 h 4981376"/>
              <a:gd name="connsiteX163" fmla="*/ 1538290 w 4976318"/>
              <a:gd name="connsiteY163" fmla="*/ 232130 h 4981376"/>
              <a:gd name="connsiteX164" fmla="*/ 1569659 w 4976318"/>
              <a:gd name="connsiteY164" fmla="*/ 175666 h 4981376"/>
              <a:gd name="connsiteX165" fmla="*/ 1726504 w 4976318"/>
              <a:gd name="connsiteY165" fmla="*/ 119202 h 4981376"/>
              <a:gd name="connsiteX166" fmla="*/ 1789241 w 4976318"/>
              <a:gd name="connsiteY166" fmla="*/ 138023 h 4981376"/>
              <a:gd name="connsiteX167" fmla="*/ 1939812 w 4976318"/>
              <a:gd name="connsiteY167" fmla="*/ 345058 h 4981376"/>
              <a:gd name="connsiteX168" fmla="*/ 2002550 w 4976318"/>
              <a:gd name="connsiteY168" fmla="*/ 370153 h 4981376"/>
              <a:gd name="connsiteX169" fmla="*/ 2134299 w 4976318"/>
              <a:gd name="connsiteY169" fmla="*/ 338784 h 4981376"/>
              <a:gd name="connsiteX170" fmla="*/ 2184489 w 4976318"/>
              <a:gd name="connsiteY170" fmla="*/ 294868 h 4981376"/>
              <a:gd name="connsiteX171" fmla="*/ 2247227 w 4976318"/>
              <a:gd name="connsiteY171" fmla="*/ 50190 h 4981376"/>
              <a:gd name="connsiteX172" fmla="*/ 2297417 w 4976318"/>
              <a:gd name="connsiteY172" fmla="*/ 6274 h 4981376"/>
              <a:gd name="connsiteX173" fmla="*/ 2460535 w 4976318"/>
              <a:gd name="connsiteY173" fmla="*/ 0 h 498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76318" h="4981376">
                <a:moveTo>
                  <a:pt x="2485624" y="578679"/>
                </a:moveTo>
                <a:cubicBezTo>
                  <a:pt x="1429647" y="578679"/>
                  <a:pt x="573608" y="1434718"/>
                  <a:pt x="573608" y="2490695"/>
                </a:cubicBezTo>
                <a:cubicBezTo>
                  <a:pt x="573608" y="3546672"/>
                  <a:pt x="1429647" y="4402711"/>
                  <a:pt x="2485624" y="4402711"/>
                </a:cubicBezTo>
                <a:cubicBezTo>
                  <a:pt x="3541601" y="4402711"/>
                  <a:pt x="4397640" y="3546672"/>
                  <a:pt x="4397640" y="2490695"/>
                </a:cubicBezTo>
                <a:cubicBezTo>
                  <a:pt x="4397640" y="1434718"/>
                  <a:pt x="3541601" y="578679"/>
                  <a:pt x="2485624" y="578679"/>
                </a:cubicBezTo>
                <a:close/>
                <a:moveTo>
                  <a:pt x="2460535" y="0"/>
                </a:moveTo>
                <a:cubicBezTo>
                  <a:pt x="2485630" y="0"/>
                  <a:pt x="2510725" y="18821"/>
                  <a:pt x="2516999" y="37643"/>
                </a:cubicBezTo>
                <a:cubicBezTo>
                  <a:pt x="2516999" y="37643"/>
                  <a:pt x="2516999" y="37643"/>
                  <a:pt x="2598558" y="276046"/>
                </a:cubicBezTo>
                <a:cubicBezTo>
                  <a:pt x="2604832" y="294868"/>
                  <a:pt x="2629927" y="313689"/>
                  <a:pt x="2648748" y="319963"/>
                </a:cubicBezTo>
                <a:cubicBezTo>
                  <a:pt x="2648748" y="319963"/>
                  <a:pt x="2648748" y="319963"/>
                  <a:pt x="2786771" y="332510"/>
                </a:cubicBezTo>
                <a:cubicBezTo>
                  <a:pt x="2805593" y="332510"/>
                  <a:pt x="2836961" y="319963"/>
                  <a:pt x="2849509" y="301141"/>
                </a:cubicBezTo>
                <a:cubicBezTo>
                  <a:pt x="2849509" y="301141"/>
                  <a:pt x="2849509" y="301141"/>
                  <a:pt x="2974984" y="87833"/>
                </a:cubicBezTo>
                <a:cubicBezTo>
                  <a:pt x="2987532" y="69012"/>
                  <a:pt x="3012627" y="56464"/>
                  <a:pt x="3037722" y="62738"/>
                </a:cubicBezTo>
                <a:cubicBezTo>
                  <a:pt x="3037722" y="62738"/>
                  <a:pt x="3037722" y="62738"/>
                  <a:pt x="3194567" y="100380"/>
                </a:cubicBezTo>
                <a:cubicBezTo>
                  <a:pt x="3219662" y="106654"/>
                  <a:pt x="3238483" y="131749"/>
                  <a:pt x="3238483" y="156845"/>
                </a:cubicBezTo>
                <a:cubicBezTo>
                  <a:pt x="3238483" y="156845"/>
                  <a:pt x="3238483" y="156845"/>
                  <a:pt x="3244757" y="407795"/>
                </a:cubicBezTo>
                <a:cubicBezTo>
                  <a:pt x="3244757" y="426617"/>
                  <a:pt x="3263578" y="451712"/>
                  <a:pt x="3282399" y="464259"/>
                </a:cubicBezTo>
                <a:cubicBezTo>
                  <a:pt x="3282399" y="464259"/>
                  <a:pt x="3282399" y="464259"/>
                  <a:pt x="3407875" y="514450"/>
                </a:cubicBezTo>
                <a:cubicBezTo>
                  <a:pt x="3432970" y="526997"/>
                  <a:pt x="3458065" y="520723"/>
                  <a:pt x="3476886" y="501902"/>
                </a:cubicBezTo>
                <a:cubicBezTo>
                  <a:pt x="3476886" y="501902"/>
                  <a:pt x="3476886" y="501902"/>
                  <a:pt x="3665100" y="338784"/>
                </a:cubicBezTo>
                <a:cubicBezTo>
                  <a:pt x="3677647" y="319963"/>
                  <a:pt x="3709016" y="319963"/>
                  <a:pt x="3727837" y="332510"/>
                </a:cubicBezTo>
                <a:cubicBezTo>
                  <a:pt x="3727837" y="332510"/>
                  <a:pt x="3727837" y="332510"/>
                  <a:pt x="3872134" y="420343"/>
                </a:cubicBezTo>
                <a:cubicBezTo>
                  <a:pt x="3890955" y="432890"/>
                  <a:pt x="3903503" y="457986"/>
                  <a:pt x="3897229" y="476807"/>
                </a:cubicBezTo>
                <a:cubicBezTo>
                  <a:pt x="3897229" y="476807"/>
                  <a:pt x="3897229" y="476807"/>
                  <a:pt x="3828218" y="721484"/>
                </a:cubicBezTo>
                <a:cubicBezTo>
                  <a:pt x="3821944" y="740305"/>
                  <a:pt x="3828218" y="771674"/>
                  <a:pt x="3847039" y="784222"/>
                </a:cubicBezTo>
                <a:cubicBezTo>
                  <a:pt x="3847039" y="784222"/>
                  <a:pt x="3847039" y="784222"/>
                  <a:pt x="3953693" y="872055"/>
                </a:cubicBezTo>
                <a:cubicBezTo>
                  <a:pt x="3966241" y="890876"/>
                  <a:pt x="3997609" y="890876"/>
                  <a:pt x="4022705" y="884602"/>
                </a:cubicBezTo>
                <a:cubicBezTo>
                  <a:pt x="4022705" y="884602"/>
                  <a:pt x="4022705" y="884602"/>
                  <a:pt x="4248561" y="777948"/>
                </a:cubicBezTo>
                <a:cubicBezTo>
                  <a:pt x="4267382" y="771674"/>
                  <a:pt x="4298751" y="777948"/>
                  <a:pt x="4311298" y="790496"/>
                </a:cubicBezTo>
                <a:cubicBezTo>
                  <a:pt x="4311298" y="790496"/>
                  <a:pt x="4311298" y="790496"/>
                  <a:pt x="4417952" y="915971"/>
                </a:cubicBezTo>
                <a:cubicBezTo>
                  <a:pt x="4436774" y="934792"/>
                  <a:pt x="4436774" y="966161"/>
                  <a:pt x="4424226" y="984983"/>
                </a:cubicBezTo>
                <a:cubicBezTo>
                  <a:pt x="4424226" y="984983"/>
                  <a:pt x="4424226" y="984983"/>
                  <a:pt x="4292477" y="1192017"/>
                </a:cubicBezTo>
                <a:cubicBezTo>
                  <a:pt x="4279929" y="1210838"/>
                  <a:pt x="4279929" y="1242207"/>
                  <a:pt x="4292477" y="1261029"/>
                </a:cubicBezTo>
                <a:cubicBezTo>
                  <a:pt x="4292477" y="1261029"/>
                  <a:pt x="4292477" y="1261029"/>
                  <a:pt x="4361488" y="1373957"/>
                </a:cubicBezTo>
                <a:cubicBezTo>
                  <a:pt x="4374036" y="1392778"/>
                  <a:pt x="4405405" y="1411599"/>
                  <a:pt x="4424226" y="1405325"/>
                </a:cubicBezTo>
                <a:cubicBezTo>
                  <a:pt x="4424226" y="1405325"/>
                  <a:pt x="4424226" y="1405325"/>
                  <a:pt x="4675177" y="1373957"/>
                </a:cubicBezTo>
                <a:cubicBezTo>
                  <a:pt x="4693998" y="1367683"/>
                  <a:pt x="4725367" y="1386504"/>
                  <a:pt x="4731641" y="1405325"/>
                </a:cubicBezTo>
                <a:cubicBezTo>
                  <a:pt x="4731641" y="1405325"/>
                  <a:pt x="4731641" y="1405325"/>
                  <a:pt x="4800653" y="1555896"/>
                </a:cubicBezTo>
                <a:cubicBezTo>
                  <a:pt x="4806926" y="1574717"/>
                  <a:pt x="4800653" y="1606086"/>
                  <a:pt x="4781831" y="1618634"/>
                </a:cubicBezTo>
                <a:cubicBezTo>
                  <a:pt x="4781831" y="1618634"/>
                  <a:pt x="4781831" y="1618634"/>
                  <a:pt x="4593618" y="1781752"/>
                </a:cubicBezTo>
                <a:cubicBezTo>
                  <a:pt x="4574797" y="1794299"/>
                  <a:pt x="4568523" y="1825668"/>
                  <a:pt x="4574797" y="1850763"/>
                </a:cubicBezTo>
                <a:cubicBezTo>
                  <a:pt x="4574797" y="1850763"/>
                  <a:pt x="4574797" y="1850763"/>
                  <a:pt x="4606166" y="1976239"/>
                </a:cubicBezTo>
                <a:cubicBezTo>
                  <a:pt x="4612439" y="2001334"/>
                  <a:pt x="4637534" y="2020155"/>
                  <a:pt x="4662630" y="2026429"/>
                </a:cubicBezTo>
                <a:cubicBezTo>
                  <a:pt x="4662630" y="2026429"/>
                  <a:pt x="4662630" y="2026429"/>
                  <a:pt x="4907307" y="2064072"/>
                </a:cubicBezTo>
                <a:cubicBezTo>
                  <a:pt x="4932402" y="2070345"/>
                  <a:pt x="4951223" y="2089167"/>
                  <a:pt x="4951223" y="2114262"/>
                </a:cubicBezTo>
                <a:lnTo>
                  <a:pt x="4976318" y="2277380"/>
                </a:lnTo>
                <a:cubicBezTo>
                  <a:pt x="4976318" y="2302475"/>
                  <a:pt x="4963771" y="2327570"/>
                  <a:pt x="4938676" y="2333844"/>
                </a:cubicBezTo>
                <a:cubicBezTo>
                  <a:pt x="4938676" y="2333844"/>
                  <a:pt x="4938676" y="2333844"/>
                  <a:pt x="4712820" y="2434224"/>
                </a:cubicBezTo>
                <a:cubicBezTo>
                  <a:pt x="4687725" y="2440498"/>
                  <a:pt x="4668903" y="2465593"/>
                  <a:pt x="4668903" y="2490688"/>
                </a:cubicBezTo>
                <a:cubicBezTo>
                  <a:pt x="4668903" y="2490688"/>
                  <a:pt x="4668903" y="2490688"/>
                  <a:pt x="4668903" y="2628711"/>
                </a:cubicBezTo>
                <a:cubicBezTo>
                  <a:pt x="4668903" y="2647532"/>
                  <a:pt x="4681451" y="2672628"/>
                  <a:pt x="4700272" y="2685175"/>
                </a:cubicBezTo>
                <a:cubicBezTo>
                  <a:pt x="4700272" y="2685175"/>
                  <a:pt x="4700272" y="2685175"/>
                  <a:pt x="4926128" y="2798103"/>
                </a:cubicBezTo>
                <a:cubicBezTo>
                  <a:pt x="4944949" y="2804377"/>
                  <a:pt x="4957497" y="2835746"/>
                  <a:pt x="4957497" y="2854567"/>
                </a:cubicBezTo>
                <a:cubicBezTo>
                  <a:pt x="4957497" y="2854567"/>
                  <a:pt x="4957497" y="2854567"/>
                  <a:pt x="4926128" y="3017685"/>
                </a:cubicBezTo>
                <a:cubicBezTo>
                  <a:pt x="4919854" y="3042780"/>
                  <a:pt x="4901033" y="3061601"/>
                  <a:pt x="4875938" y="3061601"/>
                </a:cubicBezTo>
                <a:cubicBezTo>
                  <a:pt x="4875938" y="3061601"/>
                  <a:pt x="4875938" y="3061601"/>
                  <a:pt x="4631261" y="3092970"/>
                </a:cubicBezTo>
                <a:cubicBezTo>
                  <a:pt x="4606166" y="3092970"/>
                  <a:pt x="4581071" y="3111792"/>
                  <a:pt x="4574797" y="3136887"/>
                </a:cubicBezTo>
                <a:cubicBezTo>
                  <a:pt x="4574797" y="3136887"/>
                  <a:pt x="4574797" y="3136887"/>
                  <a:pt x="4530880" y="3262362"/>
                </a:cubicBezTo>
                <a:cubicBezTo>
                  <a:pt x="4524607" y="3281184"/>
                  <a:pt x="4530880" y="3312552"/>
                  <a:pt x="4549702" y="3331374"/>
                </a:cubicBezTo>
                <a:cubicBezTo>
                  <a:pt x="4549702" y="3331374"/>
                  <a:pt x="4549702" y="3331374"/>
                  <a:pt x="4725367" y="3500766"/>
                </a:cubicBezTo>
                <a:cubicBezTo>
                  <a:pt x="4744189" y="3519587"/>
                  <a:pt x="4750462" y="3544682"/>
                  <a:pt x="4737915" y="3569777"/>
                </a:cubicBezTo>
                <a:cubicBezTo>
                  <a:pt x="4737915" y="3569777"/>
                  <a:pt x="4737915" y="3569777"/>
                  <a:pt x="4662630" y="3714074"/>
                </a:cubicBezTo>
                <a:cubicBezTo>
                  <a:pt x="4650082" y="3732895"/>
                  <a:pt x="4624987" y="3745443"/>
                  <a:pt x="4606166" y="3745443"/>
                </a:cubicBezTo>
                <a:cubicBezTo>
                  <a:pt x="4606166" y="3745443"/>
                  <a:pt x="4606166" y="3745443"/>
                  <a:pt x="4355215" y="3695253"/>
                </a:cubicBezTo>
                <a:cubicBezTo>
                  <a:pt x="4336393" y="3688979"/>
                  <a:pt x="4305025" y="3701526"/>
                  <a:pt x="4292477" y="3720348"/>
                </a:cubicBezTo>
                <a:cubicBezTo>
                  <a:pt x="4292477" y="3720348"/>
                  <a:pt x="4292477" y="3720348"/>
                  <a:pt x="4217192" y="3827002"/>
                </a:cubicBezTo>
                <a:cubicBezTo>
                  <a:pt x="4198370" y="3845823"/>
                  <a:pt x="4198370" y="3877192"/>
                  <a:pt x="4210918" y="3896013"/>
                </a:cubicBezTo>
                <a:cubicBezTo>
                  <a:pt x="4210918" y="3896013"/>
                  <a:pt x="4210918" y="3896013"/>
                  <a:pt x="4330120" y="4115595"/>
                </a:cubicBezTo>
                <a:cubicBezTo>
                  <a:pt x="4342667" y="4134417"/>
                  <a:pt x="4336393" y="4165786"/>
                  <a:pt x="4323846" y="4184607"/>
                </a:cubicBezTo>
                <a:cubicBezTo>
                  <a:pt x="4323846" y="4184607"/>
                  <a:pt x="4323846" y="4184607"/>
                  <a:pt x="4204644" y="4297535"/>
                </a:cubicBezTo>
                <a:cubicBezTo>
                  <a:pt x="4192097" y="4316356"/>
                  <a:pt x="4160728" y="4322630"/>
                  <a:pt x="4141906" y="4310083"/>
                </a:cubicBezTo>
                <a:cubicBezTo>
                  <a:pt x="4141906" y="4310083"/>
                  <a:pt x="4141906" y="4310083"/>
                  <a:pt x="3922324" y="4190881"/>
                </a:cubicBezTo>
                <a:cubicBezTo>
                  <a:pt x="3903503" y="4178333"/>
                  <a:pt x="3872134" y="4184607"/>
                  <a:pt x="3853313" y="4197155"/>
                </a:cubicBezTo>
                <a:cubicBezTo>
                  <a:pt x="3853313" y="4197155"/>
                  <a:pt x="3853313" y="4197155"/>
                  <a:pt x="3746659" y="4278714"/>
                </a:cubicBezTo>
                <a:cubicBezTo>
                  <a:pt x="3727837" y="4291261"/>
                  <a:pt x="3715290" y="4322630"/>
                  <a:pt x="3721563" y="4341451"/>
                </a:cubicBezTo>
                <a:cubicBezTo>
                  <a:pt x="3721563" y="4341451"/>
                  <a:pt x="3721563" y="4341451"/>
                  <a:pt x="3771754" y="4586129"/>
                </a:cubicBezTo>
                <a:cubicBezTo>
                  <a:pt x="3778027" y="4611224"/>
                  <a:pt x="3765480" y="4636319"/>
                  <a:pt x="3740385" y="4648866"/>
                </a:cubicBezTo>
                <a:cubicBezTo>
                  <a:pt x="3740385" y="4648866"/>
                  <a:pt x="3740385" y="4648866"/>
                  <a:pt x="3596088" y="4724152"/>
                </a:cubicBezTo>
                <a:cubicBezTo>
                  <a:pt x="3577267" y="4736699"/>
                  <a:pt x="3545898" y="4730425"/>
                  <a:pt x="3533350" y="4717878"/>
                </a:cubicBezTo>
                <a:cubicBezTo>
                  <a:pt x="3533350" y="4717878"/>
                  <a:pt x="3533350" y="4717878"/>
                  <a:pt x="3357685" y="4535938"/>
                </a:cubicBezTo>
                <a:cubicBezTo>
                  <a:pt x="3338863" y="4523391"/>
                  <a:pt x="3307494" y="4517117"/>
                  <a:pt x="3288673" y="4523391"/>
                </a:cubicBezTo>
                <a:cubicBezTo>
                  <a:pt x="3288673" y="4523391"/>
                  <a:pt x="3288673" y="4523391"/>
                  <a:pt x="3163198" y="4567307"/>
                </a:cubicBezTo>
                <a:cubicBezTo>
                  <a:pt x="3138103" y="4573581"/>
                  <a:pt x="3119281" y="4598676"/>
                  <a:pt x="3119281" y="4623771"/>
                </a:cubicBezTo>
                <a:cubicBezTo>
                  <a:pt x="3119281" y="4623771"/>
                  <a:pt x="3119281" y="4623771"/>
                  <a:pt x="3100460" y="4868448"/>
                </a:cubicBezTo>
                <a:cubicBezTo>
                  <a:pt x="3094186" y="4893543"/>
                  <a:pt x="3075365" y="4918639"/>
                  <a:pt x="3050270" y="4918639"/>
                </a:cubicBezTo>
                <a:cubicBezTo>
                  <a:pt x="3050270" y="4918639"/>
                  <a:pt x="3050270" y="4918639"/>
                  <a:pt x="2893425" y="4950007"/>
                </a:cubicBezTo>
                <a:cubicBezTo>
                  <a:pt x="2868330" y="4956281"/>
                  <a:pt x="2843235" y="4943734"/>
                  <a:pt x="2830688" y="4924912"/>
                </a:cubicBezTo>
                <a:cubicBezTo>
                  <a:pt x="2830688" y="4924912"/>
                  <a:pt x="2830688" y="4924912"/>
                  <a:pt x="2717760" y="4705330"/>
                </a:cubicBezTo>
                <a:cubicBezTo>
                  <a:pt x="2705212" y="4680235"/>
                  <a:pt x="2680117" y="4667688"/>
                  <a:pt x="2655022" y="4667688"/>
                </a:cubicBezTo>
                <a:cubicBezTo>
                  <a:pt x="2655022" y="4667688"/>
                  <a:pt x="2655022" y="4667688"/>
                  <a:pt x="2523273" y="4673961"/>
                </a:cubicBezTo>
                <a:cubicBezTo>
                  <a:pt x="2498178" y="4673961"/>
                  <a:pt x="2473083" y="4692783"/>
                  <a:pt x="2466809" y="4711604"/>
                </a:cubicBezTo>
                <a:cubicBezTo>
                  <a:pt x="2466809" y="4711604"/>
                  <a:pt x="2466809" y="4711604"/>
                  <a:pt x="2366428" y="4943734"/>
                </a:cubicBezTo>
                <a:cubicBezTo>
                  <a:pt x="2360155" y="4968829"/>
                  <a:pt x="2335060" y="4981376"/>
                  <a:pt x="2309964" y="4981376"/>
                </a:cubicBezTo>
                <a:cubicBezTo>
                  <a:pt x="2309964" y="4981376"/>
                  <a:pt x="2309964" y="4981376"/>
                  <a:pt x="2146846" y="4962555"/>
                </a:cubicBezTo>
                <a:cubicBezTo>
                  <a:pt x="2128025" y="4956281"/>
                  <a:pt x="2102930" y="4937460"/>
                  <a:pt x="2096656" y="4918639"/>
                </a:cubicBezTo>
                <a:cubicBezTo>
                  <a:pt x="2096656" y="4918639"/>
                  <a:pt x="2096656" y="4918639"/>
                  <a:pt x="2052740" y="4667688"/>
                </a:cubicBezTo>
                <a:cubicBezTo>
                  <a:pt x="2052740" y="4648866"/>
                  <a:pt x="2027645" y="4623771"/>
                  <a:pt x="2008823" y="4617497"/>
                </a:cubicBezTo>
                <a:cubicBezTo>
                  <a:pt x="2008823" y="4617497"/>
                  <a:pt x="2008823" y="4617497"/>
                  <a:pt x="1877074" y="4586129"/>
                </a:cubicBezTo>
                <a:cubicBezTo>
                  <a:pt x="1851979" y="4579855"/>
                  <a:pt x="1826884" y="4592402"/>
                  <a:pt x="1808063" y="4604950"/>
                </a:cubicBezTo>
                <a:cubicBezTo>
                  <a:pt x="1808063" y="4604950"/>
                  <a:pt x="1808063" y="4604950"/>
                  <a:pt x="1651218" y="4799437"/>
                </a:cubicBezTo>
                <a:cubicBezTo>
                  <a:pt x="1638671" y="4818258"/>
                  <a:pt x="1607302" y="4824532"/>
                  <a:pt x="1588481" y="4818258"/>
                </a:cubicBezTo>
                <a:cubicBezTo>
                  <a:pt x="1588481" y="4818258"/>
                  <a:pt x="1588481" y="4818258"/>
                  <a:pt x="1437910" y="4749247"/>
                </a:cubicBezTo>
                <a:cubicBezTo>
                  <a:pt x="1412815" y="4742973"/>
                  <a:pt x="1400267" y="4717878"/>
                  <a:pt x="1400267" y="4692783"/>
                </a:cubicBezTo>
                <a:cubicBezTo>
                  <a:pt x="1400267" y="4692783"/>
                  <a:pt x="1400267" y="4692783"/>
                  <a:pt x="1431636" y="4448106"/>
                </a:cubicBezTo>
                <a:cubicBezTo>
                  <a:pt x="1437910" y="4423010"/>
                  <a:pt x="1419089" y="4391642"/>
                  <a:pt x="1400267" y="4385368"/>
                </a:cubicBezTo>
                <a:cubicBezTo>
                  <a:pt x="1400267" y="4385368"/>
                  <a:pt x="1400267" y="4385368"/>
                  <a:pt x="1287339" y="4310083"/>
                </a:cubicBezTo>
                <a:cubicBezTo>
                  <a:pt x="1268518" y="4297535"/>
                  <a:pt x="1237149" y="4297535"/>
                  <a:pt x="1218328" y="4310083"/>
                </a:cubicBezTo>
                <a:cubicBezTo>
                  <a:pt x="1218328" y="4310083"/>
                  <a:pt x="1218328" y="4310083"/>
                  <a:pt x="1011293" y="4448106"/>
                </a:cubicBezTo>
                <a:cubicBezTo>
                  <a:pt x="992472" y="4460653"/>
                  <a:pt x="961103" y="4460653"/>
                  <a:pt x="942282" y="4448106"/>
                </a:cubicBezTo>
                <a:cubicBezTo>
                  <a:pt x="942282" y="4448106"/>
                  <a:pt x="942282" y="4448106"/>
                  <a:pt x="816806" y="4341451"/>
                </a:cubicBezTo>
                <a:cubicBezTo>
                  <a:pt x="797985" y="4322630"/>
                  <a:pt x="791711" y="4297535"/>
                  <a:pt x="804259" y="4272440"/>
                </a:cubicBezTo>
                <a:cubicBezTo>
                  <a:pt x="804259" y="4272440"/>
                  <a:pt x="804259" y="4272440"/>
                  <a:pt x="904639" y="4046584"/>
                </a:cubicBezTo>
                <a:cubicBezTo>
                  <a:pt x="910913" y="4027763"/>
                  <a:pt x="910913" y="3996394"/>
                  <a:pt x="892092" y="3977572"/>
                </a:cubicBezTo>
                <a:cubicBezTo>
                  <a:pt x="892092" y="3977572"/>
                  <a:pt x="892092" y="3977572"/>
                  <a:pt x="804259" y="3877192"/>
                </a:cubicBezTo>
                <a:cubicBezTo>
                  <a:pt x="791711" y="3858371"/>
                  <a:pt x="760342" y="3852097"/>
                  <a:pt x="735247" y="3858371"/>
                </a:cubicBezTo>
                <a:cubicBezTo>
                  <a:pt x="735247" y="3858371"/>
                  <a:pt x="735247" y="3858371"/>
                  <a:pt x="496844" y="3927382"/>
                </a:cubicBezTo>
                <a:cubicBezTo>
                  <a:pt x="478023" y="3933656"/>
                  <a:pt x="446654" y="3921108"/>
                  <a:pt x="434106" y="3902287"/>
                </a:cubicBezTo>
                <a:cubicBezTo>
                  <a:pt x="434106" y="3902287"/>
                  <a:pt x="434106" y="3902287"/>
                  <a:pt x="346273" y="3764264"/>
                </a:cubicBezTo>
                <a:cubicBezTo>
                  <a:pt x="333726" y="3745443"/>
                  <a:pt x="340000" y="3714074"/>
                  <a:pt x="352547" y="3695253"/>
                </a:cubicBezTo>
                <a:cubicBezTo>
                  <a:pt x="352547" y="3695253"/>
                  <a:pt x="352547" y="3695253"/>
                  <a:pt x="515665" y="3507039"/>
                </a:cubicBezTo>
                <a:cubicBezTo>
                  <a:pt x="534487" y="3494492"/>
                  <a:pt x="534487" y="3463123"/>
                  <a:pt x="528213" y="3438028"/>
                </a:cubicBezTo>
                <a:cubicBezTo>
                  <a:pt x="528213" y="3438028"/>
                  <a:pt x="528213" y="3438028"/>
                  <a:pt x="471749" y="3318826"/>
                </a:cubicBezTo>
                <a:cubicBezTo>
                  <a:pt x="465475" y="3300005"/>
                  <a:pt x="434106" y="3281184"/>
                  <a:pt x="415285" y="3281184"/>
                </a:cubicBezTo>
                <a:cubicBezTo>
                  <a:pt x="415285" y="3281184"/>
                  <a:pt x="415285" y="3281184"/>
                  <a:pt x="164334" y="3274910"/>
                </a:cubicBezTo>
                <a:cubicBezTo>
                  <a:pt x="139239" y="3274910"/>
                  <a:pt x="120418" y="3256088"/>
                  <a:pt x="114144" y="3237267"/>
                </a:cubicBezTo>
                <a:cubicBezTo>
                  <a:pt x="114144" y="3237267"/>
                  <a:pt x="114144" y="3237267"/>
                  <a:pt x="70227" y="3074149"/>
                </a:cubicBezTo>
                <a:cubicBezTo>
                  <a:pt x="63954" y="3055328"/>
                  <a:pt x="70227" y="3023959"/>
                  <a:pt x="89049" y="3011411"/>
                </a:cubicBezTo>
                <a:cubicBezTo>
                  <a:pt x="89049" y="3011411"/>
                  <a:pt x="89049" y="3011411"/>
                  <a:pt x="302357" y="2885936"/>
                </a:cubicBezTo>
                <a:cubicBezTo>
                  <a:pt x="321178" y="2873388"/>
                  <a:pt x="340000" y="2842019"/>
                  <a:pt x="333726" y="2816924"/>
                </a:cubicBezTo>
                <a:cubicBezTo>
                  <a:pt x="333726" y="2816924"/>
                  <a:pt x="333726" y="2816924"/>
                  <a:pt x="321178" y="2685175"/>
                </a:cubicBezTo>
                <a:cubicBezTo>
                  <a:pt x="314905" y="2666354"/>
                  <a:pt x="296083" y="2641259"/>
                  <a:pt x="277262" y="2634985"/>
                </a:cubicBezTo>
                <a:cubicBezTo>
                  <a:pt x="277262" y="2634985"/>
                  <a:pt x="277262" y="2634985"/>
                  <a:pt x="38858" y="2553426"/>
                </a:cubicBezTo>
                <a:cubicBezTo>
                  <a:pt x="13764" y="2547152"/>
                  <a:pt x="-5058" y="2522057"/>
                  <a:pt x="1216" y="2503236"/>
                </a:cubicBezTo>
                <a:cubicBezTo>
                  <a:pt x="1216" y="2503236"/>
                  <a:pt x="1216" y="2503236"/>
                  <a:pt x="1216" y="2333844"/>
                </a:cubicBezTo>
                <a:cubicBezTo>
                  <a:pt x="1216" y="2315022"/>
                  <a:pt x="20037" y="2289927"/>
                  <a:pt x="45132" y="2283654"/>
                </a:cubicBezTo>
                <a:cubicBezTo>
                  <a:pt x="45132" y="2283654"/>
                  <a:pt x="45132" y="2283654"/>
                  <a:pt x="283536" y="2220916"/>
                </a:cubicBezTo>
                <a:cubicBezTo>
                  <a:pt x="308631" y="2214642"/>
                  <a:pt x="327452" y="2189547"/>
                  <a:pt x="333726" y="2170726"/>
                </a:cubicBezTo>
                <a:cubicBezTo>
                  <a:pt x="333726" y="2170726"/>
                  <a:pt x="333726" y="2170726"/>
                  <a:pt x="358821" y="2038977"/>
                </a:cubicBezTo>
                <a:cubicBezTo>
                  <a:pt x="365095" y="2013881"/>
                  <a:pt x="352547" y="1988786"/>
                  <a:pt x="333726" y="1969965"/>
                </a:cubicBezTo>
                <a:cubicBezTo>
                  <a:pt x="333726" y="1969965"/>
                  <a:pt x="333726" y="1969965"/>
                  <a:pt x="126691" y="1831942"/>
                </a:cubicBezTo>
                <a:cubicBezTo>
                  <a:pt x="107870" y="1819394"/>
                  <a:pt x="101596" y="1788026"/>
                  <a:pt x="107870" y="1769204"/>
                </a:cubicBezTo>
                <a:cubicBezTo>
                  <a:pt x="107870" y="1769204"/>
                  <a:pt x="107870" y="1769204"/>
                  <a:pt x="158060" y="1612360"/>
                </a:cubicBezTo>
                <a:cubicBezTo>
                  <a:pt x="170608" y="1587265"/>
                  <a:pt x="189429" y="1568444"/>
                  <a:pt x="214524" y="1574717"/>
                </a:cubicBezTo>
                <a:cubicBezTo>
                  <a:pt x="214524" y="1574717"/>
                  <a:pt x="214524" y="1574717"/>
                  <a:pt x="465475" y="1580991"/>
                </a:cubicBezTo>
                <a:cubicBezTo>
                  <a:pt x="484296" y="1587265"/>
                  <a:pt x="515665" y="1568444"/>
                  <a:pt x="528213" y="1549622"/>
                </a:cubicBezTo>
                <a:cubicBezTo>
                  <a:pt x="528213" y="1549622"/>
                  <a:pt x="528213" y="1549622"/>
                  <a:pt x="584677" y="1430420"/>
                </a:cubicBezTo>
                <a:cubicBezTo>
                  <a:pt x="597224" y="1411599"/>
                  <a:pt x="597224" y="1380230"/>
                  <a:pt x="578403" y="1361409"/>
                </a:cubicBezTo>
                <a:cubicBezTo>
                  <a:pt x="578403" y="1361409"/>
                  <a:pt x="578403" y="1361409"/>
                  <a:pt x="427833" y="1160648"/>
                </a:cubicBezTo>
                <a:cubicBezTo>
                  <a:pt x="415285" y="1141827"/>
                  <a:pt x="415285" y="1116732"/>
                  <a:pt x="427833" y="1097911"/>
                </a:cubicBezTo>
                <a:cubicBezTo>
                  <a:pt x="427833" y="1097911"/>
                  <a:pt x="427833" y="1097911"/>
                  <a:pt x="521939" y="959887"/>
                </a:cubicBezTo>
                <a:cubicBezTo>
                  <a:pt x="534487" y="941066"/>
                  <a:pt x="565856" y="934792"/>
                  <a:pt x="584677" y="941066"/>
                </a:cubicBezTo>
                <a:cubicBezTo>
                  <a:pt x="584677" y="941066"/>
                  <a:pt x="584677" y="941066"/>
                  <a:pt x="823080" y="1028899"/>
                </a:cubicBezTo>
                <a:cubicBezTo>
                  <a:pt x="841902" y="1035173"/>
                  <a:pt x="873270" y="1028899"/>
                  <a:pt x="892092" y="1010078"/>
                </a:cubicBezTo>
                <a:cubicBezTo>
                  <a:pt x="892092" y="1010078"/>
                  <a:pt x="892092" y="1010078"/>
                  <a:pt x="986198" y="915971"/>
                </a:cubicBezTo>
                <a:cubicBezTo>
                  <a:pt x="998746" y="897150"/>
                  <a:pt x="1005020" y="865781"/>
                  <a:pt x="998746" y="846960"/>
                </a:cubicBezTo>
                <a:cubicBezTo>
                  <a:pt x="998746" y="846960"/>
                  <a:pt x="998746" y="846960"/>
                  <a:pt x="910913" y="614830"/>
                </a:cubicBezTo>
                <a:cubicBezTo>
                  <a:pt x="904639" y="589735"/>
                  <a:pt x="910913" y="564640"/>
                  <a:pt x="929734" y="552092"/>
                </a:cubicBezTo>
                <a:cubicBezTo>
                  <a:pt x="929734" y="552092"/>
                  <a:pt x="929734" y="552092"/>
                  <a:pt x="1061484" y="451712"/>
                </a:cubicBezTo>
                <a:cubicBezTo>
                  <a:pt x="1080305" y="439164"/>
                  <a:pt x="1111674" y="439164"/>
                  <a:pt x="1130495" y="451712"/>
                </a:cubicBezTo>
                <a:cubicBezTo>
                  <a:pt x="1130495" y="451712"/>
                  <a:pt x="1130495" y="451712"/>
                  <a:pt x="1331256" y="602282"/>
                </a:cubicBezTo>
                <a:cubicBezTo>
                  <a:pt x="1350077" y="614830"/>
                  <a:pt x="1381446" y="614830"/>
                  <a:pt x="1400267" y="608556"/>
                </a:cubicBezTo>
                <a:cubicBezTo>
                  <a:pt x="1400267" y="608556"/>
                  <a:pt x="1400267" y="608556"/>
                  <a:pt x="1519469" y="539545"/>
                </a:cubicBezTo>
                <a:cubicBezTo>
                  <a:pt x="1538290" y="533271"/>
                  <a:pt x="1550838" y="501902"/>
                  <a:pt x="1550838" y="483081"/>
                </a:cubicBezTo>
                <a:cubicBezTo>
                  <a:pt x="1550838" y="483081"/>
                  <a:pt x="1550838" y="483081"/>
                  <a:pt x="1538290" y="232130"/>
                </a:cubicBezTo>
                <a:cubicBezTo>
                  <a:pt x="1532017" y="207035"/>
                  <a:pt x="1550838" y="181939"/>
                  <a:pt x="1569659" y="175666"/>
                </a:cubicBezTo>
                <a:cubicBezTo>
                  <a:pt x="1569659" y="175666"/>
                  <a:pt x="1569659" y="175666"/>
                  <a:pt x="1726504" y="119202"/>
                </a:cubicBezTo>
                <a:cubicBezTo>
                  <a:pt x="1751599" y="112928"/>
                  <a:pt x="1776694" y="119202"/>
                  <a:pt x="1789241" y="138023"/>
                </a:cubicBezTo>
                <a:cubicBezTo>
                  <a:pt x="1789241" y="138023"/>
                  <a:pt x="1789241" y="138023"/>
                  <a:pt x="1939812" y="345058"/>
                </a:cubicBezTo>
                <a:cubicBezTo>
                  <a:pt x="1952359" y="357605"/>
                  <a:pt x="1983728" y="370153"/>
                  <a:pt x="2002550" y="370153"/>
                </a:cubicBezTo>
                <a:cubicBezTo>
                  <a:pt x="2002550" y="370153"/>
                  <a:pt x="2002550" y="370153"/>
                  <a:pt x="2134299" y="338784"/>
                </a:cubicBezTo>
                <a:cubicBezTo>
                  <a:pt x="2159394" y="338784"/>
                  <a:pt x="2178215" y="313689"/>
                  <a:pt x="2184489" y="294868"/>
                </a:cubicBezTo>
                <a:cubicBezTo>
                  <a:pt x="2184489" y="294868"/>
                  <a:pt x="2184489" y="294868"/>
                  <a:pt x="2247227" y="50190"/>
                </a:cubicBezTo>
                <a:cubicBezTo>
                  <a:pt x="2247227" y="31369"/>
                  <a:pt x="2272322" y="12548"/>
                  <a:pt x="2297417" y="6274"/>
                </a:cubicBezTo>
                <a:cubicBezTo>
                  <a:pt x="2297417" y="6274"/>
                  <a:pt x="2297417" y="6274"/>
                  <a:pt x="2460535" y="0"/>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ea typeface="微软雅黑" panose="020B0503020204020204" pitchFamily="34" charset="-122"/>
            </a:endParaRPr>
          </a:p>
        </p:txBody>
      </p:sp>
      <p:sp>
        <p:nvSpPr>
          <p:cNvPr id="7" name="Freeform 5"/>
          <p:cNvSpPr>
            <a:spLocks noEditPoints="1"/>
          </p:cNvSpPr>
          <p:nvPr/>
        </p:nvSpPr>
        <p:spPr bwMode="auto">
          <a:xfrm>
            <a:off x="8808263" y="1439340"/>
            <a:ext cx="2040519" cy="2040519"/>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 name="Freeform 5"/>
          <p:cNvSpPr>
            <a:spLocks noEditPoints="1"/>
          </p:cNvSpPr>
          <p:nvPr/>
        </p:nvSpPr>
        <p:spPr bwMode="auto">
          <a:xfrm>
            <a:off x="8109982" y="4836283"/>
            <a:ext cx="1798692" cy="1798692"/>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00487E"/>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 name="Freeform 5"/>
          <p:cNvSpPr>
            <a:spLocks noEditPoints="1"/>
          </p:cNvSpPr>
          <p:nvPr/>
        </p:nvSpPr>
        <p:spPr bwMode="auto">
          <a:xfrm>
            <a:off x="10058634" y="5532487"/>
            <a:ext cx="616432" cy="616432"/>
          </a:xfrm>
          <a:custGeom>
            <a:avLst/>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00487E"/>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TextBox 19"/>
          <p:cNvSpPr txBox="1"/>
          <p:nvPr/>
        </p:nvSpPr>
        <p:spPr>
          <a:xfrm>
            <a:off x="9164035" y="4111509"/>
            <a:ext cx="2880517" cy="430887"/>
          </a:xfrm>
          <a:prstGeom prst="rect">
            <a:avLst/>
          </a:prstGeom>
          <a:noFill/>
        </p:spPr>
        <p:txBody>
          <a:bodyPr wrap="square" lIns="0" tIns="0" rIns="0" bIns="0" rtlCol="0">
            <a:spAutoFit/>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标题文字</a:t>
            </a:r>
          </a:p>
        </p:txBody>
      </p:sp>
      <p:sp>
        <p:nvSpPr>
          <p:cNvPr id="11" name="TextBox 19"/>
          <p:cNvSpPr txBox="1"/>
          <p:nvPr/>
        </p:nvSpPr>
        <p:spPr>
          <a:xfrm>
            <a:off x="8388263" y="2206151"/>
            <a:ext cx="2880517" cy="430887"/>
          </a:xfrm>
          <a:prstGeom prst="rect">
            <a:avLst/>
          </a:prstGeom>
          <a:noFill/>
        </p:spPr>
        <p:txBody>
          <a:bodyPr wrap="square" lIns="0" tIns="0" rIns="0" bIns="0"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标题</a:t>
            </a:r>
          </a:p>
        </p:txBody>
      </p:sp>
      <p:sp>
        <p:nvSpPr>
          <p:cNvPr id="12" name="TextBox 19"/>
          <p:cNvSpPr txBox="1"/>
          <p:nvPr/>
        </p:nvSpPr>
        <p:spPr>
          <a:xfrm>
            <a:off x="7550658" y="5520185"/>
            <a:ext cx="2880517" cy="430887"/>
          </a:xfrm>
          <a:prstGeom prst="rect">
            <a:avLst/>
          </a:prstGeom>
          <a:noFill/>
        </p:spPr>
        <p:txBody>
          <a:bodyPr wrap="square" lIns="0" tIns="0" rIns="0" bIns="0"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177119845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8" presetClass="emph" presetSubtype="0" repeatCount="4000" fill="hold" grpId="1" nodeType="withEffect">
                                  <p:stCondLst>
                                    <p:cond delay="0"/>
                                  </p:stCondLst>
                                  <p:childTnLst>
                                    <p:animRot by="21600000">
                                      <p:cBhvr>
                                        <p:cTn id="11" dur="1000" fill="hold"/>
                                        <p:tgtEl>
                                          <p:spTgt spid="7"/>
                                        </p:tgtEl>
                                        <p:attrNameLst>
                                          <p:attrName>r</p:attrName>
                                        </p:attrNameLst>
                                      </p:cBhvr>
                                    </p:animRot>
                                  </p:childTnLst>
                                </p:cTn>
                              </p:par>
                              <p:par>
                                <p:cTn id="12" presetID="53" presetClass="entr" presetSubtype="16" fill="hold" grpId="0" nodeType="withEffect">
                                  <p:stCondLst>
                                    <p:cond delay="100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Effect transition="in" filter="fade">
                                      <p:cBhvr>
                                        <p:cTn id="16" dur="1000"/>
                                        <p:tgtEl>
                                          <p:spTgt spid="8"/>
                                        </p:tgtEl>
                                      </p:cBhvr>
                                    </p:animEffect>
                                  </p:childTnLst>
                                </p:cTn>
                              </p:par>
                              <p:par>
                                <p:cTn id="17" presetID="8" presetClass="emph" presetSubtype="0" repeatCount="3000" fill="hold" grpId="1" nodeType="withEffect">
                                  <p:stCondLst>
                                    <p:cond delay="1000"/>
                                  </p:stCondLst>
                                  <p:childTnLst>
                                    <p:animRot by="21600000">
                                      <p:cBhvr>
                                        <p:cTn id="18" dur="1000" fill="hold"/>
                                        <p:tgtEl>
                                          <p:spTgt spid="8"/>
                                        </p:tgtEl>
                                        <p:attrNameLst>
                                          <p:attrName>r</p:attrName>
                                        </p:attrNameLst>
                                      </p:cBhvr>
                                    </p:animRot>
                                  </p:childTnLst>
                                </p:cTn>
                              </p:par>
                              <p:par>
                                <p:cTn id="19" presetID="53" presetClass="entr" presetSubtype="16" fill="hold" grpId="0" nodeType="with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8" presetClass="emph" presetSubtype="0" repeatCount="4000" fill="hold" grpId="1" nodeType="withEffect">
                                  <p:stCondLst>
                                    <p:cond delay="500"/>
                                  </p:stCondLst>
                                  <p:childTnLst>
                                    <p:animRot by="21600000">
                                      <p:cBhvr>
                                        <p:cTn id="25" dur="1000" fill="hold"/>
                                        <p:tgtEl>
                                          <p:spTgt spid="9"/>
                                        </p:tgtEl>
                                        <p:attrNameLst>
                                          <p:attrName>r</p:attrName>
                                        </p:attrNameLst>
                                      </p:cBhvr>
                                    </p:animRot>
                                  </p:childTnLst>
                                </p:cTn>
                              </p:par>
                              <p:par>
                                <p:cTn id="26" presetID="53" presetClass="entr" presetSubtype="16" fill="hold" grpId="0" nodeType="withEffect">
                                  <p:stCondLst>
                                    <p:cond delay="150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Effect transition="in" filter="fade">
                                      <p:cBhvr>
                                        <p:cTn id="30" dur="1000"/>
                                        <p:tgtEl>
                                          <p:spTgt spid="6"/>
                                        </p:tgtEl>
                                      </p:cBhvr>
                                    </p:animEffect>
                                  </p:childTnLst>
                                </p:cTn>
                              </p:par>
                              <p:par>
                                <p:cTn id="31" presetID="8" presetClass="emph" presetSubtype="0" repeatCount="3000" fill="hold" grpId="1" nodeType="withEffect">
                                  <p:stCondLst>
                                    <p:cond delay="1500"/>
                                  </p:stCondLst>
                                  <p:childTnLst>
                                    <p:animRot by="21600000">
                                      <p:cBhvr>
                                        <p:cTn id="32" dur="1000" fill="hold"/>
                                        <p:tgtEl>
                                          <p:spTgt spid="6"/>
                                        </p:tgtEl>
                                        <p:attrNameLst>
                                          <p:attrName>r</p:attrName>
                                        </p:attrNameLst>
                                      </p:cBhvr>
                                    </p:animRot>
                                  </p:childTnLst>
                                </p:cTn>
                              </p:par>
                              <p:par>
                                <p:cTn id="33" presetID="53" presetClass="entr" presetSubtype="16" fill="hold" grpId="0" nodeType="withEffect">
                                  <p:stCondLst>
                                    <p:cond delay="200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Effect transition="in" filter="fade">
                                      <p:cBhvr>
                                        <p:cTn id="37" dur="1000"/>
                                        <p:tgtEl>
                                          <p:spTgt spid="5"/>
                                        </p:tgtEl>
                                      </p:cBhvr>
                                    </p:animEffect>
                                  </p:childTnLst>
                                </p:cTn>
                              </p:par>
                              <p:par>
                                <p:cTn id="38" presetID="8" presetClass="emph" presetSubtype="0" repeatCount="2000" fill="hold" grpId="1" nodeType="withEffect">
                                  <p:stCondLst>
                                    <p:cond delay="2000"/>
                                  </p:stCondLst>
                                  <p:childTnLst>
                                    <p:animRot by="21600000">
                                      <p:cBhvr>
                                        <p:cTn id="39" dur="1000" fill="hold"/>
                                        <p:tgtEl>
                                          <p:spTgt spid="5"/>
                                        </p:tgtEl>
                                        <p:attrNameLst>
                                          <p:attrName>r</p:attrName>
                                        </p:attrNameLst>
                                      </p:cBhvr>
                                    </p:animRot>
                                  </p:childTnLst>
                                </p:cTn>
                              </p:par>
                              <p:par>
                                <p:cTn id="40" presetID="16" presetClass="entr" presetSubtype="21" fill="hold" grpId="0" nodeType="withEffect">
                                  <p:stCondLst>
                                    <p:cond delay="450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par>
                                <p:cTn id="43" presetID="16" presetClass="entr" presetSubtype="21" fill="hold" grpId="0" nodeType="withEffect">
                                  <p:stCondLst>
                                    <p:cond delay="3500"/>
                                  </p:stCondLst>
                                  <p:childTnLst>
                                    <p:set>
                                      <p:cBhvr>
                                        <p:cTn id="44" dur="1" fill="hold">
                                          <p:stCondLst>
                                            <p:cond delay="0"/>
                                          </p:stCondLst>
                                        </p:cTn>
                                        <p:tgtEl>
                                          <p:spTgt spid="11"/>
                                        </p:tgtEl>
                                        <p:attrNameLst>
                                          <p:attrName>style.visibility</p:attrName>
                                        </p:attrNameLst>
                                      </p:cBhvr>
                                      <p:to>
                                        <p:strVal val="visible"/>
                                      </p:to>
                                    </p:set>
                                    <p:animEffect transition="in" filter="barn(inVertical)">
                                      <p:cBhvr>
                                        <p:cTn id="45" dur="500"/>
                                        <p:tgtEl>
                                          <p:spTgt spid="11"/>
                                        </p:tgtEl>
                                      </p:cBhvr>
                                    </p:animEffect>
                                  </p:childTnLst>
                                </p:cTn>
                              </p:par>
                              <p:par>
                                <p:cTn id="46" presetID="16" presetClass="entr" presetSubtype="21" fill="hold" grpId="0" nodeType="withEffect">
                                  <p:stCondLst>
                                    <p:cond delay="3500"/>
                                  </p:stCondLst>
                                  <p:childTnLst>
                                    <p:set>
                                      <p:cBhvr>
                                        <p:cTn id="47" dur="1" fill="hold">
                                          <p:stCondLst>
                                            <p:cond delay="0"/>
                                          </p:stCondLst>
                                        </p:cTn>
                                        <p:tgtEl>
                                          <p:spTgt spid="12"/>
                                        </p:tgtEl>
                                        <p:attrNameLst>
                                          <p:attrName>style.visibility</p:attrName>
                                        </p:attrNameLst>
                                      </p:cBhvr>
                                      <p:to>
                                        <p:strVal val="visible"/>
                                      </p:to>
                                    </p:set>
                                    <p:animEffect transition="in" filter="barn(inVertical)">
                                      <p:cBhvr>
                                        <p:cTn id="48" dur="500"/>
                                        <p:tgtEl>
                                          <p:spTgt spid="12"/>
                                        </p:tgtEl>
                                      </p:cBhvr>
                                    </p:animEffect>
                                  </p:childTnLst>
                                </p:cTn>
                              </p:par>
                            </p:childTnLst>
                          </p:cTn>
                        </p:par>
                        <p:par>
                          <p:cTn id="49" fill="hold">
                            <p:stCondLst>
                              <p:cond delay="5000"/>
                            </p:stCondLst>
                            <p:childTnLst>
                              <p:par>
                                <p:cTn id="50" presetID="14" presetClass="entr" presetSubtype="1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randombar(horizontal)">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3342" y="2429054"/>
            <a:ext cx="3372391" cy="1939504"/>
          </a:xfrm>
          <a:custGeom>
            <a:avLst/>
            <a:gdLst>
              <a:gd name="connsiteX0" fmla="*/ 0 w 2529293"/>
              <a:gd name="connsiteY0" fmla="*/ 0 h 1454628"/>
              <a:gd name="connsiteX1" fmla="*/ 1364343 w 2529293"/>
              <a:gd name="connsiteY1" fmla="*/ 0 h 1454628"/>
              <a:gd name="connsiteX2" fmla="*/ 1364343 w 2529293"/>
              <a:gd name="connsiteY2" fmla="*/ 2599 h 1454628"/>
              <a:gd name="connsiteX3" fmla="*/ 1380716 w 2529293"/>
              <a:gd name="connsiteY3" fmla="*/ 2 h 1454628"/>
              <a:gd name="connsiteX4" fmla="*/ 2049153 w 2529293"/>
              <a:gd name="connsiteY4" fmla="*/ 2 h 1454628"/>
              <a:gd name="connsiteX5" fmla="*/ 2178066 w 2529293"/>
              <a:gd name="connsiteY5" fmla="*/ 74047 h 1454628"/>
              <a:gd name="connsiteX6" fmla="*/ 2512284 w 2529293"/>
              <a:gd name="connsiteY6" fmla="*/ 653270 h 1454628"/>
              <a:gd name="connsiteX7" fmla="*/ 2529293 w 2529293"/>
              <a:gd name="connsiteY7" fmla="*/ 727315 h 1454628"/>
              <a:gd name="connsiteX8" fmla="*/ 2512284 w 2529293"/>
              <a:gd name="connsiteY8" fmla="*/ 801360 h 1454628"/>
              <a:gd name="connsiteX9" fmla="*/ 2178066 w 2529293"/>
              <a:gd name="connsiteY9" fmla="*/ 1380583 h 1454628"/>
              <a:gd name="connsiteX10" fmla="*/ 2049153 w 2529293"/>
              <a:gd name="connsiteY10" fmla="*/ 1454628 h 1454628"/>
              <a:gd name="connsiteX11" fmla="*/ 1380716 w 2529293"/>
              <a:gd name="connsiteY11" fmla="*/ 1454628 h 1454628"/>
              <a:gd name="connsiteX12" fmla="*/ 1364343 w 2529293"/>
              <a:gd name="connsiteY12" fmla="*/ 1452030 h 1454628"/>
              <a:gd name="connsiteX13" fmla="*/ 1364343 w 2529293"/>
              <a:gd name="connsiteY13" fmla="*/ 1454627 h 1454628"/>
              <a:gd name="connsiteX14" fmla="*/ 0 w 2529293"/>
              <a:gd name="connsiteY14" fmla="*/ 1454627 h 1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9293" h="1454628">
                <a:moveTo>
                  <a:pt x="0" y="0"/>
                </a:moveTo>
                <a:lnTo>
                  <a:pt x="1364343" y="0"/>
                </a:lnTo>
                <a:lnTo>
                  <a:pt x="1364343" y="2599"/>
                </a:lnTo>
                <a:lnTo>
                  <a:pt x="1380716" y="2"/>
                </a:lnTo>
                <a:lnTo>
                  <a:pt x="2049153" y="2"/>
                </a:lnTo>
                <a:cubicBezTo>
                  <a:pt x="2095705" y="2"/>
                  <a:pt x="2154193" y="33442"/>
                  <a:pt x="2178066" y="74047"/>
                </a:cubicBezTo>
                <a:cubicBezTo>
                  <a:pt x="2512284" y="653270"/>
                  <a:pt x="2512284" y="653270"/>
                  <a:pt x="2512284" y="653270"/>
                </a:cubicBezTo>
                <a:cubicBezTo>
                  <a:pt x="2523623" y="673573"/>
                  <a:pt x="2529293" y="700444"/>
                  <a:pt x="2529293" y="727315"/>
                </a:cubicBezTo>
                <a:cubicBezTo>
                  <a:pt x="2529293" y="754186"/>
                  <a:pt x="2523623" y="781058"/>
                  <a:pt x="2512284" y="801360"/>
                </a:cubicBezTo>
                <a:cubicBezTo>
                  <a:pt x="2178066" y="1380583"/>
                  <a:pt x="2178066" y="1380583"/>
                  <a:pt x="2178066" y="1380583"/>
                </a:cubicBezTo>
                <a:cubicBezTo>
                  <a:pt x="2154193" y="1421189"/>
                  <a:pt x="2095705" y="1454628"/>
                  <a:pt x="2049153" y="1454628"/>
                </a:cubicBezTo>
                <a:cubicBezTo>
                  <a:pt x="1380716" y="1454628"/>
                  <a:pt x="1380716" y="1454628"/>
                  <a:pt x="1380716" y="1454628"/>
                </a:cubicBezTo>
                <a:lnTo>
                  <a:pt x="1364343" y="1452030"/>
                </a:lnTo>
                <a:lnTo>
                  <a:pt x="1364343" y="1454627"/>
                </a:lnTo>
                <a:lnTo>
                  <a:pt x="0" y="145462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Bebas" pitchFamily="2" charset="0"/>
              <a:ea typeface="微软雅黑" panose="020B0503020204020204" pitchFamily="34" charset="-122"/>
              <a:sym typeface="Bebas" pitchFamily="2" charset="0"/>
            </a:endParaRPr>
          </a:p>
        </p:txBody>
      </p:sp>
      <p:sp>
        <p:nvSpPr>
          <p:cNvPr id="5" name="任意多边形 4"/>
          <p:cNvSpPr/>
          <p:nvPr/>
        </p:nvSpPr>
        <p:spPr>
          <a:xfrm flipH="1">
            <a:off x="3372392" y="2444475"/>
            <a:ext cx="8819608" cy="1939504"/>
          </a:xfrm>
          <a:custGeom>
            <a:avLst/>
            <a:gdLst>
              <a:gd name="connsiteX0" fmla="*/ 5449756 w 6614706"/>
              <a:gd name="connsiteY0" fmla="*/ 0 h 1454628"/>
              <a:gd name="connsiteX1" fmla="*/ 4085413 w 6614706"/>
              <a:gd name="connsiteY1" fmla="*/ 0 h 1454628"/>
              <a:gd name="connsiteX2" fmla="*/ 4085413 w 6614706"/>
              <a:gd name="connsiteY2" fmla="*/ 2 h 1454628"/>
              <a:gd name="connsiteX3" fmla="*/ 2786990 w 6614706"/>
              <a:gd name="connsiteY3" fmla="*/ 2 h 1454628"/>
              <a:gd name="connsiteX4" fmla="*/ 2753941 w 6614706"/>
              <a:gd name="connsiteY4" fmla="*/ 2599 h 1454628"/>
              <a:gd name="connsiteX5" fmla="*/ 2753941 w 6614706"/>
              <a:gd name="connsiteY5" fmla="*/ 0 h 1454628"/>
              <a:gd name="connsiteX6" fmla="*/ 0 w 6614706"/>
              <a:gd name="connsiteY6" fmla="*/ 0 h 1454628"/>
              <a:gd name="connsiteX7" fmla="*/ 0 w 6614706"/>
              <a:gd name="connsiteY7" fmla="*/ 1454627 h 1454628"/>
              <a:gd name="connsiteX8" fmla="*/ 2753941 w 6614706"/>
              <a:gd name="connsiteY8" fmla="*/ 1454627 h 1454628"/>
              <a:gd name="connsiteX9" fmla="*/ 2753941 w 6614706"/>
              <a:gd name="connsiteY9" fmla="*/ 1452030 h 1454628"/>
              <a:gd name="connsiteX10" fmla="*/ 2786990 w 6614706"/>
              <a:gd name="connsiteY10" fmla="*/ 1454628 h 1454628"/>
              <a:gd name="connsiteX11" fmla="*/ 4136237 w 6614706"/>
              <a:gd name="connsiteY11" fmla="*/ 1454628 h 1454628"/>
              <a:gd name="connsiteX12" fmla="*/ 4136250 w 6614706"/>
              <a:gd name="connsiteY12" fmla="*/ 1454627 h 1454628"/>
              <a:gd name="connsiteX13" fmla="*/ 5449756 w 6614706"/>
              <a:gd name="connsiteY13" fmla="*/ 1454627 h 1454628"/>
              <a:gd name="connsiteX14" fmla="*/ 5449756 w 6614706"/>
              <a:gd name="connsiteY14" fmla="*/ 1452030 h 1454628"/>
              <a:gd name="connsiteX15" fmla="*/ 5466129 w 6614706"/>
              <a:gd name="connsiteY15" fmla="*/ 1454628 h 1454628"/>
              <a:gd name="connsiteX16" fmla="*/ 6134566 w 6614706"/>
              <a:gd name="connsiteY16" fmla="*/ 1454628 h 1454628"/>
              <a:gd name="connsiteX17" fmla="*/ 6263479 w 6614706"/>
              <a:gd name="connsiteY17" fmla="*/ 1380583 h 1454628"/>
              <a:gd name="connsiteX18" fmla="*/ 6597697 w 6614706"/>
              <a:gd name="connsiteY18" fmla="*/ 801360 h 1454628"/>
              <a:gd name="connsiteX19" fmla="*/ 6614706 w 6614706"/>
              <a:gd name="connsiteY19" fmla="*/ 727315 h 1454628"/>
              <a:gd name="connsiteX20" fmla="*/ 6597697 w 6614706"/>
              <a:gd name="connsiteY20" fmla="*/ 653270 h 1454628"/>
              <a:gd name="connsiteX21" fmla="*/ 6263479 w 6614706"/>
              <a:gd name="connsiteY21" fmla="*/ 74047 h 1454628"/>
              <a:gd name="connsiteX22" fmla="*/ 6134566 w 6614706"/>
              <a:gd name="connsiteY22" fmla="*/ 2 h 1454628"/>
              <a:gd name="connsiteX23" fmla="*/ 5466129 w 6614706"/>
              <a:gd name="connsiteY23" fmla="*/ 2 h 1454628"/>
              <a:gd name="connsiteX24" fmla="*/ 5449756 w 6614706"/>
              <a:gd name="connsiteY24" fmla="*/ 2599 h 1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614706" h="1454628">
                <a:moveTo>
                  <a:pt x="5449756" y="0"/>
                </a:moveTo>
                <a:lnTo>
                  <a:pt x="4085413" y="0"/>
                </a:lnTo>
                <a:lnTo>
                  <a:pt x="4085413" y="2"/>
                </a:lnTo>
                <a:lnTo>
                  <a:pt x="2786990" y="2"/>
                </a:lnTo>
                <a:lnTo>
                  <a:pt x="2753941" y="2599"/>
                </a:lnTo>
                <a:lnTo>
                  <a:pt x="2753941" y="0"/>
                </a:lnTo>
                <a:lnTo>
                  <a:pt x="0" y="0"/>
                </a:lnTo>
                <a:lnTo>
                  <a:pt x="0" y="1454627"/>
                </a:lnTo>
                <a:lnTo>
                  <a:pt x="2753941" y="1454627"/>
                </a:lnTo>
                <a:lnTo>
                  <a:pt x="2753941" y="1452030"/>
                </a:lnTo>
                <a:lnTo>
                  <a:pt x="2786990" y="1454628"/>
                </a:lnTo>
                <a:cubicBezTo>
                  <a:pt x="2786990" y="1454628"/>
                  <a:pt x="2786990" y="1454628"/>
                  <a:pt x="4136237" y="1454628"/>
                </a:cubicBezTo>
                <a:lnTo>
                  <a:pt x="4136250" y="1454627"/>
                </a:lnTo>
                <a:lnTo>
                  <a:pt x="5449756" y="1454627"/>
                </a:lnTo>
                <a:lnTo>
                  <a:pt x="5449756" y="1452030"/>
                </a:lnTo>
                <a:lnTo>
                  <a:pt x="5466129" y="1454628"/>
                </a:lnTo>
                <a:cubicBezTo>
                  <a:pt x="5466129" y="1454628"/>
                  <a:pt x="5466129" y="1454628"/>
                  <a:pt x="6134566" y="1454628"/>
                </a:cubicBezTo>
                <a:cubicBezTo>
                  <a:pt x="6181118" y="1454628"/>
                  <a:pt x="6239606" y="1421189"/>
                  <a:pt x="6263479" y="1380583"/>
                </a:cubicBezTo>
                <a:cubicBezTo>
                  <a:pt x="6263479" y="1380583"/>
                  <a:pt x="6263479" y="1380583"/>
                  <a:pt x="6597697" y="801360"/>
                </a:cubicBezTo>
                <a:cubicBezTo>
                  <a:pt x="6609036" y="781058"/>
                  <a:pt x="6614706" y="754186"/>
                  <a:pt x="6614706" y="727315"/>
                </a:cubicBezTo>
                <a:cubicBezTo>
                  <a:pt x="6614706" y="700444"/>
                  <a:pt x="6609036" y="673573"/>
                  <a:pt x="6597697" y="653270"/>
                </a:cubicBezTo>
                <a:cubicBezTo>
                  <a:pt x="6597697" y="653270"/>
                  <a:pt x="6597697" y="653270"/>
                  <a:pt x="6263479" y="74047"/>
                </a:cubicBezTo>
                <a:cubicBezTo>
                  <a:pt x="6239606" y="33442"/>
                  <a:pt x="6181118" y="2"/>
                  <a:pt x="6134566" y="2"/>
                </a:cubicBezTo>
                <a:lnTo>
                  <a:pt x="5466129" y="2"/>
                </a:lnTo>
                <a:lnTo>
                  <a:pt x="5449756" y="259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Bebas" pitchFamily="2" charset="0"/>
              <a:ea typeface="微软雅黑" panose="020B0503020204020204" pitchFamily="34" charset="-122"/>
              <a:sym typeface="Bebas" pitchFamily="2" charset="0"/>
            </a:endParaRPr>
          </a:p>
        </p:txBody>
      </p:sp>
      <p:sp>
        <p:nvSpPr>
          <p:cNvPr id="6" name="矩形 5"/>
          <p:cNvSpPr/>
          <p:nvPr/>
        </p:nvSpPr>
        <p:spPr>
          <a:xfrm>
            <a:off x="4080540" y="2763785"/>
            <a:ext cx="7802136" cy="1107996"/>
          </a:xfrm>
          <a:prstGeom prst="rect">
            <a:avLst/>
          </a:prstGeom>
        </p:spPr>
        <p:txBody>
          <a:bodyPr wrap="none">
            <a:spAutoFit/>
          </a:bodyPr>
          <a:lstStyle/>
          <a:p>
            <a:r>
              <a:rPr lang="zh-CN" altLang="en-US" sz="6600" b="1" dirty="0">
                <a:solidFill>
                  <a:schemeClr val="bg1"/>
                </a:solidFill>
                <a:latin typeface="Bebas" pitchFamily="2" charset="0"/>
                <a:ea typeface="微软雅黑" panose="020B0503020204020204" pitchFamily="34" charset="-122"/>
                <a:sym typeface="Bebas" pitchFamily="2" charset="0"/>
              </a:rPr>
              <a:t>关键技术与实践难点</a:t>
            </a:r>
          </a:p>
        </p:txBody>
      </p:sp>
      <p:sp>
        <p:nvSpPr>
          <p:cNvPr id="8" name="文本框 32"/>
          <p:cNvSpPr txBox="1"/>
          <p:nvPr/>
        </p:nvSpPr>
        <p:spPr>
          <a:xfrm>
            <a:off x="1408594" y="2496246"/>
            <a:ext cx="1127253" cy="1107996"/>
          </a:xfrm>
          <a:prstGeom prst="rect">
            <a:avLst/>
          </a:prstGeom>
          <a:noFill/>
        </p:spPr>
        <p:txBody>
          <a:bodyPr wrap="square" rtlCol="0">
            <a:spAutoFit/>
          </a:bodyPr>
          <a:lstStyle/>
          <a:p>
            <a:pPr algn="ctr"/>
            <a:r>
              <a:rPr lang="en-US" altLang="zh-CN" sz="6600" dirty="0">
                <a:solidFill>
                  <a:schemeClr val="bg1"/>
                </a:solidFill>
                <a:latin typeface="Bebas" pitchFamily="2" charset="0"/>
                <a:ea typeface="微软雅黑" panose="020B0503020204020204" pitchFamily="34" charset="-122"/>
                <a:sym typeface="Bebas" pitchFamily="2" charset="0"/>
              </a:rPr>
              <a:t>03</a:t>
            </a:r>
            <a:endParaRPr lang="zh-CN" altLang="en-US" sz="6600" dirty="0">
              <a:solidFill>
                <a:schemeClr val="bg1"/>
              </a:solidFill>
              <a:latin typeface="Bebas" pitchFamily="2" charset="0"/>
              <a:ea typeface="微软雅黑" panose="020B0503020204020204" pitchFamily="34" charset="-122"/>
              <a:sym typeface="Bebas" pitchFamily="2" charset="0"/>
            </a:endParaRPr>
          </a:p>
        </p:txBody>
      </p:sp>
      <p:sp>
        <p:nvSpPr>
          <p:cNvPr id="9" name="文本框 33"/>
          <p:cNvSpPr txBox="1"/>
          <p:nvPr/>
        </p:nvSpPr>
        <p:spPr>
          <a:xfrm>
            <a:off x="1354935" y="3465998"/>
            <a:ext cx="1127253" cy="646331"/>
          </a:xfrm>
          <a:prstGeom prst="rect">
            <a:avLst/>
          </a:prstGeom>
          <a:noFill/>
        </p:spPr>
        <p:txBody>
          <a:bodyPr wrap="square" rtlCol="0">
            <a:spAutoFit/>
          </a:bodyPr>
          <a:lstStyle/>
          <a:p>
            <a:pPr algn="ctr"/>
            <a:r>
              <a:rPr lang="en-US" altLang="zh-CN" sz="3600" dirty="0">
                <a:solidFill>
                  <a:schemeClr val="bg1"/>
                </a:solidFill>
                <a:latin typeface="Bebas" pitchFamily="2" charset="0"/>
                <a:ea typeface="微软雅黑" panose="020B0503020204020204" pitchFamily="34" charset="-122"/>
                <a:sym typeface="Bebas" pitchFamily="2" charset="0"/>
              </a:rPr>
              <a:t>Part</a:t>
            </a:r>
            <a:endParaRPr lang="zh-CN" altLang="en-US" sz="3600" dirty="0">
              <a:solidFill>
                <a:schemeClr val="bg1"/>
              </a:solidFill>
              <a:latin typeface="Bebas" pitchFamily="2" charset="0"/>
              <a:ea typeface="微软雅黑" panose="020B0503020204020204" pitchFamily="34" charset="-122"/>
              <a:sym typeface="Bebas" pitchFamily="2" charset="0"/>
            </a:endParaRPr>
          </a:p>
        </p:txBody>
      </p:sp>
    </p:spTree>
    <p:extLst>
      <p:ext uri="{BB962C8B-B14F-4D97-AF65-F5344CB8AC3E}">
        <p14:creationId xmlns:p14="http://schemas.microsoft.com/office/powerpoint/2010/main" val="206104387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53333"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31"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 calcmode="lin" valueType="num">
                                      <p:cBhvr>
                                        <p:cTn id="18" dur="500" fill="hold"/>
                                        <p:tgtEl>
                                          <p:spTgt spid="8"/>
                                        </p:tgtEl>
                                        <p:attrNameLst>
                                          <p:attrName>style.rotation</p:attrName>
                                        </p:attrNameLst>
                                      </p:cBhvr>
                                      <p:tavLst>
                                        <p:tav tm="0">
                                          <p:val>
                                            <p:fltVal val="90"/>
                                          </p:val>
                                        </p:tav>
                                        <p:tav tm="100000">
                                          <p:val>
                                            <p:fltVal val="0"/>
                                          </p:val>
                                        </p:tav>
                                      </p:tavLst>
                                    </p:anim>
                                    <p:animEffect transition="in" filter="fade">
                                      <p:cBhvr>
                                        <p:cTn id="19" dur="500"/>
                                        <p:tgtEl>
                                          <p:spTgt spid="8"/>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childTnLst>
                          </p:cTn>
                        </p:par>
                        <p:par>
                          <p:cTn id="26" fill="hold">
                            <p:stCondLst>
                              <p:cond delay="1250"/>
                            </p:stCondLst>
                            <p:childTnLst>
                              <p:par>
                                <p:cTn id="27" presetID="30" presetClass="entr" presetSubtype="0" fill="hold" grpId="0" nodeType="afterEffect">
                                  <p:stCondLst>
                                    <p:cond delay="0"/>
                                  </p:stCondLst>
                                  <p:iterate type="lt">
                                    <p:tmPct val="15000"/>
                                  </p:iterate>
                                  <p:childTnLst>
                                    <p:set>
                                      <p:cBhvr>
                                        <p:cTn id="28" dur="1" fill="hold">
                                          <p:stCondLst>
                                            <p:cond delay="0"/>
                                          </p:stCondLst>
                                        </p:cTn>
                                        <p:tgtEl>
                                          <p:spTgt spid="6"/>
                                        </p:tgtEl>
                                        <p:attrNameLst>
                                          <p:attrName>style.visibility</p:attrName>
                                        </p:attrNameLst>
                                      </p:cBhvr>
                                      <p:to>
                                        <p:strVal val="visible"/>
                                      </p:to>
                                    </p:set>
                                    <p:animEffect transition="in" filter="fade">
                                      <p:cBhvr>
                                        <p:cTn id="29" dur="800" decel="100000"/>
                                        <p:tgtEl>
                                          <p:spTgt spid="6"/>
                                        </p:tgtEl>
                                      </p:cBhvr>
                                    </p:animEffect>
                                    <p:anim calcmode="lin" valueType="num">
                                      <p:cBhvr>
                                        <p:cTn id="30" dur="800" decel="100000" fill="hold"/>
                                        <p:tgtEl>
                                          <p:spTgt spid="6"/>
                                        </p:tgtEl>
                                        <p:attrNameLst>
                                          <p:attrName>style.rotation</p:attrName>
                                        </p:attrNameLst>
                                      </p:cBhvr>
                                      <p:tavLst>
                                        <p:tav tm="0">
                                          <p:val>
                                            <p:fltVal val="-90"/>
                                          </p:val>
                                        </p:tav>
                                        <p:tav tm="100000">
                                          <p:val>
                                            <p:fltVal val="0"/>
                                          </p:val>
                                        </p:tav>
                                      </p:tavLst>
                                    </p:anim>
                                    <p:anim calcmode="lin" valueType="num">
                                      <p:cBhvr>
                                        <p:cTn id="31" dur="800" decel="100000" fill="hold"/>
                                        <p:tgtEl>
                                          <p:spTgt spid="6"/>
                                        </p:tgtEl>
                                        <p:attrNameLst>
                                          <p:attrName>ppt_x</p:attrName>
                                        </p:attrNameLst>
                                      </p:cBhvr>
                                      <p:tavLst>
                                        <p:tav tm="0">
                                          <p:val>
                                            <p:strVal val="#ppt_x+0.4"/>
                                          </p:val>
                                        </p:tav>
                                        <p:tav tm="100000">
                                          <p:val>
                                            <p:strVal val="#ppt_x-0.05"/>
                                          </p:val>
                                        </p:tav>
                                      </p:tavLst>
                                    </p:anim>
                                    <p:anim calcmode="lin" valueType="num">
                                      <p:cBhvr>
                                        <p:cTn id="32" dur="800" decel="100000" fill="hold"/>
                                        <p:tgtEl>
                                          <p:spTgt spid="6"/>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chemeClr val="accent1">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chemeClr val="accent1">
                <a:lumMod val="75000"/>
              </a:schemeClr>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chemeClr val="accent1">
                <a:lumMod val="75000"/>
              </a:schemeClr>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chemeClr val="accent1">
                <a:lumMod val="75000"/>
              </a:schemeClr>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chemeClr val="accent1">
                <a:lumMod val="75000"/>
              </a:schemeClr>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chemeClr val="accent1">
                <a:lumMod val="75000"/>
              </a:schemeClr>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chemeClr val="accent1">
                <a:lumMod val="75000"/>
              </a:schemeClr>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chemeClr val="accent1">
                <a:lumMod val="75000"/>
              </a:schemeClr>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chemeClr val="accent1">
                <a:lumMod val="75000"/>
              </a:schemeClr>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a:solidFill>
                    <a:srgbClr val="4D4D4D"/>
                  </a:solidFill>
                  <a:latin typeface="Impact" pitchFamily="34" charset="0"/>
                  <a:ea typeface="微软雅黑" pitchFamily="34" charset="-122"/>
                </a:rPr>
                <a:t>关键技术</a:t>
              </a:r>
            </a:p>
          </p:txBody>
        </p:sp>
      </p:grpSp>
      <p:sp>
        <p:nvSpPr>
          <p:cNvPr id="29" name="Oval 19"/>
          <p:cNvSpPr>
            <a:spLocks noChangeArrowheads="1"/>
          </p:cNvSpPr>
          <p:nvPr/>
        </p:nvSpPr>
        <p:spPr bwMode="auto">
          <a:xfrm>
            <a:off x="4624040" y="2494819"/>
            <a:ext cx="820471" cy="817865"/>
          </a:xfrm>
          <a:prstGeom prst="ellipse">
            <a:avLst/>
          </a:prstGeom>
          <a:solidFill>
            <a:schemeClr val="accent1">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0" name="Oval 19"/>
          <p:cNvSpPr>
            <a:spLocks noChangeArrowheads="1"/>
          </p:cNvSpPr>
          <p:nvPr/>
        </p:nvSpPr>
        <p:spPr bwMode="auto">
          <a:xfrm>
            <a:off x="8639750" y="2507905"/>
            <a:ext cx="820470" cy="819174"/>
          </a:xfrm>
          <a:prstGeom prst="ellipse">
            <a:avLst/>
          </a:prstGeom>
          <a:solidFill>
            <a:schemeClr val="accent1">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chemeClr val="accent1">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chemeClr val="accent1">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chemeClr val="accent1">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chemeClr val="accent1">
              <a:lumMod val="75000"/>
            </a:schemeClr>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115880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nvPr>
        </p:nvGraphicFramePr>
        <p:xfrm>
          <a:off x="5413224" y="1995537"/>
          <a:ext cx="3453646" cy="3436052"/>
        </p:xfrm>
        <a:graphic>
          <a:graphicData uri="http://schemas.openxmlformats.org/drawingml/2006/chart">
            <c:chart xmlns:c="http://schemas.openxmlformats.org/drawingml/2006/chart" xmlns:r="http://schemas.openxmlformats.org/officeDocument/2006/relationships" r:id="rId3"/>
          </a:graphicData>
        </a:graphic>
      </p:graphicFrame>
      <p:sp>
        <p:nvSpPr>
          <p:cNvPr id="11" name="椭圆 10"/>
          <p:cNvSpPr/>
          <p:nvPr/>
        </p:nvSpPr>
        <p:spPr>
          <a:xfrm>
            <a:off x="6246862" y="2823214"/>
            <a:ext cx="1786369" cy="1780698"/>
          </a:xfrm>
          <a:prstGeom prst="ellipse">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493" tIns="37746" rIns="75493" bIns="37746" rtlCol="0" anchor="ctr"/>
          <a:lstStyle/>
          <a:p>
            <a:r>
              <a:rPr lang="en-US" altLang="zh-CN" sz="2400" dirty="0">
                <a:solidFill>
                  <a:schemeClr val="tx1"/>
                </a:solidFill>
                <a:latin typeface="微软雅黑" pitchFamily="34" charset="-122"/>
                <a:ea typeface="微软雅黑" pitchFamily="34" charset="-122"/>
              </a:rPr>
              <a:t>   </a:t>
            </a:r>
            <a:r>
              <a:rPr lang="zh-CN" altLang="en-US" sz="2400" dirty="0">
                <a:solidFill>
                  <a:schemeClr val="tx1"/>
                </a:solidFill>
                <a:latin typeface="微软雅黑" pitchFamily="34" charset="-122"/>
                <a:ea typeface="微软雅黑" pitchFamily="34" charset="-122"/>
              </a:rPr>
              <a:t>难点</a:t>
            </a:r>
            <a:endParaRPr lang="zh-CN" altLang="en-US" sz="2400" baseline="-3000" dirty="0">
              <a:solidFill>
                <a:schemeClr val="tx1"/>
              </a:solidFill>
              <a:latin typeface="微软雅黑" pitchFamily="34" charset="-122"/>
              <a:ea typeface="微软雅黑" pitchFamily="34" charset="-122"/>
            </a:endParaRPr>
          </a:p>
        </p:txBody>
      </p:sp>
      <p:sp>
        <p:nvSpPr>
          <p:cNvPr id="12" name="TextBox 11"/>
          <p:cNvSpPr txBox="1"/>
          <p:nvPr/>
        </p:nvSpPr>
        <p:spPr>
          <a:xfrm>
            <a:off x="2864087" y="2176035"/>
            <a:ext cx="1029304" cy="753338"/>
          </a:xfrm>
          <a:prstGeom prst="rect">
            <a:avLst/>
          </a:prstGeom>
          <a:noFill/>
        </p:spPr>
        <p:txBody>
          <a:bodyPr wrap="none" lIns="75493" tIns="37746" rIns="75493" bIns="37746" rtlCol="0">
            <a:spAutoFit/>
          </a:bodyPr>
          <a:lstStyle/>
          <a:p>
            <a:r>
              <a:rPr lang="en-US" altLang="zh-CN" sz="4400" dirty="0">
                <a:solidFill>
                  <a:schemeClr val="accent1">
                    <a:lumMod val="50000"/>
                  </a:schemeClr>
                </a:solidFill>
                <a:latin typeface="Bebas" pitchFamily="2" charset="0"/>
              </a:rPr>
              <a:t>12</a:t>
            </a:r>
            <a:endParaRPr lang="zh-CN" altLang="en-US" sz="4400" dirty="0">
              <a:solidFill>
                <a:schemeClr val="accent1">
                  <a:lumMod val="50000"/>
                </a:schemeClr>
              </a:solidFill>
              <a:latin typeface="Bebas" pitchFamily="2" charset="0"/>
            </a:endParaRPr>
          </a:p>
        </p:txBody>
      </p:sp>
      <p:sp>
        <p:nvSpPr>
          <p:cNvPr id="13" name="TextBox 12"/>
          <p:cNvSpPr txBox="1"/>
          <p:nvPr/>
        </p:nvSpPr>
        <p:spPr>
          <a:xfrm>
            <a:off x="8773457" y="2176035"/>
            <a:ext cx="1221664" cy="753338"/>
          </a:xfrm>
          <a:prstGeom prst="rect">
            <a:avLst/>
          </a:prstGeom>
          <a:noFill/>
        </p:spPr>
        <p:txBody>
          <a:bodyPr wrap="none" lIns="75493" tIns="37746" rIns="75493" bIns="37746" rtlCol="0">
            <a:spAutoFit/>
          </a:bodyPr>
          <a:lstStyle/>
          <a:p>
            <a:r>
              <a:rPr lang="en-US" altLang="zh-CN" sz="4400" dirty="0">
                <a:solidFill>
                  <a:schemeClr val="accent1">
                    <a:lumMod val="50000"/>
                  </a:schemeClr>
                </a:solidFill>
                <a:latin typeface="Bebas" pitchFamily="2" charset="0"/>
              </a:rPr>
              <a:t>08</a:t>
            </a:r>
            <a:endParaRPr lang="zh-CN" altLang="en-US" sz="4400" dirty="0">
              <a:solidFill>
                <a:schemeClr val="accent1">
                  <a:lumMod val="50000"/>
                </a:schemeClr>
              </a:solidFill>
              <a:latin typeface="Bebas" pitchFamily="2" charset="0"/>
            </a:endParaRPr>
          </a:p>
        </p:txBody>
      </p:sp>
      <p:sp>
        <p:nvSpPr>
          <p:cNvPr id="14" name="TextBox 13"/>
          <p:cNvSpPr txBox="1"/>
          <p:nvPr/>
        </p:nvSpPr>
        <p:spPr>
          <a:xfrm>
            <a:off x="2864088" y="4099180"/>
            <a:ext cx="1234488" cy="753338"/>
          </a:xfrm>
          <a:prstGeom prst="rect">
            <a:avLst/>
          </a:prstGeom>
          <a:noFill/>
        </p:spPr>
        <p:txBody>
          <a:bodyPr wrap="none" lIns="75493" tIns="37746" rIns="75493" bIns="37746" rtlCol="0">
            <a:spAutoFit/>
          </a:bodyPr>
          <a:lstStyle/>
          <a:p>
            <a:r>
              <a:rPr lang="en-US" altLang="zh-CN" sz="4400" dirty="0">
                <a:solidFill>
                  <a:schemeClr val="accent1">
                    <a:lumMod val="50000"/>
                  </a:schemeClr>
                </a:solidFill>
                <a:latin typeface="Bebas" pitchFamily="2" charset="0"/>
              </a:rPr>
              <a:t>20</a:t>
            </a:r>
            <a:endParaRPr lang="zh-CN" altLang="en-US" sz="4400" dirty="0">
              <a:solidFill>
                <a:schemeClr val="accent1">
                  <a:lumMod val="50000"/>
                </a:schemeClr>
              </a:solidFill>
              <a:latin typeface="Bebas" pitchFamily="2" charset="0"/>
            </a:endParaRPr>
          </a:p>
        </p:txBody>
      </p:sp>
      <p:sp>
        <p:nvSpPr>
          <p:cNvPr id="15" name="TextBox 14"/>
          <p:cNvSpPr txBox="1"/>
          <p:nvPr/>
        </p:nvSpPr>
        <p:spPr>
          <a:xfrm>
            <a:off x="8773458" y="4099180"/>
            <a:ext cx="1252120" cy="753338"/>
          </a:xfrm>
          <a:prstGeom prst="rect">
            <a:avLst/>
          </a:prstGeom>
          <a:noFill/>
        </p:spPr>
        <p:txBody>
          <a:bodyPr wrap="none" lIns="75493" tIns="37746" rIns="75493" bIns="37746" rtlCol="0">
            <a:spAutoFit/>
          </a:bodyPr>
          <a:lstStyle/>
          <a:p>
            <a:r>
              <a:rPr lang="en-US" altLang="zh-CN" sz="4400" dirty="0">
                <a:solidFill>
                  <a:schemeClr val="accent1">
                    <a:lumMod val="50000"/>
                  </a:schemeClr>
                </a:solidFill>
                <a:latin typeface="Bebas" pitchFamily="2" charset="0"/>
              </a:rPr>
              <a:t>60</a:t>
            </a:r>
            <a:endParaRPr lang="zh-CN" altLang="en-US" sz="4400" dirty="0">
              <a:solidFill>
                <a:schemeClr val="accent1">
                  <a:lumMod val="50000"/>
                </a:schemeClr>
              </a:solidFill>
              <a:latin typeface="Bebas" pitchFamily="2" charset="0"/>
            </a:endParaRPr>
          </a:p>
        </p:txBody>
      </p:sp>
      <p:sp>
        <p:nvSpPr>
          <p:cNvPr id="16" name="TextBox 15"/>
          <p:cNvSpPr txBox="1"/>
          <p:nvPr/>
        </p:nvSpPr>
        <p:spPr>
          <a:xfrm>
            <a:off x="3603496" y="2696605"/>
            <a:ext cx="1809727" cy="1253154"/>
          </a:xfrm>
          <a:prstGeom prst="rect">
            <a:avLst/>
          </a:prstGeom>
          <a:noFill/>
        </p:spPr>
        <p:txBody>
          <a:bodyPr wrap="square" lIns="75493" tIns="37746" rIns="75493" bIns="3774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a:p>
            <a:pPr>
              <a:lnSpc>
                <a:spcPct val="130000"/>
              </a:lnSpc>
            </a:pPr>
            <a:endParaRPr lang="zh-CN" altLang="en-US" sz="1200" dirty="0">
              <a:solidFill>
                <a:sysClr val="windowText" lastClr="000000"/>
              </a:solidFill>
              <a:latin typeface="微软雅黑" pitchFamily="34" charset="-122"/>
              <a:ea typeface="微软雅黑" pitchFamily="34" charset="-122"/>
            </a:endParaRPr>
          </a:p>
        </p:txBody>
      </p:sp>
      <p:sp>
        <p:nvSpPr>
          <p:cNvPr id="17" name="TextBox 16"/>
          <p:cNvSpPr txBox="1"/>
          <p:nvPr/>
        </p:nvSpPr>
        <p:spPr>
          <a:xfrm>
            <a:off x="3603497" y="2365079"/>
            <a:ext cx="1467203" cy="287258"/>
          </a:xfrm>
          <a:prstGeom prst="rect">
            <a:avLst/>
          </a:prstGeom>
          <a:noFill/>
        </p:spPr>
        <p:txBody>
          <a:bodyPr wrap="square" lIns="75493" tIns="0" rIns="75493" bIns="0" rtlCol="0" anchor="t">
            <a:spAutoFit/>
          </a:bodyPr>
          <a:lstStyle/>
          <a:p>
            <a:r>
              <a:rPr lang="zh-CN" altLang="en-US" sz="2800" baseline="-3000" dirty="0">
                <a:latin typeface="微软雅黑" pitchFamily="34" charset="-122"/>
                <a:ea typeface="微软雅黑" pitchFamily="34" charset="-122"/>
              </a:rPr>
              <a:t>添加标题</a:t>
            </a:r>
          </a:p>
        </p:txBody>
      </p:sp>
      <p:sp>
        <p:nvSpPr>
          <p:cNvPr id="18" name="TextBox 17"/>
          <p:cNvSpPr txBox="1"/>
          <p:nvPr/>
        </p:nvSpPr>
        <p:spPr>
          <a:xfrm>
            <a:off x="9571808" y="2696605"/>
            <a:ext cx="1809727" cy="1493220"/>
          </a:xfrm>
          <a:prstGeom prst="rect">
            <a:avLst/>
          </a:prstGeom>
          <a:noFill/>
        </p:spPr>
        <p:txBody>
          <a:bodyPr wrap="square" lIns="75493" tIns="37746" rIns="75493" bIns="3774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a:p>
            <a:pPr>
              <a:lnSpc>
                <a:spcPct val="130000"/>
              </a:lnSpc>
            </a:pPr>
            <a:endParaRPr lang="zh-CN" altLang="en-US" sz="1200" dirty="0">
              <a:solidFill>
                <a:sysClr val="windowText" lastClr="000000"/>
              </a:solidFill>
              <a:latin typeface="微软雅黑" pitchFamily="34" charset="-122"/>
              <a:ea typeface="微软雅黑" pitchFamily="34" charset="-122"/>
            </a:endParaRPr>
          </a:p>
        </p:txBody>
      </p:sp>
      <p:sp>
        <p:nvSpPr>
          <p:cNvPr id="19" name="TextBox 18"/>
          <p:cNvSpPr txBox="1"/>
          <p:nvPr/>
        </p:nvSpPr>
        <p:spPr>
          <a:xfrm>
            <a:off x="9571808" y="2365079"/>
            <a:ext cx="1467203" cy="287258"/>
          </a:xfrm>
          <a:prstGeom prst="rect">
            <a:avLst/>
          </a:prstGeom>
          <a:noFill/>
        </p:spPr>
        <p:txBody>
          <a:bodyPr wrap="square" lIns="75493" tIns="0" rIns="75493" bIns="0" rtlCol="0" anchor="t">
            <a:spAutoFit/>
          </a:bodyPr>
          <a:lstStyle/>
          <a:p>
            <a:r>
              <a:rPr lang="zh-CN" altLang="en-US" sz="2800" baseline="-3000" dirty="0">
                <a:latin typeface="微软雅黑" pitchFamily="34" charset="-122"/>
                <a:ea typeface="微软雅黑" pitchFamily="34" charset="-122"/>
              </a:rPr>
              <a:t>添加标题</a:t>
            </a:r>
          </a:p>
        </p:txBody>
      </p:sp>
      <p:sp>
        <p:nvSpPr>
          <p:cNvPr id="20" name="TextBox 19"/>
          <p:cNvSpPr txBox="1"/>
          <p:nvPr/>
        </p:nvSpPr>
        <p:spPr>
          <a:xfrm>
            <a:off x="3603496" y="4676673"/>
            <a:ext cx="1809727" cy="1253154"/>
          </a:xfrm>
          <a:prstGeom prst="rect">
            <a:avLst/>
          </a:prstGeom>
          <a:noFill/>
        </p:spPr>
        <p:txBody>
          <a:bodyPr wrap="square" lIns="75493" tIns="37746" rIns="75493" bIns="3774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a:p>
            <a:pPr>
              <a:lnSpc>
                <a:spcPct val="130000"/>
              </a:lnSpc>
            </a:pPr>
            <a:endParaRPr lang="zh-CN" altLang="en-US" sz="1200" dirty="0">
              <a:solidFill>
                <a:sysClr val="windowText" lastClr="000000"/>
              </a:solidFill>
              <a:latin typeface="微软雅黑" pitchFamily="34" charset="-122"/>
              <a:ea typeface="微软雅黑" pitchFamily="34" charset="-122"/>
            </a:endParaRPr>
          </a:p>
        </p:txBody>
      </p:sp>
      <p:sp>
        <p:nvSpPr>
          <p:cNvPr id="21" name="TextBox 20"/>
          <p:cNvSpPr txBox="1"/>
          <p:nvPr/>
        </p:nvSpPr>
        <p:spPr>
          <a:xfrm>
            <a:off x="3603497" y="4345148"/>
            <a:ext cx="1467203" cy="287258"/>
          </a:xfrm>
          <a:prstGeom prst="rect">
            <a:avLst/>
          </a:prstGeom>
          <a:noFill/>
        </p:spPr>
        <p:txBody>
          <a:bodyPr wrap="square" lIns="75493" tIns="0" rIns="75493" bIns="0" rtlCol="0" anchor="t">
            <a:spAutoFit/>
          </a:bodyPr>
          <a:lstStyle/>
          <a:p>
            <a:r>
              <a:rPr lang="zh-CN" altLang="en-US" sz="2800" baseline="-3000" dirty="0">
                <a:latin typeface="微软雅黑" pitchFamily="34" charset="-122"/>
                <a:ea typeface="微软雅黑" pitchFamily="34" charset="-122"/>
              </a:rPr>
              <a:t>添加标题</a:t>
            </a:r>
          </a:p>
        </p:txBody>
      </p:sp>
      <p:sp>
        <p:nvSpPr>
          <p:cNvPr id="22" name="TextBox 21"/>
          <p:cNvSpPr txBox="1"/>
          <p:nvPr/>
        </p:nvSpPr>
        <p:spPr>
          <a:xfrm>
            <a:off x="9571808" y="4676673"/>
            <a:ext cx="1809727" cy="1253154"/>
          </a:xfrm>
          <a:prstGeom prst="rect">
            <a:avLst/>
          </a:prstGeom>
          <a:noFill/>
        </p:spPr>
        <p:txBody>
          <a:bodyPr wrap="square" lIns="75493" tIns="37746" rIns="75493" bIns="3774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a:p>
            <a:pPr>
              <a:lnSpc>
                <a:spcPct val="130000"/>
              </a:lnSpc>
            </a:pPr>
            <a:endParaRPr lang="zh-CN" altLang="en-US" sz="1200" dirty="0">
              <a:solidFill>
                <a:sysClr val="windowText" lastClr="000000"/>
              </a:solidFill>
              <a:latin typeface="微软雅黑" pitchFamily="34" charset="-122"/>
              <a:ea typeface="微软雅黑" pitchFamily="34" charset="-122"/>
            </a:endParaRPr>
          </a:p>
        </p:txBody>
      </p:sp>
      <p:sp>
        <p:nvSpPr>
          <p:cNvPr id="23" name="TextBox 22"/>
          <p:cNvSpPr txBox="1"/>
          <p:nvPr/>
        </p:nvSpPr>
        <p:spPr>
          <a:xfrm>
            <a:off x="9571808" y="4345148"/>
            <a:ext cx="1467203" cy="287258"/>
          </a:xfrm>
          <a:prstGeom prst="rect">
            <a:avLst/>
          </a:prstGeom>
          <a:noFill/>
        </p:spPr>
        <p:txBody>
          <a:bodyPr wrap="square" lIns="75493" tIns="0" rIns="75493" bIns="0" rtlCol="0" anchor="t">
            <a:spAutoFit/>
          </a:bodyPr>
          <a:lstStyle/>
          <a:p>
            <a:r>
              <a:rPr lang="zh-CN" altLang="en-US" sz="28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8731269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ppt_x</p:attrName>
                                        </p:attrNameLst>
                                      </p:cBhvr>
                                      <p:tavLst>
                                        <p:tav tm="0">
                                          <p:val>
                                            <p:fltVal val="0.5"/>
                                          </p:val>
                                        </p:tav>
                                        <p:tav tm="100000">
                                          <p:val>
                                            <p:strVal val="#ppt_x"/>
                                          </p:val>
                                        </p:tav>
                                      </p:tavLst>
                                    </p:anim>
                                    <p:anim calcmode="lin" valueType="num">
                                      <p:cBhvr>
                                        <p:cTn id="17" dur="500" fill="hold"/>
                                        <p:tgtEl>
                                          <p:spTgt spid="10"/>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12" presetClass="entr" presetSubtype="4" fill="hold" grpId="0" nodeType="afterEffect">
                                  <p:stCondLst>
                                    <p:cond delay="0"/>
                                  </p:stCondLst>
                                  <p:iterate type="lt">
                                    <p:tmPct val="30000"/>
                                  </p:iterate>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par>
                                <p:cTn id="23" presetID="12" presetClass="entr" presetSubtype="4" fill="hold" grpId="0" nodeType="withEffect">
                                  <p:stCondLst>
                                    <p:cond delay="0"/>
                                  </p:stCondLst>
                                  <p:iterate type="lt">
                                    <p:tmPct val="30000"/>
                                  </p:iterate>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par>
                                <p:cTn id="27" presetID="12" presetClass="entr" presetSubtype="4" fill="hold" grpId="0" nodeType="withEffect">
                                  <p:stCondLst>
                                    <p:cond delay="0"/>
                                  </p:stCondLst>
                                  <p:iterate type="lt">
                                    <p:tmPct val="30000"/>
                                  </p:iterate>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p:tgtEl>
                                          <p:spTgt spid="14"/>
                                        </p:tgtEl>
                                        <p:attrNameLst>
                                          <p:attrName>ppt_y</p:attrName>
                                        </p:attrNameLst>
                                      </p:cBhvr>
                                      <p:tavLst>
                                        <p:tav tm="0">
                                          <p:val>
                                            <p:strVal val="#ppt_y+#ppt_h*1.125000"/>
                                          </p:val>
                                        </p:tav>
                                        <p:tav tm="100000">
                                          <p:val>
                                            <p:strVal val="#ppt_y"/>
                                          </p:val>
                                        </p:tav>
                                      </p:tavLst>
                                    </p:anim>
                                    <p:animEffect transition="in" filter="wipe(up)">
                                      <p:cBhvr>
                                        <p:cTn id="30" dur="500"/>
                                        <p:tgtEl>
                                          <p:spTgt spid="14"/>
                                        </p:tgtEl>
                                      </p:cBhvr>
                                    </p:animEffect>
                                  </p:childTnLst>
                                </p:cTn>
                              </p:par>
                              <p:par>
                                <p:cTn id="31" presetID="12" presetClass="entr" presetSubtype="4" fill="hold" grpId="0" nodeType="withEffect">
                                  <p:stCondLst>
                                    <p:cond delay="0"/>
                                  </p:stCondLst>
                                  <p:iterate type="lt">
                                    <p:tmPct val="30000"/>
                                  </p:iterate>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p:tgtEl>
                                          <p:spTgt spid="15"/>
                                        </p:tgtEl>
                                        <p:attrNameLst>
                                          <p:attrName>ppt_y</p:attrName>
                                        </p:attrNameLst>
                                      </p:cBhvr>
                                      <p:tavLst>
                                        <p:tav tm="0">
                                          <p:val>
                                            <p:strVal val="#ppt_y+#ppt_h*1.125000"/>
                                          </p:val>
                                        </p:tav>
                                        <p:tav tm="100000">
                                          <p:val>
                                            <p:strVal val="#ppt_y"/>
                                          </p:val>
                                        </p:tav>
                                      </p:tavLst>
                                    </p:anim>
                                    <p:animEffect transition="in" filter="wipe(up)">
                                      <p:cBhvr>
                                        <p:cTn id="34" dur="500"/>
                                        <p:tgtEl>
                                          <p:spTgt spid="15"/>
                                        </p:tgtEl>
                                      </p:cBhvr>
                                    </p:animEffect>
                                  </p:childTnLst>
                                </p:cTn>
                              </p:par>
                            </p:childTnLst>
                          </p:cTn>
                        </p:par>
                        <p:par>
                          <p:cTn id="35" fill="hold">
                            <p:stCondLst>
                              <p:cond delay="165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740" y="1067408"/>
            <a:ext cx="3552519" cy="1436347"/>
          </a:xfrm>
          <a:prstGeom prst="rect">
            <a:avLst/>
          </a:prstGeom>
        </p:spPr>
        <p:txBody>
          <a:bodyPr wrap="square" lIns="91432" tIns="45716" rIns="91432" bIns="45716">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6600" b="1" i="0" u="none" strike="noStrike" kern="1200" cap="none" spc="0" normalizeH="0" baseline="0" noProof="0" dirty="0">
                <a:ln>
                  <a:noFill/>
                </a:ln>
                <a:solidFill>
                  <a:srgbClr val="5B9BD5">
                    <a:lumMod val="75000"/>
                  </a:srgbClr>
                </a:solidFill>
                <a:effectLst/>
                <a:uLnTx/>
                <a:uFillTx/>
                <a:latin typeface="微软雅黑" panose="020B0503020204020204" pitchFamily="34" charset="-122"/>
                <a:ea typeface="微软雅黑" panose="020B0503020204020204" pitchFamily="34" charset="-122"/>
                <a:cs typeface="+mn-cs"/>
              </a:rPr>
              <a:t>谢谢观看</a:t>
            </a:r>
          </a:p>
        </p:txBody>
      </p:sp>
      <p:sp>
        <p:nvSpPr>
          <p:cNvPr id="12" name="矩形 11"/>
          <p:cNvSpPr/>
          <p:nvPr/>
        </p:nvSpPr>
        <p:spPr>
          <a:xfrm>
            <a:off x="2877230" y="2538769"/>
            <a:ext cx="6437542" cy="1772707"/>
          </a:xfrm>
          <a:prstGeom prst="rect">
            <a:avLst/>
          </a:prstGeom>
        </p:spPr>
        <p:txBody>
          <a:bodyPr wrap="square" lIns="91432" tIns="45716" rIns="91432" bIns="45716">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14455"/>
                </a:solidFill>
                <a:effectLst/>
                <a:uLnTx/>
                <a:uFillTx/>
                <a:latin typeface="微软雅黑" panose="020B0503020204020204" pitchFamily="34" charset="-122"/>
                <a:ea typeface="微软雅黑" panose="020B0503020204020204" pitchFamily="34" charset="-122"/>
                <a:cs typeface="+mn-cs"/>
              </a:rPr>
              <a:t>大学生活即将结束，在此，我要感谢所有教导我的老师和一齐成长的同学，他们在我的大学生涯给予了很大的帮助。本论文能够顺利完成，要特别感谢我的导师</a:t>
            </a:r>
            <a:r>
              <a:rPr kumimoji="0" lang="en-US" altLang="zh-CN" sz="1800" b="0" i="0" u="none" strike="noStrike" kern="0" cap="none" spc="0" normalizeH="0" baseline="0" noProof="0" dirty="0">
                <a:ln>
                  <a:noFill/>
                </a:ln>
                <a:solidFill>
                  <a:srgbClr val="414455"/>
                </a:solidFill>
                <a:effectLst/>
                <a:uLnTx/>
                <a:uFillTx/>
                <a:latin typeface="微软雅黑" panose="020B0503020204020204" pitchFamily="34" charset="-122"/>
                <a:ea typeface="微软雅黑" panose="020B0503020204020204" pitchFamily="34" charset="-122"/>
                <a:cs typeface="+mn-cs"/>
              </a:rPr>
              <a:t>XXX</a:t>
            </a:r>
            <a:r>
              <a:rPr kumimoji="0" lang="zh-CN" altLang="en-US" sz="1800" b="0" i="0" u="none" strike="noStrike" kern="0" cap="none" spc="0" normalizeH="0" baseline="0" noProof="0" dirty="0">
                <a:ln>
                  <a:noFill/>
                </a:ln>
                <a:solidFill>
                  <a:srgbClr val="414455"/>
                </a:solidFill>
                <a:effectLst/>
                <a:uLnTx/>
                <a:uFillTx/>
                <a:latin typeface="微软雅黑" panose="020B0503020204020204" pitchFamily="34" charset="-122"/>
                <a:ea typeface="微软雅黑" panose="020B0503020204020204" pitchFamily="34" charset="-122"/>
                <a:cs typeface="+mn-cs"/>
              </a:rPr>
              <a:t>老师，感谢各位老师的关心和帮助！</a:t>
            </a:r>
          </a:p>
        </p:txBody>
      </p:sp>
      <p:sp>
        <p:nvSpPr>
          <p:cNvPr id="13" name="矩形 12"/>
          <p:cNvSpPr/>
          <p:nvPr/>
        </p:nvSpPr>
        <p:spPr>
          <a:xfrm>
            <a:off x="4718558" y="4664426"/>
            <a:ext cx="3048396" cy="499616"/>
          </a:xfrm>
          <a:prstGeom prst="rect">
            <a:avLst/>
          </a:prstGeom>
        </p:spPr>
        <p:txBody>
          <a:bodyPr wrap="square" lIns="91432" tIns="45716" rIns="91432" bIns="45716">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414455"/>
                </a:solidFill>
                <a:effectLst/>
                <a:uLnTx/>
                <a:uFillTx/>
                <a:latin typeface="微软雅黑" panose="020B0503020204020204" pitchFamily="34" charset="-122"/>
                <a:ea typeface="微软雅黑" panose="020B0503020204020204" pitchFamily="34" charset="-122"/>
                <a:cs typeface="+mn-cs"/>
              </a:rPr>
              <a:t>恳请各位老师批评指正！</a:t>
            </a:r>
          </a:p>
        </p:txBody>
      </p:sp>
      <p:sp>
        <p:nvSpPr>
          <p:cNvPr id="5" name="矩形 4"/>
          <p:cNvSpPr/>
          <p:nvPr/>
        </p:nvSpPr>
        <p:spPr>
          <a:xfrm>
            <a:off x="1" y="1"/>
            <a:ext cx="12192000" cy="11247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1" y="5733256"/>
            <a:ext cx="12192000" cy="112474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643120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ACB1F390-3F2A-4D34-8056-B792B79BBD73}"/>
              </a:ext>
            </a:extLst>
          </p:cNvPr>
          <p:cNvGrpSpPr/>
          <p:nvPr/>
        </p:nvGrpSpPr>
        <p:grpSpPr>
          <a:xfrm>
            <a:off x="1427911" y="1719696"/>
            <a:ext cx="9336178" cy="3418609"/>
            <a:chOff x="1574277" y="1901850"/>
            <a:chExt cx="9336178" cy="3418609"/>
          </a:xfrm>
        </p:grpSpPr>
        <p:sp>
          <p:nvSpPr>
            <p:cNvPr id="2" name="矩形 1">
              <a:extLst>
                <a:ext uri="{FF2B5EF4-FFF2-40B4-BE49-F238E27FC236}">
                  <a16:creationId xmlns:a16="http://schemas.microsoft.com/office/drawing/2014/main" xmlns="" id="{B50F2FE4-71F4-49E0-8690-A1E846FA21DA}"/>
                </a:ext>
              </a:extLst>
            </p:cNvPr>
            <p:cNvSpPr/>
            <p:nvPr/>
          </p:nvSpPr>
          <p:spPr>
            <a:xfrm>
              <a:off x="2805546" y="1901850"/>
              <a:ext cx="8104909" cy="3418609"/>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EA4DD"/>
                </a:solidFill>
                <a:effectLst/>
                <a:uLnTx/>
                <a:uFillTx/>
                <a:latin typeface="微软雅黑"/>
                <a:ea typeface="微软雅黑"/>
                <a:cs typeface="+mn-cs"/>
              </a:endParaRPr>
            </a:p>
          </p:txBody>
        </p:sp>
        <p:pic>
          <p:nvPicPr>
            <p:cNvPr id="3" name="图片 2">
              <a:extLst>
                <a:ext uri="{FF2B5EF4-FFF2-40B4-BE49-F238E27FC236}">
                  <a16:creationId xmlns:a16="http://schemas.microsoft.com/office/drawing/2014/main" xmlns="" id="{638C6D5C-2A79-40D7-8DE0-059754B3A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277" y="2379886"/>
              <a:ext cx="2462537" cy="2462537"/>
            </a:xfrm>
            <a:prstGeom prst="rect">
              <a:avLst/>
            </a:prstGeom>
          </p:spPr>
        </p:pic>
        <p:sp>
          <p:nvSpPr>
            <p:cNvPr id="4" name="文本框 3">
              <a:extLst>
                <a:ext uri="{FF2B5EF4-FFF2-40B4-BE49-F238E27FC236}">
                  <a16:creationId xmlns:a16="http://schemas.microsoft.com/office/drawing/2014/main" xmlns="" id="{9739DD02-7755-4715-A104-9408F7C25E35}"/>
                </a:ext>
              </a:extLst>
            </p:cNvPr>
            <p:cNvSpPr txBox="1"/>
            <p:nvPr/>
          </p:nvSpPr>
          <p:spPr>
            <a:xfrm>
              <a:off x="4788503" y="2469582"/>
              <a:ext cx="5659004" cy="2224776"/>
            </a:xfrm>
            <a:prstGeom prst="rect">
              <a:avLst/>
            </a:prstGeom>
            <a:noFill/>
          </p:spPr>
          <p:txBody>
            <a:bodyPr wrap="square" rtlCol="0">
              <a:spAutoFit/>
            </a:bodyPr>
            <a:lstStyle/>
            <a:p>
              <a:pPr marL="0" marR="0" lvl="0" indent="0" algn="just" defTabSz="457200" rtl="0" eaLnBrk="1" fontAlgn="auto" latinLnBrk="0" hangingPunct="1">
                <a:lnSpc>
                  <a:spcPct val="200000"/>
                </a:lnSpc>
                <a:spcBef>
                  <a:spcPts val="0"/>
                </a:spcBef>
                <a:spcAft>
                  <a:spcPts val="0"/>
                </a:spcAft>
                <a:buClrTx/>
                <a:buSzTx/>
                <a:buFontTx/>
                <a:buNone/>
                <a:tabLst/>
                <a:defRPr/>
              </a:pPr>
              <a:r>
                <a:rPr kumimoji="0" lang="zh-CN" altLang="en-US"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该模板一共</a:t>
              </a:r>
              <a:r>
                <a:rPr kumimoji="0" lang="en-US" altLang="zh-CN" sz="1800" b="1" i="0" u="none" strike="noStrike" kern="0" cap="none" spc="300" normalizeH="0" baseline="0" noProof="0" dirty="0">
                  <a:ln>
                    <a:noFill/>
                  </a:ln>
                  <a:solidFill>
                    <a:srgbClr val="FF0000"/>
                  </a:solidFill>
                  <a:effectLst/>
                  <a:uLnTx/>
                  <a:uFillTx/>
                  <a:latin typeface="微软雅黑"/>
                  <a:ea typeface="微软雅黑"/>
                  <a:cs typeface="+mn-cs"/>
                </a:rPr>
                <a:t>31</a:t>
              </a:r>
              <a:r>
                <a:rPr kumimoji="0" lang="zh-CN" altLang="en-US"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页，同系列</a:t>
              </a:r>
              <a:r>
                <a:rPr kumimoji="0" lang="en-US" altLang="zh-CN"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248</a:t>
              </a:r>
              <a:r>
                <a:rPr kumimoji="0" lang="zh-CN" altLang="en-US"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套</a:t>
              </a:r>
              <a:r>
                <a:rPr lang="zh-CN" altLang="en-US" kern="0" spc="300" dirty="0">
                  <a:solidFill>
                    <a:prstClr val="black">
                      <a:lumMod val="85000"/>
                      <a:lumOff val="15000"/>
                    </a:prstClr>
                  </a:solidFill>
                  <a:latin typeface="微软雅黑"/>
                  <a:ea typeface="微软雅黑"/>
                </a:rPr>
                <a:t>。</a:t>
              </a:r>
              <a:endParaRPr kumimoji="0" lang="en-US" altLang="zh-CN"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endParaRPr>
            </a:p>
            <a:p>
              <a:pPr marL="0" marR="0" lvl="0" indent="0" algn="just" defTabSz="457200" rtl="0" eaLnBrk="1" fontAlgn="auto" latinLnBrk="0" hangingPunct="1">
                <a:lnSpc>
                  <a:spcPct val="200000"/>
                </a:lnSpc>
                <a:spcBef>
                  <a:spcPts val="0"/>
                </a:spcBef>
                <a:spcAft>
                  <a:spcPts val="0"/>
                </a:spcAft>
                <a:buClrTx/>
                <a:buSzTx/>
                <a:buFontTx/>
                <a:buNone/>
                <a:tabLst/>
                <a:defRPr/>
              </a:pPr>
              <a:r>
                <a:rPr kumimoji="0" lang="zh-CN" altLang="en-US"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请扫码关注 “</a:t>
              </a:r>
              <a:r>
                <a:rPr kumimoji="0" lang="zh-CN" altLang="en-US" sz="1800" b="0" i="0" u="none" strike="noStrike" kern="0" cap="none" spc="300" normalizeH="0" baseline="0" noProof="0" dirty="0">
                  <a:ln>
                    <a:noFill/>
                  </a:ln>
                  <a:solidFill>
                    <a:srgbClr val="FF0000"/>
                  </a:solidFill>
                  <a:effectLst/>
                  <a:uLnTx/>
                  <a:uFillTx/>
                  <a:latin typeface="微软雅黑"/>
                  <a:ea typeface="微软雅黑"/>
                  <a:cs typeface="+mn-cs"/>
                </a:rPr>
                <a:t>小二的</a:t>
              </a:r>
              <a:r>
                <a:rPr kumimoji="0" lang="en-US" altLang="zh-CN" sz="1800" b="0" i="0" u="none" strike="noStrike" kern="0" cap="none" spc="300" normalizeH="0" baseline="0" noProof="0" dirty="0">
                  <a:ln>
                    <a:noFill/>
                  </a:ln>
                  <a:solidFill>
                    <a:srgbClr val="FF0000"/>
                  </a:solidFill>
                  <a:effectLst/>
                  <a:uLnTx/>
                  <a:uFillTx/>
                  <a:latin typeface="微软雅黑"/>
                  <a:ea typeface="微软雅黑"/>
                  <a:cs typeface="+mn-cs"/>
                </a:rPr>
                <a:t>PPT</a:t>
              </a:r>
              <a:r>
                <a:rPr kumimoji="0" lang="zh-CN" altLang="en-US"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 公众号。</a:t>
              </a:r>
              <a:endParaRPr kumimoji="0" lang="en-US" altLang="zh-CN"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endParaRPr>
            </a:p>
            <a:p>
              <a:pPr marL="0" marR="0" lvl="0" indent="0" algn="just" defTabSz="457200" rtl="0" eaLnBrk="1" fontAlgn="auto" latinLnBrk="0" hangingPunct="1">
                <a:lnSpc>
                  <a:spcPct val="200000"/>
                </a:lnSpc>
                <a:spcBef>
                  <a:spcPts val="0"/>
                </a:spcBef>
                <a:spcAft>
                  <a:spcPts val="0"/>
                </a:spcAft>
                <a:buClrTx/>
                <a:buSzTx/>
                <a:buFontTx/>
                <a:buNone/>
                <a:tabLst/>
                <a:defRPr/>
              </a:pPr>
              <a:r>
                <a:rPr kumimoji="0" lang="zh-CN" altLang="en-US"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回复“</a:t>
              </a:r>
              <a:r>
                <a:rPr kumimoji="0" lang="en-US" altLang="zh-CN" sz="1800" b="0" i="0" u="none" strike="noStrike" kern="0" cap="none" spc="300" normalizeH="0" baseline="0" noProof="0" dirty="0">
                  <a:ln>
                    <a:noFill/>
                  </a:ln>
                  <a:solidFill>
                    <a:srgbClr val="FF0000"/>
                  </a:solidFill>
                  <a:effectLst/>
                  <a:uLnTx/>
                  <a:uFillTx/>
                  <a:latin typeface="微软雅黑"/>
                  <a:ea typeface="微软雅黑"/>
                  <a:cs typeface="+mn-cs"/>
                </a:rPr>
                <a:t>1918</a:t>
              </a:r>
              <a:r>
                <a:rPr kumimoji="0" lang="zh-CN" altLang="en-US"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a:t>
              </a:r>
              <a:r>
                <a:rPr lang="zh-CN" altLang="en-US" kern="0" spc="300" dirty="0">
                  <a:solidFill>
                    <a:prstClr val="black">
                      <a:lumMod val="85000"/>
                      <a:lumOff val="15000"/>
                    </a:prstClr>
                  </a:solidFill>
                  <a:latin typeface="微软雅黑"/>
                  <a:ea typeface="微软雅黑"/>
                </a:rPr>
                <a:t>，</a:t>
              </a:r>
              <a:r>
                <a:rPr kumimoji="0" lang="zh-CN" altLang="en-US"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获取完整的</a:t>
              </a:r>
              <a:r>
                <a:rPr kumimoji="0" lang="en-US" altLang="zh-CN"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PPT</a:t>
              </a:r>
              <a:r>
                <a:rPr kumimoji="0" lang="zh-CN" altLang="en-US"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rPr>
                <a:t>文件。</a:t>
              </a:r>
              <a:endParaRPr kumimoji="0" lang="en-US" altLang="zh-CN"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endParaRPr>
            </a:p>
            <a:p>
              <a:pPr marL="0" marR="0" lvl="0" indent="0" algn="just" defTabSz="457200" rtl="0" eaLnBrk="1" fontAlgn="auto" latinLnBrk="0" hangingPunct="1">
                <a:lnSpc>
                  <a:spcPct val="200000"/>
                </a:lnSpc>
                <a:spcBef>
                  <a:spcPts val="0"/>
                </a:spcBef>
                <a:spcAft>
                  <a:spcPts val="0"/>
                </a:spcAft>
                <a:buClrTx/>
                <a:buSzTx/>
                <a:buFontTx/>
                <a:buNone/>
                <a:tabLst/>
                <a:defRPr/>
              </a:pPr>
              <a:r>
                <a:rPr lang="zh-CN" altLang="en-US" kern="0" spc="300" dirty="0">
                  <a:solidFill>
                    <a:prstClr val="black">
                      <a:lumMod val="85000"/>
                      <a:lumOff val="15000"/>
                    </a:prstClr>
                  </a:solidFill>
                  <a:latin typeface="微软雅黑"/>
                  <a:ea typeface="微软雅黑"/>
                </a:rPr>
                <a:t>回复“</a:t>
              </a:r>
              <a:r>
                <a:rPr lang="en-US" altLang="zh-CN" kern="0" spc="300" dirty="0">
                  <a:solidFill>
                    <a:srgbClr val="FF0000"/>
                  </a:solidFill>
                  <a:latin typeface="微软雅黑"/>
                  <a:ea typeface="微软雅黑"/>
                </a:rPr>
                <a:t>248</a:t>
              </a:r>
              <a:r>
                <a:rPr lang="zh-CN" altLang="en-US" kern="0" spc="300" dirty="0">
                  <a:solidFill>
                    <a:prstClr val="black">
                      <a:lumMod val="85000"/>
                      <a:lumOff val="15000"/>
                    </a:prstClr>
                  </a:solidFill>
                  <a:latin typeface="微软雅黑"/>
                  <a:ea typeface="微软雅黑"/>
                </a:rPr>
                <a:t>”打包下载</a:t>
              </a:r>
              <a:r>
                <a:rPr lang="en-US" altLang="zh-CN" kern="0" spc="300" dirty="0">
                  <a:solidFill>
                    <a:prstClr val="black">
                      <a:lumMod val="85000"/>
                      <a:lumOff val="15000"/>
                    </a:prstClr>
                  </a:solidFill>
                  <a:latin typeface="微软雅黑"/>
                  <a:ea typeface="微软雅黑"/>
                </a:rPr>
                <a:t>248</a:t>
              </a:r>
              <a:r>
                <a:rPr lang="zh-CN" altLang="en-US" kern="0" spc="300" dirty="0">
                  <a:solidFill>
                    <a:prstClr val="black">
                      <a:lumMod val="85000"/>
                      <a:lumOff val="15000"/>
                    </a:prstClr>
                  </a:solidFill>
                  <a:latin typeface="微软雅黑"/>
                  <a:ea typeface="微软雅黑"/>
                </a:rPr>
                <a:t>套最新答辩模板</a:t>
              </a:r>
              <a:endParaRPr kumimoji="0" lang="en-US" altLang="zh-CN" sz="1800" b="0" i="0" u="none" strike="noStrike" kern="0" cap="none" spc="300" normalizeH="0" baseline="0" noProof="0" dirty="0">
                <a:ln>
                  <a:noFill/>
                </a:ln>
                <a:solidFill>
                  <a:prstClr val="black">
                    <a:lumMod val="85000"/>
                    <a:lumOff val="15000"/>
                  </a:prstClr>
                </a:solidFill>
                <a:effectLst/>
                <a:uLnTx/>
                <a:uFillTx/>
                <a:latin typeface="微软雅黑"/>
                <a:ea typeface="微软雅黑"/>
                <a:cs typeface="+mn-cs"/>
              </a:endParaRPr>
            </a:p>
          </p:txBody>
        </p:sp>
      </p:grpSp>
    </p:spTree>
    <p:extLst>
      <p:ext uri="{BB962C8B-B14F-4D97-AF65-F5344CB8AC3E}">
        <p14:creationId xmlns:p14="http://schemas.microsoft.com/office/powerpoint/2010/main" val="36211608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a:spLocks/>
          </p:cNvSpPr>
          <p:nvPr/>
        </p:nvSpPr>
        <p:spPr bwMode="auto">
          <a:xfrm rot="10800000">
            <a:off x="-1" y="1425138"/>
            <a:ext cx="3935392" cy="4188584"/>
          </a:xfrm>
          <a:custGeom>
            <a:avLst/>
            <a:gdLst>
              <a:gd name="connsiteX0" fmla="*/ 1188536 w 3844781"/>
              <a:gd name="connsiteY0" fmla="*/ 0 h 3602084"/>
              <a:gd name="connsiteX1" fmla="*/ 2755925 w 3844781"/>
              <a:gd name="connsiteY1" fmla="*/ 0 h 3602084"/>
              <a:gd name="connsiteX2" fmla="*/ 2787713 w 3844781"/>
              <a:gd name="connsiteY2" fmla="*/ 0 h 3602084"/>
              <a:gd name="connsiteX3" fmla="*/ 2792685 w 3844781"/>
              <a:gd name="connsiteY3" fmla="*/ 0 h 3602084"/>
              <a:gd name="connsiteX4" fmla="*/ 2817328 w 3844781"/>
              <a:gd name="connsiteY4" fmla="*/ 0 h 3602084"/>
              <a:gd name="connsiteX5" fmla="*/ 2839950 w 3844781"/>
              <a:gd name="connsiteY5" fmla="*/ 0 h 3602084"/>
              <a:gd name="connsiteX6" fmla="*/ 2843181 w 3844781"/>
              <a:gd name="connsiteY6" fmla="*/ 0 h 3602084"/>
              <a:gd name="connsiteX7" fmla="*/ 2859880 w 3844781"/>
              <a:gd name="connsiteY7" fmla="*/ 0 h 3602084"/>
              <a:gd name="connsiteX8" fmla="*/ 3078973 w 3844781"/>
              <a:gd name="connsiteY8" fmla="*/ 0 h 3602084"/>
              <a:gd name="connsiteX9" fmla="*/ 3151140 w 3844781"/>
              <a:gd name="connsiteY9" fmla="*/ 0 h 3602084"/>
              <a:gd name="connsiteX10" fmla="*/ 3333876 w 3844781"/>
              <a:gd name="connsiteY10" fmla="*/ 0 h 3602084"/>
              <a:gd name="connsiteX11" fmla="*/ 3406042 w 3844781"/>
              <a:gd name="connsiteY11" fmla="*/ 0 h 3602084"/>
              <a:gd name="connsiteX12" fmla="*/ 3554845 w 3844781"/>
              <a:gd name="connsiteY12" fmla="*/ 0 h 3602084"/>
              <a:gd name="connsiteX13" fmla="*/ 3627012 w 3844781"/>
              <a:gd name="connsiteY13" fmla="*/ 0 h 3602084"/>
              <a:gd name="connsiteX14" fmla="*/ 3744305 w 3844781"/>
              <a:gd name="connsiteY14" fmla="*/ 0 h 3602084"/>
              <a:gd name="connsiteX15" fmla="*/ 3816472 w 3844781"/>
              <a:gd name="connsiteY15" fmla="*/ 0 h 3602084"/>
              <a:gd name="connsiteX16" fmla="*/ 3844781 w 3844781"/>
              <a:gd name="connsiteY16" fmla="*/ 0 h 3602084"/>
              <a:gd name="connsiteX17" fmla="*/ 3844781 w 3844781"/>
              <a:gd name="connsiteY17" fmla="*/ 3602084 h 3602084"/>
              <a:gd name="connsiteX18" fmla="*/ 2859880 w 3844781"/>
              <a:gd name="connsiteY18" fmla="*/ 3602084 h 3602084"/>
              <a:gd name="connsiteX19" fmla="*/ 2843181 w 3844781"/>
              <a:gd name="connsiteY19" fmla="*/ 3602084 h 3602084"/>
              <a:gd name="connsiteX20" fmla="*/ 2787713 w 3844781"/>
              <a:gd name="connsiteY20" fmla="*/ 3602084 h 3602084"/>
              <a:gd name="connsiteX21" fmla="*/ 1188536 w 3844781"/>
              <a:gd name="connsiteY21" fmla="*/ 3602084 h 3602084"/>
              <a:gd name="connsiteX22" fmla="*/ 869427 w 3844781"/>
              <a:gd name="connsiteY22" fmla="*/ 3418727 h 3602084"/>
              <a:gd name="connsiteX23" fmla="*/ 42105 w 3844781"/>
              <a:gd name="connsiteY23" fmla="*/ 1984400 h 3602084"/>
              <a:gd name="connsiteX24" fmla="*/ 42105 w 3844781"/>
              <a:gd name="connsiteY24" fmla="*/ 1617685 h 3602084"/>
              <a:gd name="connsiteX25" fmla="*/ 869427 w 3844781"/>
              <a:gd name="connsiteY25" fmla="*/ 183358 h 3602084"/>
              <a:gd name="connsiteX26" fmla="*/ 1188536 w 3844781"/>
              <a:gd name="connsiteY26" fmla="*/ 0 h 360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44781" h="3602084">
                <a:moveTo>
                  <a:pt x="1188536" y="0"/>
                </a:moveTo>
                <a:cubicBezTo>
                  <a:pt x="2222689" y="0"/>
                  <a:pt x="2610497" y="0"/>
                  <a:pt x="2755925" y="0"/>
                </a:cubicBezTo>
                <a:lnTo>
                  <a:pt x="2787713" y="0"/>
                </a:lnTo>
                <a:lnTo>
                  <a:pt x="2792685" y="0"/>
                </a:lnTo>
                <a:lnTo>
                  <a:pt x="2817328" y="0"/>
                </a:lnTo>
                <a:lnTo>
                  <a:pt x="2839950" y="0"/>
                </a:lnTo>
                <a:lnTo>
                  <a:pt x="2843181" y="0"/>
                </a:lnTo>
                <a:lnTo>
                  <a:pt x="2859880" y="0"/>
                </a:lnTo>
                <a:lnTo>
                  <a:pt x="3078973" y="0"/>
                </a:lnTo>
                <a:lnTo>
                  <a:pt x="3151140" y="0"/>
                </a:lnTo>
                <a:lnTo>
                  <a:pt x="3333876" y="0"/>
                </a:lnTo>
                <a:lnTo>
                  <a:pt x="3406042" y="0"/>
                </a:lnTo>
                <a:lnTo>
                  <a:pt x="3554845" y="0"/>
                </a:lnTo>
                <a:lnTo>
                  <a:pt x="3627012" y="0"/>
                </a:lnTo>
                <a:lnTo>
                  <a:pt x="3744305" y="0"/>
                </a:lnTo>
                <a:lnTo>
                  <a:pt x="3816472" y="0"/>
                </a:lnTo>
                <a:lnTo>
                  <a:pt x="3844781" y="0"/>
                </a:lnTo>
                <a:lnTo>
                  <a:pt x="3844781" y="3602084"/>
                </a:lnTo>
                <a:lnTo>
                  <a:pt x="2859880" y="3602084"/>
                </a:lnTo>
                <a:lnTo>
                  <a:pt x="2843181" y="3602084"/>
                </a:lnTo>
                <a:lnTo>
                  <a:pt x="2787713" y="3602084"/>
                </a:lnTo>
                <a:lnTo>
                  <a:pt x="1188536" y="3602084"/>
                </a:lnTo>
                <a:cubicBezTo>
                  <a:pt x="1073303" y="3602084"/>
                  <a:pt x="928521" y="3519278"/>
                  <a:pt x="869427" y="3418727"/>
                </a:cubicBezTo>
                <a:cubicBezTo>
                  <a:pt x="42105" y="1984400"/>
                  <a:pt x="42105" y="1984400"/>
                  <a:pt x="42105" y="1984400"/>
                </a:cubicBezTo>
                <a:cubicBezTo>
                  <a:pt x="-14035" y="1883849"/>
                  <a:pt x="-14035" y="1718236"/>
                  <a:pt x="42105" y="1617685"/>
                </a:cubicBezTo>
                <a:cubicBezTo>
                  <a:pt x="869427" y="183358"/>
                  <a:pt x="869427" y="183358"/>
                  <a:pt x="869427" y="183358"/>
                </a:cubicBezTo>
                <a:cubicBezTo>
                  <a:pt x="928521" y="82807"/>
                  <a:pt x="1073303" y="0"/>
                  <a:pt x="1188536" y="0"/>
                </a:cubicBezTo>
                <a:close/>
              </a:path>
            </a:pathLst>
          </a:custGeom>
          <a:solidFill>
            <a:srgbClr val="0070C0"/>
          </a:solidFill>
          <a:ln w="57150">
            <a:noFill/>
          </a:ln>
          <a:effectLst/>
        </p:spPr>
        <p:txBody>
          <a:bodyPr vert="horz" wrap="square" lIns="91440" tIns="45720" rIns="91440" bIns="45720" numCol="1" anchor="t" anchorCtr="0" compatLnSpc="1">
            <a:prstTxWarp prst="textNoShape">
              <a:avLst/>
            </a:prstTxWarp>
            <a:noAutofit/>
          </a:bodyPr>
          <a:lstStyle/>
          <a:p>
            <a:endParaRPr lang="zh-CN" altLang="en-US" dirty="0">
              <a:solidFill>
                <a:prstClr val="black"/>
              </a:solidFill>
            </a:endParaRPr>
          </a:p>
        </p:txBody>
      </p:sp>
      <p:sp>
        <p:nvSpPr>
          <p:cNvPr id="41" name="文本框 40"/>
          <p:cNvSpPr txBox="1"/>
          <p:nvPr/>
        </p:nvSpPr>
        <p:spPr>
          <a:xfrm>
            <a:off x="582516" y="2315601"/>
            <a:ext cx="2236510" cy="1323439"/>
          </a:xfrm>
          <a:prstGeom prst="rect">
            <a:avLst/>
          </a:prstGeom>
          <a:noFill/>
        </p:spPr>
        <p:txBody>
          <a:bodyPr wrap="none" rtlCol="0">
            <a:spAutoFit/>
          </a:bodyPr>
          <a:lstStyle/>
          <a:p>
            <a:r>
              <a:rPr lang="zh-CN" altLang="en-US" sz="8000" dirty="0">
                <a:ln w="38100">
                  <a:solidFill>
                    <a:srgbClr val="EFF2F7"/>
                  </a:solidFill>
                </a:ln>
                <a:solidFill>
                  <a:srgbClr val="0070C0"/>
                </a:solidFill>
                <a:latin typeface="腾祥潮黑简" panose="01010104010101010101" pitchFamily="2" charset="-122"/>
                <a:ea typeface="腾祥潮黑简" panose="01010104010101010101" pitchFamily="2" charset="-122"/>
              </a:rPr>
              <a:t>目录</a:t>
            </a:r>
          </a:p>
        </p:txBody>
      </p:sp>
      <p:sp>
        <p:nvSpPr>
          <p:cNvPr id="42" name="文本框 41"/>
          <p:cNvSpPr txBox="1"/>
          <p:nvPr/>
        </p:nvSpPr>
        <p:spPr>
          <a:xfrm>
            <a:off x="476718" y="3639040"/>
            <a:ext cx="2448106" cy="584775"/>
          </a:xfrm>
          <a:prstGeom prst="rect">
            <a:avLst/>
          </a:prstGeom>
          <a:noFill/>
        </p:spPr>
        <p:txBody>
          <a:bodyPr wrap="none" rtlCol="0">
            <a:spAutoFit/>
          </a:bodyPr>
          <a:lstStyle/>
          <a:p>
            <a:r>
              <a:rPr lang="en-US" altLang="zh-CN" sz="3200" dirty="0">
                <a:solidFill>
                  <a:schemeClr val="bg1"/>
                </a:solidFill>
                <a:latin typeface="腾祥潮黑简" panose="01010104010101010101" pitchFamily="2" charset="-122"/>
                <a:ea typeface="腾祥潮黑简" panose="01010104010101010101" pitchFamily="2" charset="-122"/>
              </a:rPr>
              <a:t>CONTENT</a:t>
            </a:r>
            <a:endParaRPr lang="zh-CN" altLang="en-US" sz="3200" dirty="0">
              <a:solidFill>
                <a:schemeClr val="bg1"/>
              </a:solidFill>
              <a:latin typeface="腾祥潮黑简" panose="01010104010101010101" pitchFamily="2" charset="-122"/>
              <a:ea typeface="腾祥潮黑简" panose="01010104010101010101" pitchFamily="2" charset="-122"/>
            </a:endParaRPr>
          </a:p>
        </p:txBody>
      </p:sp>
      <p:sp>
        <p:nvSpPr>
          <p:cNvPr id="43" name="椭圆 42"/>
          <p:cNvSpPr/>
          <p:nvPr/>
        </p:nvSpPr>
        <p:spPr>
          <a:xfrm>
            <a:off x="5828949" y="1633990"/>
            <a:ext cx="648182" cy="64818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1</a:t>
            </a:r>
            <a:endParaRPr lang="zh-CN" altLang="en-US" sz="2400" dirty="0">
              <a:latin typeface="微软雅黑" panose="020B0503020204020204" pitchFamily="34" charset="-122"/>
              <a:ea typeface="微软雅黑" panose="020B0503020204020204" pitchFamily="34" charset="-122"/>
            </a:endParaRPr>
          </a:p>
        </p:txBody>
      </p:sp>
      <p:sp>
        <p:nvSpPr>
          <p:cNvPr id="44" name="椭圆 43"/>
          <p:cNvSpPr/>
          <p:nvPr/>
        </p:nvSpPr>
        <p:spPr>
          <a:xfrm>
            <a:off x="5828949" y="2423008"/>
            <a:ext cx="648182" cy="64818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2</a:t>
            </a:r>
            <a:endParaRPr lang="zh-CN" altLang="en-US" sz="2400" dirty="0">
              <a:latin typeface="微软雅黑" panose="020B0503020204020204" pitchFamily="34" charset="-122"/>
              <a:ea typeface="微软雅黑" panose="020B0503020204020204" pitchFamily="34" charset="-122"/>
            </a:endParaRPr>
          </a:p>
        </p:txBody>
      </p:sp>
      <p:sp>
        <p:nvSpPr>
          <p:cNvPr id="45" name="椭圆 44"/>
          <p:cNvSpPr/>
          <p:nvPr/>
        </p:nvSpPr>
        <p:spPr>
          <a:xfrm>
            <a:off x="5828949" y="3212026"/>
            <a:ext cx="648182" cy="64818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3</a:t>
            </a:r>
            <a:endParaRPr lang="zh-CN" altLang="en-US" sz="2400" dirty="0">
              <a:latin typeface="微软雅黑" panose="020B0503020204020204" pitchFamily="34" charset="-122"/>
              <a:ea typeface="微软雅黑" panose="020B0503020204020204" pitchFamily="34" charset="-122"/>
            </a:endParaRPr>
          </a:p>
        </p:txBody>
      </p:sp>
      <p:sp>
        <p:nvSpPr>
          <p:cNvPr id="46" name="椭圆 45"/>
          <p:cNvSpPr/>
          <p:nvPr/>
        </p:nvSpPr>
        <p:spPr>
          <a:xfrm>
            <a:off x="5828949" y="4001044"/>
            <a:ext cx="648182" cy="64818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4</a:t>
            </a:r>
            <a:endParaRPr lang="zh-CN" altLang="en-US" sz="2400" dirty="0">
              <a:latin typeface="微软雅黑" panose="020B0503020204020204" pitchFamily="34" charset="-122"/>
              <a:ea typeface="微软雅黑" panose="020B0503020204020204" pitchFamily="34" charset="-122"/>
            </a:endParaRPr>
          </a:p>
        </p:txBody>
      </p:sp>
      <p:sp>
        <p:nvSpPr>
          <p:cNvPr id="47" name="椭圆 46"/>
          <p:cNvSpPr/>
          <p:nvPr/>
        </p:nvSpPr>
        <p:spPr>
          <a:xfrm>
            <a:off x="5828949" y="4790062"/>
            <a:ext cx="648182" cy="64818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5</a:t>
            </a:r>
            <a:endParaRPr lang="zh-CN" altLang="en-US" sz="2400" dirty="0">
              <a:latin typeface="微软雅黑" panose="020B0503020204020204" pitchFamily="34" charset="-122"/>
              <a:ea typeface="微软雅黑" panose="020B0503020204020204" pitchFamily="34" charset="-122"/>
            </a:endParaRPr>
          </a:p>
        </p:txBody>
      </p:sp>
      <p:sp>
        <p:nvSpPr>
          <p:cNvPr id="48" name="矩形 47"/>
          <p:cNvSpPr/>
          <p:nvPr/>
        </p:nvSpPr>
        <p:spPr>
          <a:xfrm>
            <a:off x="6785518" y="1734233"/>
            <a:ext cx="800219" cy="461665"/>
          </a:xfrm>
          <a:prstGeom prst="rect">
            <a:avLst/>
          </a:prstGeom>
        </p:spPr>
        <p:txBody>
          <a:bodyPr wrap="none">
            <a:spAutoFit/>
          </a:bodyPr>
          <a:lstStyle/>
          <a:p>
            <a:pPr algn="ctr">
              <a:spcAft>
                <a:spcPts val="0"/>
              </a:spcAft>
              <a:defRPr/>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9" name="矩形 48"/>
          <p:cNvSpPr/>
          <p:nvPr/>
        </p:nvSpPr>
        <p:spPr>
          <a:xfrm>
            <a:off x="6785518" y="2516266"/>
            <a:ext cx="2339102" cy="461665"/>
          </a:xfrm>
          <a:prstGeom prst="rect">
            <a:avLst/>
          </a:prstGeom>
        </p:spPr>
        <p:txBody>
          <a:bodyPr wrap="none">
            <a:spAutoFit/>
          </a:bodyPr>
          <a:lstStyle/>
          <a:p>
            <a:pPr algn="ctr">
              <a:spcAft>
                <a:spcPts val="0"/>
              </a:spcAft>
              <a:defRPr/>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0" name="矩形 49"/>
          <p:cNvSpPr/>
          <p:nvPr/>
        </p:nvSpPr>
        <p:spPr>
          <a:xfrm>
            <a:off x="6785518" y="3312269"/>
            <a:ext cx="2954655" cy="461665"/>
          </a:xfrm>
          <a:prstGeom prst="rect">
            <a:avLst/>
          </a:prstGeom>
        </p:spPr>
        <p:txBody>
          <a:bodyPr wrap="none">
            <a:spAutoFit/>
          </a:bodyPr>
          <a:lstStyle/>
          <a:p>
            <a:pPr algn="ctr">
              <a:spcAft>
                <a:spcPts val="0"/>
              </a:spcAft>
              <a:defRPr/>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1" name="矩形 50"/>
          <p:cNvSpPr/>
          <p:nvPr/>
        </p:nvSpPr>
        <p:spPr>
          <a:xfrm>
            <a:off x="6785518" y="4094302"/>
            <a:ext cx="2339102" cy="461665"/>
          </a:xfrm>
          <a:prstGeom prst="rect">
            <a:avLst/>
          </a:prstGeom>
        </p:spPr>
        <p:txBody>
          <a:bodyPr wrap="none">
            <a:spAutoFit/>
          </a:bodyPr>
          <a:lstStyle/>
          <a:p>
            <a:pPr algn="ctr">
              <a:spcAft>
                <a:spcPts val="0"/>
              </a:spcAft>
              <a:defRPr/>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2" name="矩形 51"/>
          <p:cNvSpPr/>
          <p:nvPr/>
        </p:nvSpPr>
        <p:spPr>
          <a:xfrm>
            <a:off x="6785518" y="4893050"/>
            <a:ext cx="1415772" cy="461665"/>
          </a:xfrm>
          <a:prstGeom prst="rect">
            <a:avLst/>
          </a:prstGeom>
        </p:spPr>
        <p:txBody>
          <a:bodyPr wrap="none">
            <a:spAutoFit/>
          </a:bodyPr>
          <a:lstStyle/>
          <a:p>
            <a:pPr algn="ctr">
              <a:spcAft>
                <a:spcPts val="0"/>
              </a:spcAft>
              <a:defRPr/>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3" name="矩形 52"/>
          <p:cNvSpPr/>
          <p:nvPr/>
        </p:nvSpPr>
        <p:spPr>
          <a:xfrm>
            <a:off x="11829327" y="1425138"/>
            <a:ext cx="362673" cy="418858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193843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5" presetClass="entr" presetSubtype="0" fill="hold" grpId="0" nodeType="afterEffect">
                                  <p:stCondLst>
                                    <p:cond delay="0"/>
                                  </p:stCondLst>
                                  <p:iterate type="lt">
                                    <p:tmPct val="10000"/>
                                  </p:iterate>
                                  <p:childTnLst>
                                    <p:set>
                                      <p:cBhvr>
                                        <p:cTn id="11" dur="1" fill="hold">
                                          <p:stCondLst>
                                            <p:cond delay="0"/>
                                          </p:stCondLst>
                                        </p:cTn>
                                        <p:tgtEl>
                                          <p:spTgt spid="41">
                                            <p:txEl>
                                              <p:pRg st="0" end="0"/>
                                            </p:txEl>
                                          </p:spTgt>
                                        </p:tgtEl>
                                        <p:attrNameLst>
                                          <p:attrName>style.visibility</p:attrName>
                                        </p:attrNameLst>
                                      </p:cBhvr>
                                      <p:to>
                                        <p:strVal val="visible"/>
                                      </p:to>
                                    </p:set>
                                    <p:anim calcmode="lin" valueType="num">
                                      <p:cBhvr>
                                        <p:cTn id="12" dur="500" decel="50000" fill="hold">
                                          <p:stCondLst>
                                            <p:cond delay="0"/>
                                          </p:stCondLst>
                                        </p:cTn>
                                        <p:tgtEl>
                                          <p:spTgt spid="41">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41">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41">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41">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41">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41">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41">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41">
                                            <p:txEl>
                                              <p:pRg st="0" end="0"/>
                                            </p:txEl>
                                          </p:spTgt>
                                        </p:tgtEl>
                                      </p:cBhvr>
                                    </p:animEffect>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childTnLst>
                          </p:cTn>
                        </p:par>
                        <p:par>
                          <p:cTn id="26" fill="hold">
                            <p:stCondLst>
                              <p:cond delay="2600"/>
                            </p:stCondLst>
                            <p:childTnLst>
                              <p:par>
                                <p:cTn id="27" presetID="30" presetClass="entr" presetSubtype="0" fill="hold" grpId="0"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800" decel="100000"/>
                                        <p:tgtEl>
                                          <p:spTgt spid="43"/>
                                        </p:tgtEl>
                                      </p:cBhvr>
                                    </p:animEffect>
                                    <p:anim calcmode="lin" valueType="num">
                                      <p:cBhvr>
                                        <p:cTn id="30" dur="800" decel="100000" fill="hold"/>
                                        <p:tgtEl>
                                          <p:spTgt spid="43"/>
                                        </p:tgtEl>
                                        <p:attrNameLst>
                                          <p:attrName>style.rotation</p:attrName>
                                        </p:attrNameLst>
                                      </p:cBhvr>
                                      <p:tavLst>
                                        <p:tav tm="0">
                                          <p:val>
                                            <p:fltVal val="-90"/>
                                          </p:val>
                                        </p:tav>
                                        <p:tav tm="100000">
                                          <p:val>
                                            <p:fltVal val="0"/>
                                          </p:val>
                                        </p:tav>
                                      </p:tavLst>
                                    </p:anim>
                                    <p:anim calcmode="lin" valueType="num">
                                      <p:cBhvr>
                                        <p:cTn id="31" dur="800" decel="100000" fill="hold"/>
                                        <p:tgtEl>
                                          <p:spTgt spid="43"/>
                                        </p:tgtEl>
                                        <p:attrNameLst>
                                          <p:attrName>ppt_x</p:attrName>
                                        </p:attrNameLst>
                                      </p:cBhvr>
                                      <p:tavLst>
                                        <p:tav tm="0">
                                          <p:val>
                                            <p:strVal val="#ppt_x+0.4"/>
                                          </p:val>
                                        </p:tav>
                                        <p:tav tm="100000">
                                          <p:val>
                                            <p:strVal val="#ppt_x-0.05"/>
                                          </p:val>
                                        </p:tav>
                                      </p:tavLst>
                                    </p:anim>
                                    <p:anim calcmode="lin" valueType="num">
                                      <p:cBhvr>
                                        <p:cTn id="32" dur="800" decel="100000" fill="hold"/>
                                        <p:tgtEl>
                                          <p:spTgt spid="43"/>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25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800" decel="100000"/>
                                        <p:tgtEl>
                                          <p:spTgt spid="44"/>
                                        </p:tgtEl>
                                      </p:cBhvr>
                                    </p:animEffect>
                                    <p:anim calcmode="lin" valueType="num">
                                      <p:cBhvr>
                                        <p:cTn id="38" dur="800" decel="100000" fill="hold"/>
                                        <p:tgtEl>
                                          <p:spTgt spid="44"/>
                                        </p:tgtEl>
                                        <p:attrNameLst>
                                          <p:attrName>style.rotation</p:attrName>
                                        </p:attrNameLst>
                                      </p:cBhvr>
                                      <p:tavLst>
                                        <p:tav tm="0">
                                          <p:val>
                                            <p:fltVal val="-90"/>
                                          </p:val>
                                        </p:tav>
                                        <p:tav tm="100000">
                                          <p:val>
                                            <p:fltVal val="0"/>
                                          </p:val>
                                        </p:tav>
                                      </p:tavLst>
                                    </p:anim>
                                    <p:anim calcmode="lin" valueType="num">
                                      <p:cBhvr>
                                        <p:cTn id="39" dur="800" decel="100000" fill="hold"/>
                                        <p:tgtEl>
                                          <p:spTgt spid="44"/>
                                        </p:tgtEl>
                                        <p:attrNameLst>
                                          <p:attrName>ppt_x</p:attrName>
                                        </p:attrNameLst>
                                      </p:cBhvr>
                                      <p:tavLst>
                                        <p:tav tm="0">
                                          <p:val>
                                            <p:strVal val="#ppt_x+0.4"/>
                                          </p:val>
                                        </p:tav>
                                        <p:tav tm="100000">
                                          <p:val>
                                            <p:strVal val="#ppt_x-0.05"/>
                                          </p:val>
                                        </p:tav>
                                      </p:tavLst>
                                    </p:anim>
                                    <p:anim calcmode="lin" valueType="num">
                                      <p:cBhvr>
                                        <p:cTn id="40" dur="800" decel="100000" fill="hold"/>
                                        <p:tgtEl>
                                          <p:spTgt spid="44"/>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800" decel="100000"/>
                                        <p:tgtEl>
                                          <p:spTgt spid="45"/>
                                        </p:tgtEl>
                                      </p:cBhvr>
                                    </p:animEffect>
                                    <p:anim calcmode="lin" valueType="num">
                                      <p:cBhvr>
                                        <p:cTn id="46" dur="800" decel="100000" fill="hold"/>
                                        <p:tgtEl>
                                          <p:spTgt spid="45"/>
                                        </p:tgtEl>
                                        <p:attrNameLst>
                                          <p:attrName>style.rotation</p:attrName>
                                        </p:attrNameLst>
                                      </p:cBhvr>
                                      <p:tavLst>
                                        <p:tav tm="0">
                                          <p:val>
                                            <p:fltVal val="-90"/>
                                          </p:val>
                                        </p:tav>
                                        <p:tav tm="100000">
                                          <p:val>
                                            <p:fltVal val="0"/>
                                          </p:val>
                                        </p:tav>
                                      </p:tavLst>
                                    </p:anim>
                                    <p:anim calcmode="lin" valueType="num">
                                      <p:cBhvr>
                                        <p:cTn id="47" dur="800" decel="100000" fill="hold"/>
                                        <p:tgtEl>
                                          <p:spTgt spid="45"/>
                                        </p:tgtEl>
                                        <p:attrNameLst>
                                          <p:attrName>ppt_x</p:attrName>
                                        </p:attrNameLst>
                                      </p:cBhvr>
                                      <p:tavLst>
                                        <p:tav tm="0">
                                          <p:val>
                                            <p:strVal val="#ppt_x+0.4"/>
                                          </p:val>
                                        </p:tav>
                                        <p:tav tm="100000">
                                          <p:val>
                                            <p:strVal val="#ppt_x-0.05"/>
                                          </p:val>
                                        </p:tav>
                                      </p:tavLst>
                                    </p:anim>
                                    <p:anim calcmode="lin" valueType="num">
                                      <p:cBhvr>
                                        <p:cTn id="48" dur="800" decel="100000" fill="hold"/>
                                        <p:tgtEl>
                                          <p:spTgt spid="45"/>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45"/>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45"/>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75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800" decel="100000"/>
                                        <p:tgtEl>
                                          <p:spTgt spid="46"/>
                                        </p:tgtEl>
                                      </p:cBhvr>
                                    </p:animEffect>
                                    <p:anim calcmode="lin" valueType="num">
                                      <p:cBhvr>
                                        <p:cTn id="54" dur="800" decel="100000" fill="hold"/>
                                        <p:tgtEl>
                                          <p:spTgt spid="46"/>
                                        </p:tgtEl>
                                        <p:attrNameLst>
                                          <p:attrName>style.rotation</p:attrName>
                                        </p:attrNameLst>
                                      </p:cBhvr>
                                      <p:tavLst>
                                        <p:tav tm="0">
                                          <p:val>
                                            <p:fltVal val="-90"/>
                                          </p:val>
                                        </p:tav>
                                        <p:tav tm="100000">
                                          <p:val>
                                            <p:fltVal val="0"/>
                                          </p:val>
                                        </p:tav>
                                      </p:tavLst>
                                    </p:anim>
                                    <p:anim calcmode="lin" valueType="num">
                                      <p:cBhvr>
                                        <p:cTn id="55" dur="800" decel="100000" fill="hold"/>
                                        <p:tgtEl>
                                          <p:spTgt spid="46"/>
                                        </p:tgtEl>
                                        <p:attrNameLst>
                                          <p:attrName>ppt_x</p:attrName>
                                        </p:attrNameLst>
                                      </p:cBhvr>
                                      <p:tavLst>
                                        <p:tav tm="0">
                                          <p:val>
                                            <p:strVal val="#ppt_x+0.4"/>
                                          </p:val>
                                        </p:tav>
                                        <p:tav tm="100000">
                                          <p:val>
                                            <p:strVal val="#ppt_x-0.05"/>
                                          </p:val>
                                        </p:tav>
                                      </p:tavLst>
                                    </p:anim>
                                    <p:anim calcmode="lin" valueType="num">
                                      <p:cBhvr>
                                        <p:cTn id="56" dur="800" decel="100000" fill="hold"/>
                                        <p:tgtEl>
                                          <p:spTgt spid="46"/>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100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800" decel="100000"/>
                                        <p:tgtEl>
                                          <p:spTgt spid="47"/>
                                        </p:tgtEl>
                                      </p:cBhvr>
                                    </p:animEffect>
                                    <p:anim calcmode="lin" valueType="num">
                                      <p:cBhvr>
                                        <p:cTn id="62" dur="800" decel="100000" fill="hold"/>
                                        <p:tgtEl>
                                          <p:spTgt spid="47"/>
                                        </p:tgtEl>
                                        <p:attrNameLst>
                                          <p:attrName>style.rotation</p:attrName>
                                        </p:attrNameLst>
                                      </p:cBhvr>
                                      <p:tavLst>
                                        <p:tav tm="0">
                                          <p:val>
                                            <p:fltVal val="-90"/>
                                          </p:val>
                                        </p:tav>
                                        <p:tav tm="100000">
                                          <p:val>
                                            <p:fltVal val="0"/>
                                          </p:val>
                                        </p:tav>
                                      </p:tavLst>
                                    </p:anim>
                                    <p:anim calcmode="lin" valueType="num">
                                      <p:cBhvr>
                                        <p:cTn id="63" dur="800" decel="100000" fill="hold"/>
                                        <p:tgtEl>
                                          <p:spTgt spid="47"/>
                                        </p:tgtEl>
                                        <p:attrNameLst>
                                          <p:attrName>ppt_x</p:attrName>
                                        </p:attrNameLst>
                                      </p:cBhvr>
                                      <p:tavLst>
                                        <p:tav tm="0">
                                          <p:val>
                                            <p:strVal val="#ppt_x+0.4"/>
                                          </p:val>
                                        </p:tav>
                                        <p:tav tm="100000">
                                          <p:val>
                                            <p:strVal val="#ppt_x-0.05"/>
                                          </p:val>
                                        </p:tav>
                                      </p:tavLst>
                                    </p:anim>
                                    <p:anim calcmode="lin" valueType="num">
                                      <p:cBhvr>
                                        <p:cTn id="64" dur="800" decel="100000" fill="hold"/>
                                        <p:tgtEl>
                                          <p:spTgt spid="47"/>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childTnLst>
                          </p:cTn>
                        </p:par>
                        <p:par>
                          <p:cTn id="67" fill="hold">
                            <p:stCondLst>
                              <p:cond delay="4600"/>
                            </p:stCondLst>
                            <p:childTnLst>
                              <p:par>
                                <p:cTn id="68" presetID="22" presetClass="entr" presetSubtype="8"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left)">
                                      <p:cBhvr>
                                        <p:cTn id="70" dur="750"/>
                                        <p:tgtEl>
                                          <p:spTgt spid="48"/>
                                        </p:tgtEl>
                                      </p:cBhvr>
                                    </p:animEffect>
                                  </p:childTnLst>
                                </p:cTn>
                              </p:par>
                            </p:childTnLst>
                          </p:cTn>
                        </p:par>
                        <p:par>
                          <p:cTn id="71" fill="hold">
                            <p:stCondLst>
                              <p:cond delay="5350"/>
                            </p:stCondLst>
                            <p:childTnLst>
                              <p:par>
                                <p:cTn id="72" presetID="22" presetClass="entr" presetSubtype="8" fill="hold" grpId="0" nodeType="after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wipe(left)">
                                      <p:cBhvr>
                                        <p:cTn id="74" dur="750"/>
                                        <p:tgtEl>
                                          <p:spTgt spid="49"/>
                                        </p:tgtEl>
                                      </p:cBhvr>
                                    </p:animEffect>
                                  </p:childTnLst>
                                </p:cTn>
                              </p:par>
                            </p:childTnLst>
                          </p:cTn>
                        </p:par>
                        <p:par>
                          <p:cTn id="75" fill="hold">
                            <p:stCondLst>
                              <p:cond delay="6100"/>
                            </p:stCondLst>
                            <p:childTnLst>
                              <p:par>
                                <p:cTn id="76" presetID="22" presetClass="entr" presetSubtype="8"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wipe(left)">
                                      <p:cBhvr>
                                        <p:cTn id="78" dur="750"/>
                                        <p:tgtEl>
                                          <p:spTgt spid="50"/>
                                        </p:tgtEl>
                                      </p:cBhvr>
                                    </p:animEffect>
                                  </p:childTnLst>
                                </p:cTn>
                              </p:par>
                            </p:childTnLst>
                          </p:cTn>
                        </p:par>
                        <p:par>
                          <p:cTn id="79" fill="hold">
                            <p:stCondLst>
                              <p:cond delay="6850"/>
                            </p:stCondLst>
                            <p:childTnLst>
                              <p:par>
                                <p:cTn id="80" presetID="22" presetClass="entr" presetSubtype="8" fill="hold" grpId="0" nodeType="after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wipe(left)">
                                      <p:cBhvr>
                                        <p:cTn id="82" dur="750"/>
                                        <p:tgtEl>
                                          <p:spTgt spid="51"/>
                                        </p:tgtEl>
                                      </p:cBhvr>
                                    </p:animEffect>
                                  </p:childTnLst>
                                </p:cTn>
                              </p:par>
                            </p:childTnLst>
                          </p:cTn>
                        </p:par>
                        <p:par>
                          <p:cTn id="83" fill="hold">
                            <p:stCondLst>
                              <p:cond delay="7600"/>
                            </p:stCondLst>
                            <p:childTnLst>
                              <p:par>
                                <p:cTn id="84" presetID="22" presetClass="entr" presetSubtype="8" fill="hold" grpId="0"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750"/>
                                        <p:tgtEl>
                                          <p:spTgt spid="52"/>
                                        </p:tgtEl>
                                      </p:cBhvr>
                                    </p:animEffect>
                                  </p:childTnLst>
                                </p:cTn>
                              </p:par>
                            </p:childTnLst>
                          </p:cTn>
                        </p:par>
                        <p:par>
                          <p:cTn id="87" fill="hold">
                            <p:stCondLst>
                              <p:cond delay="8350"/>
                            </p:stCondLst>
                            <p:childTnLst>
                              <p:par>
                                <p:cTn id="88" presetID="22" presetClass="entr" presetSubtype="4" fill="hold" grpId="0" nodeType="afterEffect">
                                  <p:stCondLst>
                                    <p:cond delay="0"/>
                                  </p:stCondLst>
                                  <p:childTnLst>
                                    <p:set>
                                      <p:cBhvr>
                                        <p:cTn id="89" dur="1" fill="hold">
                                          <p:stCondLst>
                                            <p:cond delay="0"/>
                                          </p:stCondLst>
                                        </p:cTn>
                                        <p:tgtEl>
                                          <p:spTgt spid="53"/>
                                        </p:tgtEl>
                                        <p:attrNameLst>
                                          <p:attrName>style.visibility</p:attrName>
                                        </p:attrNameLst>
                                      </p:cBhvr>
                                      <p:to>
                                        <p:strVal val="visible"/>
                                      </p:to>
                                    </p:set>
                                    <p:animEffect transition="in" filter="wipe(down)">
                                      <p:cBhvr>
                                        <p:cTn id="9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build="allAtOnce"/>
      <p:bldP spid="42" grpId="0"/>
      <p:bldP spid="43" grpId="0" animBg="1"/>
      <p:bldP spid="44" grpId="0" animBg="1"/>
      <p:bldP spid="45" grpId="0" animBg="1"/>
      <p:bldP spid="46" grpId="0" animBg="1"/>
      <p:bldP spid="47" grpId="0" animBg="1"/>
      <p:bldP spid="48" grpId="0"/>
      <p:bldP spid="49" grpId="0"/>
      <p:bldP spid="50" grpId="0"/>
      <p:bldP spid="51" grpId="0"/>
      <p:bldP spid="52" grpId="0"/>
      <p:bldP spid="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C60F6E8-FBD2-4DE1-8A0C-56B20EF7C4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931383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FF211D6-02CA-49B2-A62B-F6B2DCD2BC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69711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D2286668-28BE-43B3-9E79-6364810658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236264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0A55404-58DB-48CD-B3D5-2D174A1314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80564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0504C79-0DC9-42BE-9C07-1532DF2EFE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750269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xmlns="" id="{C4510B6D-F2A9-4F10-93EB-3DC7C23F33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563871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D17D5255-F48E-42D8-9684-A96D8BB7E9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0336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E989696-448D-4523-ADB2-17ED72F45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084243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E11E14E-B442-4EE9-97EA-8B9C541043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158873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A99BB63-53FD-464E-928F-1BDA4CEE34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33495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3342" y="2429054"/>
            <a:ext cx="3372391" cy="1939504"/>
          </a:xfrm>
          <a:custGeom>
            <a:avLst/>
            <a:gdLst>
              <a:gd name="connsiteX0" fmla="*/ 0 w 2529293"/>
              <a:gd name="connsiteY0" fmla="*/ 0 h 1454628"/>
              <a:gd name="connsiteX1" fmla="*/ 1364343 w 2529293"/>
              <a:gd name="connsiteY1" fmla="*/ 0 h 1454628"/>
              <a:gd name="connsiteX2" fmla="*/ 1364343 w 2529293"/>
              <a:gd name="connsiteY2" fmla="*/ 2599 h 1454628"/>
              <a:gd name="connsiteX3" fmla="*/ 1380716 w 2529293"/>
              <a:gd name="connsiteY3" fmla="*/ 2 h 1454628"/>
              <a:gd name="connsiteX4" fmla="*/ 2049153 w 2529293"/>
              <a:gd name="connsiteY4" fmla="*/ 2 h 1454628"/>
              <a:gd name="connsiteX5" fmla="*/ 2178066 w 2529293"/>
              <a:gd name="connsiteY5" fmla="*/ 74047 h 1454628"/>
              <a:gd name="connsiteX6" fmla="*/ 2512284 w 2529293"/>
              <a:gd name="connsiteY6" fmla="*/ 653270 h 1454628"/>
              <a:gd name="connsiteX7" fmla="*/ 2529293 w 2529293"/>
              <a:gd name="connsiteY7" fmla="*/ 727315 h 1454628"/>
              <a:gd name="connsiteX8" fmla="*/ 2512284 w 2529293"/>
              <a:gd name="connsiteY8" fmla="*/ 801360 h 1454628"/>
              <a:gd name="connsiteX9" fmla="*/ 2178066 w 2529293"/>
              <a:gd name="connsiteY9" fmla="*/ 1380583 h 1454628"/>
              <a:gd name="connsiteX10" fmla="*/ 2049153 w 2529293"/>
              <a:gd name="connsiteY10" fmla="*/ 1454628 h 1454628"/>
              <a:gd name="connsiteX11" fmla="*/ 1380716 w 2529293"/>
              <a:gd name="connsiteY11" fmla="*/ 1454628 h 1454628"/>
              <a:gd name="connsiteX12" fmla="*/ 1364343 w 2529293"/>
              <a:gd name="connsiteY12" fmla="*/ 1452030 h 1454628"/>
              <a:gd name="connsiteX13" fmla="*/ 1364343 w 2529293"/>
              <a:gd name="connsiteY13" fmla="*/ 1454627 h 1454628"/>
              <a:gd name="connsiteX14" fmla="*/ 0 w 2529293"/>
              <a:gd name="connsiteY14" fmla="*/ 1454627 h 1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9293" h="1454628">
                <a:moveTo>
                  <a:pt x="0" y="0"/>
                </a:moveTo>
                <a:lnTo>
                  <a:pt x="1364343" y="0"/>
                </a:lnTo>
                <a:lnTo>
                  <a:pt x="1364343" y="2599"/>
                </a:lnTo>
                <a:lnTo>
                  <a:pt x="1380716" y="2"/>
                </a:lnTo>
                <a:lnTo>
                  <a:pt x="2049153" y="2"/>
                </a:lnTo>
                <a:cubicBezTo>
                  <a:pt x="2095705" y="2"/>
                  <a:pt x="2154193" y="33442"/>
                  <a:pt x="2178066" y="74047"/>
                </a:cubicBezTo>
                <a:cubicBezTo>
                  <a:pt x="2512284" y="653270"/>
                  <a:pt x="2512284" y="653270"/>
                  <a:pt x="2512284" y="653270"/>
                </a:cubicBezTo>
                <a:cubicBezTo>
                  <a:pt x="2523623" y="673573"/>
                  <a:pt x="2529293" y="700444"/>
                  <a:pt x="2529293" y="727315"/>
                </a:cubicBezTo>
                <a:cubicBezTo>
                  <a:pt x="2529293" y="754186"/>
                  <a:pt x="2523623" y="781058"/>
                  <a:pt x="2512284" y="801360"/>
                </a:cubicBezTo>
                <a:cubicBezTo>
                  <a:pt x="2178066" y="1380583"/>
                  <a:pt x="2178066" y="1380583"/>
                  <a:pt x="2178066" y="1380583"/>
                </a:cubicBezTo>
                <a:cubicBezTo>
                  <a:pt x="2154193" y="1421189"/>
                  <a:pt x="2095705" y="1454628"/>
                  <a:pt x="2049153" y="1454628"/>
                </a:cubicBezTo>
                <a:cubicBezTo>
                  <a:pt x="1380716" y="1454628"/>
                  <a:pt x="1380716" y="1454628"/>
                  <a:pt x="1380716" y="1454628"/>
                </a:cubicBezTo>
                <a:lnTo>
                  <a:pt x="1364343" y="1452030"/>
                </a:lnTo>
                <a:lnTo>
                  <a:pt x="1364343" y="1454627"/>
                </a:lnTo>
                <a:lnTo>
                  <a:pt x="0" y="145462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Bebas" pitchFamily="2" charset="0"/>
              <a:ea typeface="微软雅黑" panose="020B0503020204020204" pitchFamily="34" charset="-122"/>
              <a:sym typeface="Bebas" pitchFamily="2" charset="0"/>
            </a:endParaRPr>
          </a:p>
        </p:txBody>
      </p:sp>
      <p:sp>
        <p:nvSpPr>
          <p:cNvPr id="5" name="任意多边形 4"/>
          <p:cNvSpPr/>
          <p:nvPr/>
        </p:nvSpPr>
        <p:spPr>
          <a:xfrm flipH="1">
            <a:off x="3372392" y="2444475"/>
            <a:ext cx="8819608" cy="1939504"/>
          </a:xfrm>
          <a:custGeom>
            <a:avLst/>
            <a:gdLst>
              <a:gd name="connsiteX0" fmla="*/ 5449756 w 6614706"/>
              <a:gd name="connsiteY0" fmla="*/ 0 h 1454628"/>
              <a:gd name="connsiteX1" fmla="*/ 4085413 w 6614706"/>
              <a:gd name="connsiteY1" fmla="*/ 0 h 1454628"/>
              <a:gd name="connsiteX2" fmla="*/ 4085413 w 6614706"/>
              <a:gd name="connsiteY2" fmla="*/ 2 h 1454628"/>
              <a:gd name="connsiteX3" fmla="*/ 2786990 w 6614706"/>
              <a:gd name="connsiteY3" fmla="*/ 2 h 1454628"/>
              <a:gd name="connsiteX4" fmla="*/ 2753941 w 6614706"/>
              <a:gd name="connsiteY4" fmla="*/ 2599 h 1454628"/>
              <a:gd name="connsiteX5" fmla="*/ 2753941 w 6614706"/>
              <a:gd name="connsiteY5" fmla="*/ 0 h 1454628"/>
              <a:gd name="connsiteX6" fmla="*/ 0 w 6614706"/>
              <a:gd name="connsiteY6" fmla="*/ 0 h 1454628"/>
              <a:gd name="connsiteX7" fmla="*/ 0 w 6614706"/>
              <a:gd name="connsiteY7" fmla="*/ 1454627 h 1454628"/>
              <a:gd name="connsiteX8" fmla="*/ 2753941 w 6614706"/>
              <a:gd name="connsiteY8" fmla="*/ 1454627 h 1454628"/>
              <a:gd name="connsiteX9" fmla="*/ 2753941 w 6614706"/>
              <a:gd name="connsiteY9" fmla="*/ 1452030 h 1454628"/>
              <a:gd name="connsiteX10" fmla="*/ 2786990 w 6614706"/>
              <a:gd name="connsiteY10" fmla="*/ 1454628 h 1454628"/>
              <a:gd name="connsiteX11" fmla="*/ 4136237 w 6614706"/>
              <a:gd name="connsiteY11" fmla="*/ 1454628 h 1454628"/>
              <a:gd name="connsiteX12" fmla="*/ 4136250 w 6614706"/>
              <a:gd name="connsiteY12" fmla="*/ 1454627 h 1454628"/>
              <a:gd name="connsiteX13" fmla="*/ 5449756 w 6614706"/>
              <a:gd name="connsiteY13" fmla="*/ 1454627 h 1454628"/>
              <a:gd name="connsiteX14" fmla="*/ 5449756 w 6614706"/>
              <a:gd name="connsiteY14" fmla="*/ 1452030 h 1454628"/>
              <a:gd name="connsiteX15" fmla="*/ 5466129 w 6614706"/>
              <a:gd name="connsiteY15" fmla="*/ 1454628 h 1454628"/>
              <a:gd name="connsiteX16" fmla="*/ 6134566 w 6614706"/>
              <a:gd name="connsiteY16" fmla="*/ 1454628 h 1454628"/>
              <a:gd name="connsiteX17" fmla="*/ 6263479 w 6614706"/>
              <a:gd name="connsiteY17" fmla="*/ 1380583 h 1454628"/>
              <a:gd name="connsiteX18" fmla="*/ 6597697 w 6614706"/>
              <a:gd name="connsiteY18" fmla="*/ 801360 h 1454628"/>
              <a:gd name="connsiteX19" fmla="*/ 6614706 w 6614706"/>
              <a:gd name="connsiteY19" fmla="*/ 727315 h 1454628"/>
              <a:gd name="connsiteX20" fmla="*/ 6597697 w 6614706"/>
              <a:gd name="connsiteY20" fmla="*/ 653270 h 1454628"/>
              <a:gd name="connsiteX21" fmla="*/ 6263479 w 6614706"/>
              <a:gd name="connsiteY21" fmla="*/ 74047 h 1454628"/>
              <a:gd name="connsiteX22" fmla="*/ 6134566 w 6614706"/>
              <a:gd name="connsiteY22" fmla="*/ 2 h 1454628"/>
              <a:gd name="connsiteX23" fmla="*/ 5466129 w 6614706"/>
              <a:gd name="connsiteY23" fmla="*/ 2 h 1454628"/>
              <a:gd name="connsiteX24" fmla="*/ 5449756 w 6614706"/>
              <a:gd name="connsiteY24" fmla="*/ 2599 h 1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614706" h="1454628">
                <a:moveTo>
                  <a:pt x="5449756" y="0"/>
                </a:moveTo>
                <a:lnTo>
                  <a:pt x="4085413" y="0"/>
                </a:lnTo>
                <a:lnTo>
                  <a:pt x="4085413" y="2"/>
                </a:lnTo>
                <a:lnTo>
                  <a:pt x="2786990" y="2"/>
                </a:lnTo>
                <a:lnTo>
                  <a:pt x="2753941" y="2599"/>
                </a:lnTo>
                <a:lnTo>
                  <a:pt x="2753941" y="0"/>
                </a:lnTo>
                <a:lnTo>
                  <a:pt x="0" y="0"/>
                </a:lnTo>
                <a:lnTo>
                  <a:pt x="0" y="1454627"/>
                </a:lnTo>
                <a:lnTo>
                  <a:pt x="2753941" y="1454627"/>
                </a:lnTo>
                <a:lnTo>
                  <a:pt x="2753941" y="1452030"/>
                </a:lnTo>
                <a:lnTo>
                  <a:pt x="2786990" y="1454628"/>
                </a:lnTo>
                <a:cubicBezTo>
                  <a:pt x="2786990" y="1454628"/>
                  <a:pt x="2786990" y="1454628"/>
                  <a:pt x="4136237" y="1454628"/>
                </a:cubicBezTo>
                <a:lnTo>
                  <a:pt x="4136250" y="1454627"/>
                </a:lnTo>
                <a:lnTo>
                  <a:pt x="5449756" y="1454627"/>
                </a:lnTo>
                <a:lnTo>
                  <a:pt x="5449756" y="1452030"/>
                </a:lnTo>
                <a:lnTo>
                  <a:pt x="5466129" y="1454628"/>
                </a:lnTo>
                <a:cubicBezTo>
                  <a:pt x="5466129" y="1454628"/>
                  <a:pt x="5466129" y="1454628"/>
                  <a:pt x="6134566" y="1454628"/>
                </a:cubicBezTo>
                <a:cubicBezTo>
                  <a:pt x="6181118" y="1454628"/>
                  <a:pt x="6239606" y="1421189"/>
                  <a:pt x="6263479" y="1380583"/>
                </a:cubicBezTo>
                <a:cubicBezTo>
                  <a:pt x="6263479" y="1380583"/>
                  <a:pt x="6263479" y="1380583"/>
                  <a:pt x="6597697" y="801360"/>
                </a:cubicBezTo>
                <a:cubicBezTo>
                  <a:pt x="6609036" y="781058"/>
                  <a:pt x="6614706" y="754186"/>
                  <a:pt x="6614706" y="727315"/>
                </a:cubicBezTo>
                <a:cubicBezTo>
                  <a:pt x="6614706" y="700444"/>
                  <a:pt x="6609036" y="673573"/>
                  <a:pt x="6597697" y="653270"/>
                </a:cubicBezTo>
                <a:cubicBezTo>
                  <a:pt x="6597697" y="653270"/>
                  <a:pt x="6597697" y="653270"/>
                  <a:pt x="6263479" y="74047"/>
                </a:cubicBezTo>
                <a:cubicBezTo>
                  <a:pt x="6239606" y="33442"/>
                  <a:pt x="6181118" y="2"/>
                  <a:pt x="6134566" y="2"/>
                </a:cubicBezTo>
                <a:lnTo>
                  <a:pt x="5466129" y="2"/>
                </a:lnTo>
                <a:lnTo>
                  <a:pt x="5449756" y="259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Bebas" pitchFamily="2" charset="0"/>
              <a:ea typeface="微软雅黑" panose="020B0503020204020204" pitchFamily="34" charset="-122"/>
              <a:sym typeface="Bebas" pitchFamily="2" charset="0"/>
            </a:endParaRPr>
          </a:p>
        </p:txBody>
      </p:sp>
      <p:sp>
        <p:nvSpPr>
          <p:cNvPr id="6" name="矩形 5"/>
          <p:cNvSpPr/>
          <p:nvPr/>
        </p:nvSpPr>
        <p:spPr>
          <a:xfrm>
            <a:off x="4323608" y="2810083"/>
            <a:ext cx="2111475" cy="1107996"/>
          </a:xfrm>
          <a:prstGeom prst="rect">
            <a:avLst/>
          </a:prstGeom>
        </p:spPr>
        <p:txBody>
          <a:bodyPr wrap="none">
            <a:spAutoFit/>
          </a:bodyPr>
          <a:lstStyle/>
          <a:p>
            <a:r>
              <a:rPr lang="zh-CN" altLang="en-US" sz="6600" b="1" dirty="0">
                <a:solidFill>
                  <a:schemeClr val="bg1"/>
                </a:solidFill>
                <a:latin typeface="Bebas" pitchFamily="2" charset="0"/>
                <a:ea typeface="微软雅黑" panose="020B0503020204020204" pitchFamily="34" charset="-122"/>
                <a:sym typeface="Bebas" pitchFamily="2" charset="0"/>
              </a:rPr>
              <a:t>绪 论</a:t>
            </a:r>
          </a:p>
        </p:txBody>
      </p:sp>
      <p:sp>
        <p:nvSpPr>
          <p:cNvPr id="8" name="文本框 32"/>
          <p:cNvSpPr txBox="1"/>
          <p:nvPr/>
        </p:nvSpPr>
        <p:spPr>
          <a:xfrm>
            <a:off x="1408594" y="2496246"/>
            <a:ext cx="1127253" cy="1107996"/>
          </a:xfrm>
          <a:prstGeom prst="rect">
            <a:avLst/>
          </a:prstGeom>
          <a:noFill/>
        </p:spPr>
        <p:txBody>
          <a:bodyPr wrap="square" rtlCol="0">
            <a:spAutoFit/>
          </a:bodyPr>
          <a:lstStyle/>
          <a:p>
            <a:pPr algn="ctr"/>
            <a:r>
              <a:rPr lang="en-US" altLang="zh-CN" sz="6600" dirty="0">
                <a:solidFill>
                  <a:schemeClr val="bg1"/>
                </a:solidFill>
                <a:latin typeface="Bebas" pitchFamily="2" charset="0"/>
                <a:ea typeface="微软雅黑" panose="020B0503020204020204" pitchFamily="34" charset="-122"/>
                <a:sym typeface="Bebas" pitchFamily="2" charset="0"/>
              </a:rPr>
              <a:t>01</a:t>
            </a:r>
            <a:endParaRPr lang="zh-CN" altLang="en-US" sz="6600" dirty="0">
              <a:solidFill>
                <a:schemeClr val="bg1"/>
              </a:solidFill>
              <a:latin typeface="Bebas" pitchFamily="2" charset="0"/>
              <a:ea typeface="微软雅黑" panose="020B0503020204020204" pitchFamily="34" charset="-122"/>
              <a:sym typeface="Bebas" pitchFamily="2" charset="0"/>
            </a:endParaRPr>
          </a:p>
        </p:txBody>
      </p:sp>
      <p:sp>
        <p:nvSpPr>
          <p:cNvPr id="9" name="文本框 33"/>
          <p:cNvSpPr txBox="1"/>
          <p:nvPr/>
        </p:nvSpPr>
        <p:spPr>
          <a:xfrm>
            <a:off x="1354935" y="3465998"/>
            <a:ext cx="1127253" cy="646331"/>
          </a:xfrm>
          <a:prstGeom prst="rect">
            <a:avLst/>
          </a:prstGeom>
          <a:noFill/>
        </p:spPr>
        <p:txBody>
          <a:bodyPr wrap="square" rtlCol="0">
            <a:spAutoFit/>
          </a:bodyPr>
          <a:lstStyle/>
          <a:p>
            <a:pPr algn="ctr"/>
            <a:r>
              <a:rPr lang="en-US" altLang="zh-CN" sz="3600" dirty="0">
                <a:solidFill>
                  <a:schemeClr val="bg1"/>
                </a:solidFill>
                <a:latin typeface="Bebas" pitchFamily="2" charset="0"/>
                <a:ea typeface="微软雅黑" panose="020B0503020204020204" pitchFamily="34" charset="-122"/>
                <a:sym typeface="Bebas" pitchFamily="2" charset="0"/>
              </a:rPr>
              <a:t>Part</a:t>
            </a:r>
            <a:endParaRPr lang="zh-CN" altLang="en-US" sz="3600" dirty="0">
              <a:solidFill>
                <a:schemeClr val="bg1"/>
              </a:solidFill>
              <a:latin typeface="Bebas" pitchFamily="2" charset="0"/>
              <a:ea typeface="微软雅黑" panose="020B0503020204020204" pitchFamily="34" charset="-122"/>
              <a:sym typeface="Bebas" pitchFamily="2" charset="0"/>
            </a:endParaRPr>
          </a:p>
        </p:txBody>
      </p:sp>
    </p:spTree>
    <p:extLst>
      <p:ext uri="{BB962C8B-B14F-4D97-AF65-F5344CB8AC3E}">
        <p14:creationId xmlns:p14="http://schemas.microsoft.com/office/powerpoint/2010/main" val="78620949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53333"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31"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 calcmode="lin" valueType="num">
                                      <p:cBhvr>
                                        <p:cTn id="18" dur="500" fill="hold"/>
                                        <p:tgtEl>
                                          <p:spTgt spid="8"/>
                                        </p:tgtEl>
                                        <p:attrNameLst>
                                          <p:attrName>style.rotation</p:attrName>
                                        </p:attrNameLst>
                                      </p:cBhvr>
                                      <p:tavLst>
                                        <p:tav tm="0">
                                          <p:val>
                                            <p:fltVal val="90"/>
                                          </p:val>
                                        </p:tav>
                                        <p:tav tm="100000">
                                          <p:val>
                                            <p:fltVal val="0"/>
                                          </p:val>
                                        </p:tav>
                                      </p:tavLst>
                                    </p:anim>
                                    <p:animEffect transition="in" filter="fade">
                                      <p:cBhvr>
                                        <p:cTn id="19" dur="500"/>
                                        <p:tgtEl>
                                          <p:spTgt spid="8"/>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childTnLst>
                          </p:cTn>
                        </p:par>
                        <p:par>
                          <p:cTn id="26" fill="hold">
                            <p:stCondLst>
                              <p:cond delay="1250"/>
                            </p:stCondLst>
                            <p:childTnLst>
                              <p:par>
                                <p:cTn id="27" presetID="30" presetClass="entr" presetSubtype="0" fill="hold" grpId="0" nodeType="afterEffect">
                                  <p:stCondLst>
                                    <p:cond delay="0"/>
                                  </p:stCondLst>
                                  <p:iterate type="lt">
                                    <p:tmPct val="15000"/>
                                  </p:iterate>
                                  <p:childTnLst>
                                    <p:set>
                                      <p:cBhvr>
                                        <p:cTn id="28" dur="1" fill="hold">
                                          <p:stCondLst>
                                            <p:cond delay="0"/>
                                          </p:stCondLst>
                                        </p:cTn>
                                        <p:tgtEl>
                                          <p:spTgt spid="6"/>
                                        </p:tgtEl>
                                        <p:attrNameLst>
                                          <p:attrName>style.visibility</p:attrName>
                                        </p:attrNameLst>
                                      </p:cBhvr>
                                      <p:to>
                                        <p:strVal val="visible"/>
                                      </p:to>
                                    </p:set>
                                    <p:animEffect transition="in" filter="fade">
                                      <p:cBhvr>
                                        <p:cTn id="29" dur="800" decel="100000"/>
                                        <p:tgtEl>
                                          <p:spTgt spid="6"/>
                                        </p:tgtEl>
                                      </p:cBhvr>
                                    </p:animEffect>
                                    <p:anim calcmode="lin" valueType="num">
                                      <p:cBhvr>
                                        <p:cTn id="30" dur="800" decel="100000" fill="hold"/>
                                        <p:tgtEl>
                                          <p:spTgt spid="6"/>
                                        </p:tgtEl>
                                        <p:attrNameLst>
                                          <p:attrName>style.rotation</p:attrName>
                                        </p:attrNameLst>
                                      </p:cBhvr>
                                      <p:tavLst>
                                        <p:tav tm="0">
                                          <p:val>
                                            <p:fltVal val="-90"/>
                                          </p:val>
                                        </p:tav>
                                        <p:tav tm="100000">
                                          <p:val>
                                            <p:fltVal val="0"/>
                                          </p:val>
                                        </p:tav>
                                      </p:tavLst>
                                    </p:anim>
                                    <p:anim calcmode="lin" valueType="num">
                                      <p:cBhvr>
                                        <p:cTn id="31" dur="800" decel="100000" fill="hold"/>
                                        <p:tgtEl>
                                          <p:spTgt spid="6"/>
                                        </p:tgtEl>
                                        <p:attrNameLst>
                                          <p:attrName>ppt_x</p:attrName>
                                        </p:attrNameLst>
                                      </p:cBhvr>
                                      <p:tavLst>
                                        <p:tav tm="0">
                                          <p:val>
                                            <p:strVal val="#ppt_x+0.4"/>
                                          </p:val>
                                        </p:tav>
                                        <p:tav tm="100000">
                                          <p:val>
                                            <p:strVal val="#ppt_x-0.05"/>
                                          </p:val>
                                        </p:tav>
                                      </p:tavLst>
                                    </p:anim>
                                    <p:anim calcmode="lin" valueType="num">
                                      <p:cBhvr>
                                        <p:cTn id="32" dur="800" decel="100000" fill="hold"/>
                                        <p:tgtEl>
                                          <p:spTgt spid="6"/>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3F7A2D8-2576-47CE-B47C-9FEF229D65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313352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51A7F52-5923-42E6-8EDF-A00893CBE5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11549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5371BF1-B95F-43FD-B1A5-E7E8A88243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007048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692946A-A18A-4D90-8DCB-B800A959F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532397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normAutofit fontScale="77500" lnSpcReduction="20000"/>
          </a:bodyPr>
          <a:lstStyle/>
          <a:p>
            <a:r>
              <a:rPr lang="zh-CN" altLang="en-US" kern="0" spc="300" dirty="0">
                <a:solidFill>
                  <a:srgbClr val="FF0000"/>
                </a:solidFill>
                <a:latin typeface="微软雅黑"/>
                <a:ea typeface="微软雅黑"/>
              </a:rPr>
              <a:t>小二的</a:t>
            </a:r>
            <a:r>
              <a:rPr lang="en-US" altLang="zh-CN" kern="0" spc="300" dirty="0" smtClean="0">
                <a:solidFill>
                  <a:srgbClr val="FF0000"/>
                </a:solidFill>
                <a:latin typeface="微软雅黑"/>
                <a:ea typeface="微软雅黑"/>
              </a:rPr>
              <a:t>PPT  </a:t>
            </a:r>
            <a:r>
              <a:rPr lang="zh-CN" altLang="en-US" kern="0" spc="300" dirty="0" smtClean="0">
                <a:solidFill>
                  <a:srgbClr val="FF0000"/>
                </a:solidFill>
                <a:latin typeface="微软雅黑"/>
                <a:ea typeface="微软雅黑"/>
              </a:rPr>
              <a:t>原创作品</a:t>
            </a:r>
            <a:endParaRPr lang="en-US" altLang="zh-CN" kern="0" spc="300" dirty="0" smtClean="0">
              <a:solidFill>
                <a:srgbClr val="FF0000"/>
              </a:solidFill>
              <a:latin typeface="微软雅黑"/>
              <a:ea typeface="微软雅黑"/>
            </a:endParaRPr>
          </a:p>
          <a:p>
            <a:endParaRPr lang="en-US" altLang="zh-CN" kern="0" spc="300" dirty="0">
              <a:solidFill>
                <a:srgbClr val="FF0000"/>
              </a:solidFill>
              <a:latin typeface="微软雅黑"/>
              <a:ea typeface="微软雅黑"/>
            </a:endParaRPr>
          </a:p>
          <a:p>
            <a:endParaRPr lang="en-US" altLang="zh-CN" kern="0" spc="300" dirty="0" smtClean="0">
              <a:solidFill>
                <a:srgbClr val="FF0000"/>
              </a:solidFill>
              <a:latin typeface="微软雅黑"/>
              <a:ea typeface="微软雅黑"/>
            </a:endParaRPr>
          </a:p>
          <a:p>
            <a:endParaRPr lang="en-US" altLang="zh-CN" kern="0" spc="300" dirty="0">
              <a:solidFill>
                <a:srgbClr val="FF0000"/>
              </a:solidFill>
              <a:latin typeface="微软雅黑"/>
              <a:ea typeface="微软雅黑"/>
            </a:endParaRPr>
          </a:p>
          <a:p>
            <a:r>
              <a:rPr lang="en-US" altLang="zh-CN" kern="0" spc="300" dirty="0" smtClean="0">
                <a:solidFill>
                  <a:srgbClr val="FF0000"/>
                </a:solidFill>
                <a:latin typeface="微软雅黑"/>
                <a:ea typeface="微软雅黑"/>
              </a:rPr>
              <a:t>51PPT</a:t>
            </a:r>
            <a:r>
              <a:rPr lang="zh-CN" altLang="en-US" kern="0" spc="300" dirty="0" smtClean="0">
                <a:solidFill>
                  <a:srgbClr val="FF0000"/>
                </a:solidFill>
                <a:latin typeface="微软雅黑"/>
                <a:ea typeface="微软雅黑"/>
              </a:rPr>
              <a:t>模板网   </a:t>
            </a:r>
            <a:r>
              <a:rPr lang="en-US" altLang="zh-CN" kern="0" spc="300" dirty="0" smtClean="0">
                <a:solidFill>
                  <a:srgbClr val="FF0000"/>
                </a:solidFill>
                <a:latin typeface="微软雅黑"/>
                <a:ea typeface="微软雅黑"/>
                <a:hlinkClick r:id="rId2"/>
              </a:rPr>
              <a:t>www.51pptmoban.com</a:t>
            </a:r>
            <a:r>
              <a:rPr lang="en-US" altLang="zh-CN" kern="0" spc="300" dirty="0" smtClean="0">
                <a:solidFill>
                  <a:srgbClr val="FF0000"/>
                </a:solidFill>
                <a:latin typeface="微软雅黑"/>
                <a:ea typeface="微软雅黑"/>
              </a:rPr>
              <a:t>  </a:t>
            </a:r>
            <a:r>
              <a:rPr lang="zh-CN" altLang="en-US" kern="0" spc="300" smtClean="0">
                <a:solidFill>
                  <a:srgbClr val="FF0000"/>
                </a:solidFill>
                <a:latin typeface="微软雅黑"/>
                <a:ea typeface="微软雅黑"/>
              </a:rPr>
              <a:t>授权发布</a:t>
            </a:r>
            <a:endParaRPr lang="zh-CN" altLang="en-US" dirty="0"/>
          </a:p>
        </p:txBody>
      </p:sp>
    </p:spTree>
    <p:extLst>
      <p:ext uri="{BB962C8B-B14F-4D97-AF65-F5344CB8AC3E}">
        <p14:creationId xmlns:p14="http://schemas.microsoft.com/office/powerpoint/2010/main" val="3713075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a:latin typeface="微软雅黑" pitchFamily="34" charset="-122"/>
                  <a:ea typeface="微软雅黑" pitchFamily="34" charset="-122"/>
                </a:rPr>
                <a:t>选题背景</a:t>
              </a:r>
            </a:p>
          </p:txBody>
        </p:sp>
      </p:grpSp>
      <p:grpSp>
        <p:nvGrpSpPr>
          <p:cNvPr id="41" name="组合 40"/>
          <p:cNvGrpSpPr/>
          <p:nvPr/>
        </p:nvGrpSpPr>
        <p:grpSpPr>
          <a:xfrm>
            <a:off x="8625252" y="4093326"/>
            <a:ext cx="2770739" cy="1587625"/>
            <a:chOff x="789157" y="3505487"/>
            <a:chExt cx="1985951" cy="1120633"/>
          </a:xfrm>
        </p:grpSpPr>
        <p:sp>
          <p:nvSpPr>
            <p:cNvPr id="42" name="TextBox 100"/>
            <p:cNvSpPr txBox="1"/>
            <p:nvPr/>
          </p:nvSpPr>
          <p:spPr>
            <a:xfrm>
              <a:off x="789157" y="3505487"/>
              <a:ext cx="867699" cy="282420"/>
            </a:xfrm>
            <a:prstGeom prst="rect">
              <a:avLst/>
            </a:prstGeom>
            <a:noFill/>
          </p:spPr>
          <p:txBody>
            <a:bodyPr wrap="none" rtlCol="0">
              <a:spAutoFit/>
            </a:bodyPr>
            <a:lstStyle/>
            <a:p>
              <a:r>
                <a:rPr lang="zh-CN" altLang="en-US" sz="2000" dirty="0">
                  <a:solidFill>
                    <a:schemeClr val="tx1">
                      <a:lumMod val="85000"/>
                      <a:lumOff val="15000"/>
                    </a:schemeClr>
                  </a:solidFill>
                  <a:latin typeface="微软雅黑" pitchFamily="34" charset="-122"/>
                  <a:ea typeface="微软雅黑" pitchFamily="34" charset="-122"/>
                </a:rPr>
                <a:t>添加标题</a:t>
              </a:r>
            </a:p>
          </p:txBody>
        </p:sp>
        <p:sp>
          <p:nvSpPr>
            <p:cNvPr id="43" name="矩形 42"/>
            <p:cNvSpPr/>
            <p:nvPr/>
          </p:nvSpPr>
          <p:spPr>
            <a:xfrm>
              <a:off x="812496" y="3800586"/>
              <a:ext cx="1962612" cy="825534"/>
            </a:xfrm>
            <a:prstGeom prst="rect">
              <a:avLst/>
            </a:prstGeom>
          </p:spPr>
          <p:txBody>
            <a:bodyPr wrap="square">
              <a:spAutoFit/>
            </a:bodyPr>
            <a:lstStyle/>
            <a:p>
              <a:pPr>
                <a:lnSpc>
                  <a:spcPts val="2804"/>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a:t>
              </a:r>
              <a:endParaRPr lang="en-US" altLang="zh-CN" sz="1600" dirty="0">
                <a:solidFill>
                  <a:schemeClr val="tx1">
                    <a:lumMod val="85000"/>
                    <a:lumOff val="15000"/>
                  </a:schemeClr>
                </a:solidFill>
                <a:latin typeface="Arial" charset="0"/>
                <a:ea typeface="微软雅黑" panose="020B0503020204020204" pitchFamily="34" charset="-122"/>
              </a:endParaRPr>
            </a:p>
          </p:txBody>
        </p:sp>
      </p:grpSp>
      <p:grpSp>
        <p:nvGrpSpPr>
          <p:cNvPr id="44" name="组合 43"/>
          <p:cNvGrpSpPr/>
          <p:nvPr/>
        </p:nvGrpSpPr>
        <p:grpSpPr>
          <a:xfrm>
            <a:off x="2346622" y="4093326"/>
            <a:ext cx="2738177" cy="1574185"/>
            <a:chOff x="891718" y="3514973"/>
            <a:chExt cx="1962612" cy="1111145"/>
          </a:xfrm>
        </p:grpSpPr>
        <p:sp>
          <p:nvSpPr>
            <p:cNvPr id="45" name="TextBox 103"/>
            <p:cNvSpPr txBox="1"/>
            <p:nvPr/>
          </p:nvSpPr>
          <p:spPr>
            <a:xfrm>
              <a:off x="1899484" y="3514973"/>
              <a:ext cx="867699" cy="282419"/>
            </a:xfrm>
            <a:prstGeom prst="rect">
              <a:avLst/>
            </a:prstGeom>
            <a:noFill/>
          </p:spPr>
          <p:txBody>
            <a:bodyPr wrap="none" rtlCol="0">
              <a:spAutoFit/>
            </a:bodyPr>
            <a:lstStyle/>
            <a:p>
              <a:r>
                <a:rPr lang="zh-CN" altLang="en-US" sz="2000" dirty="0">
                  <a:solidFill>
                    <a:schemeClr val="tx1">
                      <a:lumMod val="85000"/>
                      <a:lumOff val="15000"/>
                    </a:schemeClr>
                  </a:solidFill>
                  <a:latin typeface="微软雅黑" pitchFamily="34" charset="-122"/>
                  <a:ea typeface="微软雅黑" pitchFamily="34" charset="-122"/>
                </a:rPr>
                <a:t>添加标题</a:t>
              </a:r>
            </a:p>
          </p:txBody>
        </p:sp>
        <p:sp>
          <p:nvSpPr>
            <p:cNvPr id="46" name="矩形 45"/>
            <p:cNvSpPr/>
            <p:nvPr/>
          </p:nvSpPr>
          <p:spPr>
            <a:xfrm>
              <a:off x="891718" y="3800585"/>
              <a:ext cx="1962612" cy="825533"/>
            </a:xfrm>
            <a:prstGeom prst="rect">
              <a:avLst/>
            </a:prstGeom>
          </p:spPr>
          <p:txBody>
            <a:bodyPr wrap="square">
              <a:spAutoFit/>
            </a:bodyPr>
            <a:lstStyle/>
            <a:p>
              <a:pPr>
                <a:lnSpc>
                  <a:spcPts val="2804"/>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a:t>
              </a:r>
              <a:endParaRPr lang="en-US" altLang="zh-CN" sz="1600" dirty="0">
                <a:solidFill>
                  <a:schemeClr val="tx1">
                    <a:lumMod val="85000"/>
                    <a:lumOff val="15000"/>
                  </a:schemeClr>
                </a:solidFill>
                <a:latin typeface="Arial" charset="0"/>
                <a:ea typeface="微软雅黑" panose="020B0503020204020204" pitchFamily="34" charset="-122"/>
              </a:endParaRPr>
            </a:p>
          </p:txBody>
        </p:sp>
      </p:grpSp>
      <p:grpSp>
        <p:nvGrpSpPr>
          <p:cNvPr id="47" name="组合 46"/>
          <p:cNvGrpSpPr/>
          <p:nvPr/>
        </p:nvGrpSpPr>
        <p:grpSpPr>
          <a:xfrm>
            <a:off x="5790395" y="3741145"/>
            <a:ext cx="2161822" cy="2159218"/>
            <a:chOff x="4800826" y="3463843"/>
            <a:chExt cx="2585748" cy="2582633"/>
          </a:xfrm>
        </p:grpSpPr>
        <p:sp>
          <p:nvSpPr>
            <p:cNvPr id="48" name="Teardrop 2"/>
            <p:cNvSpPr/>
            <p:nvPr/>
          </p:nvSpPr>
          <p:spPr>
            <a:xfrm rot="10800000">
              <a:off x="6148389" y="3463843"/>
              <a:ext cx="1238185" cy="1238185"/>
            </a:xfrm>
            <a:prstGeom prst="teardrop">
              <a:avLst/>
            </a:prstGeom>
            <a:noFill/>
            <a:ln w="28575">
              <a:solidFill>
                <a:srgbClr val="255D8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1"/>
                </a:solidFill>
                <a:latin typeface="Lato Light"/>
                <a:cs typeface="Lato Light"/>
              </a:endParaRPr>
            </a:p>
          </p:txBody>
        </p:sp>
        <p:sp>
          <p:nvSpPr>
            <p:cNvPr id="49" name="Teardrop 3"/>
            <p:cNvSpPr/>
            <p:nvPr/>
          </p:nvSpPr>
          <p:spPr>
            <a:xfrm rot="5400000">
              <a:off x="4800826" y="3463843"/>
              <a:ext cx="1238185" cy="1238185"/>
            </a:xfrm>
            <a:prstGeom prst="teardrop">
              <a:avLst/>
            </a:prstGeom>
            <a:noFill/>
            <a:ln w="28575">
              <a:solidFill>
                <a:srgbClr val="255D8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1"/>
                </a:solidFill>
                <a:latin typeface="Lato Light"/>
                <a:cs typeface="Lato Light"/>
              </a:endParaRPr>
            </a:p>
          </p:txBody>
        </p:sp>
        <p:sp>
          <p:nvSpPr>
            <p:cNvPr id="50" name="Teardrop 4"/>
            <p:cNvSpPr/>
            <p:nvPr/>
          </p:nvSpPr>
          <p:spPr>
            <a:xfrm rot="16200000">
              <a:off x="6148389" y="4808291"/>
              <a:ext cx="1238185" cy="1238185"/>
            </a:xfrm>
            <a:prstGeom prst="teardrop">
              <a:avLst/>
            </a:prstGeom>
            <a:noFill/>
            <a:ln w="28575">
              <a:solidFill>
                <a:srgbClr val="255D8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1"/>
                </a:solidFill>
                <a:latin typeface="Lato Light"/>
                <a:cs typeface="Lato Light"/>
              </a:endParaRPr>
            </a:p>
          </p:txBody>
        </p:sp>
        <p:sp>
          <p:nvSpPr>
            <p:cNvPr id="51" name="Teardrop 5"/>
            <p:cNvSpPr/>
            <p:nvPr/>
          </p:nvSpPr>
          <p:spPr>
            <a:xfrm>
              <a:off x="4800826" y="4808290"/>
              <a:ext cx="1238185" cy="1238185"/>
            </a:xfrm>
            <a:prstGeom prst="teardrop">
              <a:avLst/>
            </a:prstGeom>
            <a:noFill/>
            <a:ln w="28575">
              <a:solidFill>
                <a:srgbClr val="255D8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tx1"/>
                </a:solidFill>
                <a:latin typeface="Lato Light"/>
                <a:cs typeface="Lato Light"/>
              </a:endParaRPr>
            </a:p>
          </p:txBody>
        </p:sp>
        <p:sp>
          <p:nvSpPr>
            <p:cNvPr id="52" name="椭圆 51"/>
            <p:cNvSpPr/>
            <p:nvPr/>
          </p:nvSpPr>
          <p:spPr>
            <a:xfrm>
              <a:off x="5405112" y="4113498"/>
              <a:ext cx="1388962" cy="1388962"/>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351627317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22" presetClass="entr" presetSubtype="2" fill="hold" nodeType="withEffect">
                                  <p:stCondLst>
                                    <p:cond delay="2000"/>
                                  </p:stCondLst>
                                  <p:childTnLst>
                                    <p:set>
                                      <p:cBhvr>
                                        <p:cTn id="9" dur="1" fill="hold">
                                          <p:stCondLst>
                                            <p:cond delay="0"/>
                                          </p:stCondLst>
                                        </p:cTn>
                                        <p:tgtEl>
                                          <p:spTgt spid="44"/>
                                        </p:tgtEl>
                                        <p:attrNameLst>
                                          <p:attrName>style.visibility</p:attrName>
                                        </p:attrNameLst>
                                      </p:cBhvr>
                                      <p:to>
                                        <p:strVal val="visible"/>
                                      </p:to>
                                    </p:set>
                                    <p:animEffect transition="in" filter="wipe(right)">
                                      <p:cBhvr>
                                        <p:cTn id="10" dur="500"/>
                                        <p:tgtEl>
                                          <p:spTgt spid="44"/>
                                        </p:tgtEl>
                                      </p:cBhvr>
                                    </p:animEffect>
                                  </p:childTnLst>
                                </p:cTn>
                              </p:par>
                              <p:par>
                                <p:cTn id="11" presetID="22" presetClass="entr" presetSubtype="8" fill="hold" nodeType="withEffect">
                                  <p:stCondLst>
                                    <p:cond delay="200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par>
                                <p:cTn id="14" presetID="49" presetClass="entr" presetSubtype="0" decel="100000" fill="hold" nodeType="withEffect">
                                  <p:stCondLst>
                                    <p:cond delay="1000"/>
                                  </p:stCondLst>
                                  <p:childTnLst>
                                    <p:set>
                                      <p:cBhvr>
                                        <p:cTn id="15" dur="1" fill="hold">
                                          <p:stCondLst>
                                            <p:cond delay="0"/>
                                          </p:stCondLst>
                                        </p:cTn>
                                        <p:tgtEl>
                                          <p:spTgt spid="47"/>
                                        </p:tgtEl>
                                        <p:attrNameLst>
                                          <p:attrName>style.visibility</p:attrName>
                                        </p:attrNameLst>
                                      </p:cBhvr>
                                      <p:to>
                                        <p:strVal val="visible"/>
                                      </p:to>
                                    </p:set>
                                    <p:anim calcmode="lin" valueType="num">
                                      <p:cBhvr>
                                        <p:cTn id="16" dur="1000" fill="hold"/>
                                        <p:tgtEl>
                                          <p:spTgt spid="47"/>
                                        </p:tgtEl>
                                        <p:attrNameLst>
                                          <p:attrName>ppt_w</p:attrName>
                                        </p:attrNameLst>
                                      </p:cBhvr>
                                      <p:tavLst>
                                        <p:tav tm="0">
                                          <p:val>
                                            <p:fltVal val="0"/>
                                          </p:val>
                                        </p:tav>
                                        <p:tav tm="100000">
                                          <p:val>
                                            <p:strVal val="#ppt_w"/>
                                          </p:val>
                                        </p:tav>
                                      </p:tavLst>
                                    </p:anim>
                                    <p:anim calcmode="lin" valueType="num">
                                      <p:cBhvr>
                                        <p:cTn id="17" dur="1000" fill="hold"/>
                                        <p:tgtEl>
                                          <p:spTgt spid="47"/>
                                        </p:tgtEl>
                                        <p:attrNameLst>
                                          <p:attrName>ppt_h</p:attrName>
                                        </p:attrNameLst>
                                      </p:cBhvr>
                                      <p:tavLst>
                                        <p:tav tm="0">
                                          <p:val>
                                            <p:fltVal val="0"/>
                                          </p:val>
                                        </p:tav>
                                        <p:tav tm="100000">
                                          <p:val>
                                            <p:strVal val="#ppt_h"/>
                                          </p:val>
                                        </p:tav>
                                      </p:tavLst>
                                    </p:anim>
                                    <p:anim calcmode="lin" valueType="num">
                                      <p:cBhvr>
                                        <p:cTn id="18" dur="1000" fill="hold"/>
                                        <p:tgtEl>
                                          <p:spTgt spid="47"/>
                                        </p:tgtEl>
                                        <p:attrNameLst>
                                          <p:attrName>style.rotation</p:attrName>
                                        </p:attrNameLst>
                                      </p:cBhvr>
                                      <p:tavLst>
                                        <p:tav tm="0">
                                          <p:val>
                                            <p:fltVal val="360"/>
                                          </p:val>
                                        </p:tav>
                                        <p:tav tm="100000">
                                          <p:val>
                                            <p:fltVal val="0"/>
                                          </p:val>
                                        </p:tav>
                                      </p:tavLst>
                                    </p:anim>
                                    <p:animEffect transition="in" filter="fade">
                                      <p:cBhvr>
                                        <p:cTn id="19"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578943" y="2275395"/>
            <a:ext cx="1422436" cy="1414024"/>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圆角矩形 15"/>
          <p:cNvSpPr/>
          <p:nvPr/>
        </p:nvSpPr>
        <p:spPr>
          <a:xfrm>
            <a:off x="7130693" y="2275395"/>
            <a:ext cx="1422436" cy="1414024"/>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圆角矩形 16"/>
          <p:cNvSpPr/>
          <p:nvPr/>
        </p:nvSpPr>
        <p:spPr>
          <a:xfrm>
            <a:off x="5578943" y="3817966"/>
            <a:ext cx="1422436" cy="1414024"/>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圆角矩形 17"/>
          <p:cNvSpPr/>
          <p:nvPr/>
        </p:nvSpPr>
        <p:spPr>
          <a:xfrm>
            <a:off x="7130693" y="3817966"/>
            <a:ext cx="1422436" cy="1414024"/>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613442" y="3303775"/>
            <a:ext cx="387937" cy="385643"/>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a:solidFill>
                  <a:schemeClr val="bg1"/>
                </a:solidFill>
              </a:rPr>
              <a:t>1</a:t>
            </a:r>
            <a:endParaRPr lang="zh-CN" altLang="en-US">
              <a:solidFill>
                <a:schemeClr val="bg1"/>
              </a:solidFill>
            </a:endParaRPr>
          </a:p>
        </p:txBody>
      </p:sp>
      <p:sp>
        <p:nvSpPr>
          <p:cNvPr id="20" name="圆角矩形 19"/>
          <p:cNvSpPr/>
          <p:nvPr/>
        </p:nvSpPr>
        <p:spPr>
          <a:xfrm>
            <a:off x="7130693" y="3303775"/>
            <a:ext cx="387937" cy="385643"/>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a:solidFill>
                  <a:schemeClr val="bg1"/>
                </a:solidFill>
              </a:rPr>
              <a:t>2</a:t>
            </a:r>
            <a:endParaRPr lang="zh-CN" altLang="en-US">
              <a:solidFill>
                <a:schemeClr val="bg1"/>
              </a:solidFill>
            </a:endParaRPr>
          </a:p>
        </p:txBody>
      </p:sp>
      <p:sp>
        <p:nvSpPr>
          <p:cNvPr id="21" name="圆角矩形 20"/>
          <p:cNvSpPr/>
          <p:nvPr/>
        </p:nvSpPr>
        <p:spPr>
          <a:xfrm>
            <a:off x="6613442" y="3817966"/>
            <a:ext cx="387937" cy="385643"/>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a:solidFill>
                  <a:schemeClr val="bg1"/>
                </a:solidFill>
              </a:rPr>
              <a:t>3</a:t>
            </a:r>
            <a:endParaRPr lang="zh-CN" altLang="en-US">
              <a:solidFill>
                <a:schemeClr val="bg1"/>
              </a:solidFill>
            </a:endParaRPr>
          </a:p>
        </p:txBody>
      </p:sp>
      <p:sp>
        <p:nvSpPr>
          <p:cNvPr id="22" name="圆角矩形 21"/>
          <p:cNvSpPr/>
          <p:nvPr/>
        </p:nvSpPr>
        <p:spPr>
          <a:xfrm>
            <a:off x="7130693" y="3817966"/>
            <a:ext cx="387937" cy="385643"/>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a:solidFill>
                  <a:schemeClr val="bg1"/>
                </a:solidFill>
              </a:rPr>
              <a:t>4</a:t>
            </a:r>
            <a:endParaRPr lang="zh-CN" altLang="en-US" dirty="0">
              <a:solidFill>
                <a:schemeClr val="bg1"/>
              </a:solidFill>
            </a:endParaRPr>
          </a:p>
        </p:txBody>
      </p:sp>
      <p:sp>
        <p:nvSpPr>
          <p:cNvPr id="23" name="TextBox 22"/>
          <p:cNvSpPr txBox="1"/>
          <p:nvPr/>
        </p:nvSpPr>
        <p:spPr>
          <a:xfrm>
            <a:off x="2397867"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24" name="TextBox 23"/>
          <p:cNvSpPr txBox="1"/>
          <p:nvPr/>
        </p:nvSpPr>
        <p:spPr>
          <a:xfrm>
            <a:off x="4403079" y="2300563"/>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25" name="TextBox 24"/>
          <p:cNvSpPr txBox="1"/>
          <p:nvPr/>
        </p:nvSpPr>
        <p:spPr>
          <a:xfrm>
            <a:off x="8762635"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39" name="TextBox 38"/>
          <p:cNvSpPr txBox="1"/>
          <p:nvPr/>
        </p:nvSpPr>
        <p:spPr>
          <a:xfrm>
            <a:off x="8773925" y="2298337"/>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0" name="TextBox 39"/>
          <p:cNvSpPr txBox="1"/>
          <p:nvPr/>
        </p:nvSpPr>
        <p:spPr>
          <a:xfrm>
            <a:off x="2397867"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1" name="TextBox 40"/>
          <p:cNvSpPr txBox="1"/>
          <p:nvPr/>
        </p:nvSpPr>
        <p:spPr>
          <a:xfrm>
            <a:off x="4403079" y="3954058"/>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2" name="TextBox 41"/>
          <p:cNvSpPr txBox="1"/>
          <p:nvPr/>
        </p:nvSpPr>
        <p:spPr>
          <a:xfrm>
            <a:off x="8762635"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3" name="TextBox 42"/>
          <p:cNvSpPr txBox="1"/>
          <p:nvPr/>
        </p:nvSpPr>
        <p:spPr>
          <a:xfrm>
            <a:off x="8773925" y="3955836"/>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180652651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360"/>
                                          </p:val>
                                        </p:tav>
                                        <p:tav tm="100000">
                                          <p:val>
                                            <p:fltVal val="0"/>
                                          </p:val>
                                        </p:tav>
                                      </p:tavLst>
                                    </p:anim>
                                    <p:animEffect transition="in" filter="fade">
                                      <p:cBhvr>
                                        <p:cTn id="28" dur="500"/>
                                        <p:tgtEl>
                                          <p:spTgt spid="1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ppt_x</p:attrName>
                                        </p:attrNameLst>
                                      </p:cBhvr>
                                      <p:tavLst>
                                        <p:tav tm="0">
                                          <p:val>
                                            <p:fltVal val="0.5"/>
                                          </p:val>
                                        </p:tav>
                                        <p:tav tm="100000">
                                          <p:val>
                                            <p:strVal val="#ppt_x"/>
                                          </p:val>
                                        </p:tav>
                                      </p:tavLst>
                                    </p:anim>
                                    <p:anim calcmode="lin" valueType="num">
                                      <p:cBhvr>
                                        <p:cTn id="35" dur="500" fill="hold"/>
                                        <p:tgtEl>
                                          <p:spTgt spid="1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ppt_x</p:attrName>
                                        </p:attrNameLst>
                                      </p:cBhvr>
                                      <p:tavLst>
                                        <p:tav tm="0">
                                          <p:val>
                                            <p:fltVal val="0.5"/>
                                          </p:val>
                                        </p:tav>
                                        <p:tav tm="100000">
                                          <p:val>
                                            <p:strVal val="#ppt_x"/>
                                          </p:val>
                                        </p:tav>
                                      </p:tavLst>
                                    </p:anim>
                                    <p:anim calcmode="lin" valueType="num">
                                      <p:cBhvr>
                                        <p:cTn id="41" dur="500" fill="hold"/>
                                        <p:tgtEl>
                                          <p:spTgt spid="2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ppt_x</p:attrName>
                                        </p:attrNameLst>
                                      </p:cBhvr>
                                      <p:tavLst>
                                        <p:tav tm="0">
                                          <p:val>
                                            <p:fltVal val="0.5"/>
                                          </p:val>
                                        </p:tav>
                                        <p:tav tm="100000">
                                          <p:val>
                                            <p:strVal val="#ppt_x"/>
                                          </p:val>
                                        </p:tav>
                                      </p:tavLst>
                                    </p:anim>
                                    <p:anim calcmode="lin" valueType="num">
                                      <p:cBhvr>
                                        <p:cTn id="47" dur="500" fill="hold"/>
                                        <p:tgtEl>
                                          <p:spTgt spid="2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 calcmode="lin" valueType="num">
                                      <p:cBhvr>
                                        <p:cTn id="52" dur="500" fill="hold"/>
                                        <p:tgtEl>
                                          <p:spTgt spid="22"/>
                                        </p:tgtEl>
                                        <p:attrNameLst>
                                          <p:attrName>ppt_x</p:attrName>
                                        </p:attrNameLst>
                                      </p:cBhvr>
                                      <p:tavLst>
                                        <p:tav tm="0">
                                          <p:val>
                                            <p:fltVal val="0.5"/>
                                          </p:val>
                                        </p:tav>
                                        <p:tav tm="100000">
                                          <p:val>
                                            <p:strVal val="#ppt_x"/>
                                          </p:val>
                                        </p:tav>
                                      </p:tavLst>
                                    </p:anim>
                                    <p:anim calcmode="lin" valueType="num">
                                      <p:cBhvr>
                                        <p:cTn id="53" dur="500" fill="hold"/>
                                        <p:tgtEl>
                                          <p:spTgt spid="2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lef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left)">
                                      <p:cBhvr>
                                        <p:cTn id="62" dur="500"/>
                                        <p:tgtEl>
                                          <p:spTgt spid="2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p:tgtEl>
                                          <p:spTgt spid="39"/>
                                        </p:tgtEl>
                                        <p:attrNameLst>
                                          <p:attrName>ppt_x</p:attrName>
                                        </p:attrNameLst>
                                      </p:cBhvr>
                                      <p:tavLst>
                                        <p:tav tm="0">
                                          <p:val>
                                            <p:strVal val="#ppt_x-#ppt_w*1.125000"/>
                                          </p:val>
                                        </p:tav>
                                        <p:tav tm="100000">
                                          <p:val>
                                            <p:strVal val="#ppt_x"/>
                                          </p:val>
                                        </p:tav>
                                      </p:tavLst>
                                    </p:anim>
                                    <p:animEffect transition="in" filter="wipe(right)">
                                      <p:cBhvr>
                                        <p:cTn id="66" dur="500"/>
                                        <p:tgtEl>
                                          <p:spTgt spid="39"/>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p:tgtEl>
                                          <p:spTgt spid="25"/>
                                        </p:tgtEl>
                                        <p:attrNameLst>
                                          <p:attrName>ppt_x</p:attrName>
                                        </p:attrNameLst>
                                      </p:cBhvr>
                                      <p:tavLst>
                                        <p:tav tm="0">
                                          <p:val>
                                            <p:strVal val="#ppt_x-#ppt_w*1.125000"/>
                                          </p:val>
                                        </p:tav>
                                        <p:tav tm="100000">
                                          <p:val>
                                            <p:strVal val="#ppt_x"/>
                                          </p:val>
                                        </p:tav>
                                      </p:tavLst>
                                    </p:anim>
                                    <p:animEffect transition="in" filter="wipe(right)">
                                      <p:cBhvr>
                                        <p:cTn id="70" dur="500"/>
                                        <p:tgtEl>
                                          <p:spTgt spid="2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p:tgtEl>
                                          <p:spTgt spid="41"/>
                                        </p:tgtEl>
                                        <p:attrNameLst>
                                          <p:attrName>ppt_x</p:attrName>
                                        </p:attrNameLst>
                                      </p:cBhvr>
                                      <p:tavLst>
                                        <p:tav tm="0">
                                          <p:val>
                                            <p:strVal val="#ppt_x+#ppt_w*1.125000"/>
                                          </p:val>
                                        </p:tav>
                                        <p:tav tm="100000">
                                          <p:val>
                                            <p:strVal val="#ppt_x"/>
                                          </p:val>
                                        </p:tav>
                                      </p:tavLst>
                                    </p:anim>
                                    <p:animEffect transition="in" filter="wipe(left)">
                                      <p:cBhvr>
                                        <p:cTn id="74" dur="500"/>
                                        <p:tgtEl>
                                          <p:spTgt spid="41"/>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ppt_x</p:attrName>
                                        </p:attrNameLst>
                                      </p:cBhvr>
                                      <p:tavLst>
                                        <p:tav tm="0">
                                          <p:val>
                                            <p:strVal val="#ppt_x+#ppt_w*1.125000"/>
                                          </p:val>
                                        </p:tav>
                                        <p:tav tm="100000">
                                          <p:val>
                                            <p:strVal val="#ppt_x"/>
                                          </p:val>
                                        </p:tav>
                                      </p:tavLst>
                                    </p:anim>
                                    <p:animEffect transition="in" filter="wipe(left)">
                                      <p:cBhvr>
                                        <p:cTn id="78" dur="500"/>
                                        <p:tgtEl>
                                          <p:spTgt spid="40"/>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p:tgtEl>
                                          <p:spTgt spid="43"/>
                                        </p:tgtEl>
                                        <p:attrNameLst>
                                          <p:attrName>ppt_x</p:attrName>
                                        </p:attrNameLst>
                                      </p:cBhvr>
                                      <p:tavLst>
                                        <p:tav tm="0">
                                          <p:val>
                                            <p:strVal val="#ppt_x-#ppt_w*1.125000"/>
                                          </p:val>
                                        </p:tav>
                                        <p:tav tm="100000">
                                          <p:val>
                                            <p:strVal val="#ppt_x"/>
                                          </p:val>
                                        </p:tav>
                                      </p:tavLst>
                                    </p:anim>
                                    <p:animEffect transition="in" filter="wipe(right)">
                                      <p:cBhvr>
                                        <p:cTn id="82" dur="500"/>
                                        <p:tgtEl>
                                          <p:spTgt spid="43"/>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p:tgtEl>
                                          <p:spTgt spid="42"/>
                                        </p:tgtEl>
                                        <p:attrNameLst>
                                          <p:attrName>ppt_x</p:attrName>
                                        </p:attrNameLst>
                                      </p:cBhvr>
                                      <p:tavLst>
                                        <p:tav tm="0">
                                          <p:val>
                                            <p:strVal val="#ppt_x-#ppt_w*1.125000"/>
                                          </p:val>
                                        </p:tav>
                                        <p:tav tm="100000">
                                          <p:val>
                                            <p:strVal val="#ppt_x"/>
                                          </p:val>
                                        </p:tav>
                                      </p:tavLst>
                                    </p:anim>
                                    <p:animEffect transition="in" filter="wipe(right)">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39" grpId="0"/>
      <p:bldP spid="40"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2"/>
          <p:cNvSpPr>
            <a:spLocks/>
          </p:cNvSpPr>
          <p:nvPr/>
        </p:nvSpPr>
        <p:spPr bwMode="blackWhite">
          <a:xfrm>
            <a:off x="6452136" y="2406612"/>
            <a:ext cx="1333662" cy="27555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accent1">
              <a:lumMod val="7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sp>
        <p:nvSpPr>
          <p:cNvPr id="45" name="Freeform 3"/>
          <p:cNvSpPr>
            <a:spLocks/>
          </p:cNvSpPr>
          <p:nvPr/>
        </p:nvSpPr>
        <p:spPr bwMode="blackWhite">
          <a:xfrm rot="1118702">
            <a:off x="5599353" y="1976115"/>
            <a:ext cx="3146476" cy="118865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82884" tIns="41442" rIns="82884" bIns="41442"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6" name="Oval 4"/>
          <p:cNvSpPr>
            <a:spLocks noChangeArrowheads="1"/>
          </p:cNvSpPr>
          <p:nvPr/>
        </p:nvSpPr>
        <p:spPr bwMode="blackWhite">
          <a:xfrm>
            <a:off x="7036802" y="2368268"/>
            <a:ext cx="164329" cy="160347"/>
          </a:xfrm>
          <a:prstGeom prst="ellipse">
            <a:avLst/>
          </a:prstGeom>
          <a:solidFill>
            <a:schemeClr val="accent1">
              <a:lumMod val="7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grpSp>
        <p:nvGrpSpPr>
          <p:cNvPr id="47" name="组合 46"/>
          <p:cNvGrpSpPr/>
          <p:nvPr/>
        </p:nvGrpSpPr>
        <p:grpSpPr>
          <a:xfrm>
            <a:off x="7960507" y="2620245"/>
            <a:ext cx="1280040" cy="1751617"/>
            <a:chOff x="7028729" y="2636912"/>
            <a:chExt cx="1445030" cy="1962393"/>
          </a:xfrm>
          <a:solidFill>
            <a:schemeClr val="accent1">
              <a:lumMod val="75000"/>
            </a:schemeClr>
          </a:solidFill>
        </p:grpSpPr>
        <p:sp>
          <p:nvSpPr>
            <p:cNvPr id="48" name="Line 5"/>
            <p:cNvSpPr>
              <a:spLocks noChangeShapeType="1"/>
            </p:cNvSpPr>
            <p:nvPr/>
          </p:nvSpPr>
          <p:spPr bwMode="blackWhite">
            <a:xfrm>
              <a:off x="7796157" y="2636912"/>
              <a:ext cx="638547" cy="1532813"/>
            </a:xfrm>
            <a:prstGeom prst="line">
              <a:avLst/>
            </a:prstGeom>
            <a:grpFill/>
            <a:ln w="3175" cap="flat" cmpd="sng" algn="ctr">
              <a:solidFill>
                <a:schemeClr val="accent1">
                  <a:lumMod val="75000"/>
                </a:schemeClr>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9" name="Line 6"/>
            <p:cNvSpPr>
              <a:spLocks noChangeShapeType="1"/>
            </p:cNvSpPr>
            <p:nvPr/>
          </p:nvSpPr>
          <p:spPr bwMode="blackWhite">
            <a:xfrm>
              <a:off x="7782487" y="2636912"/>
              <a:ext cx="0" cy="1523050"/>
            </a:xfrm>
            <a:prstGeom prst="line">
              <a:avLst/>
            </a:prstGeom>
            <a:grpFill/>
            <a:ln w="3175" cap="flat" cmpd="sng" algn="ctr">
              <a:solidFill>
                <a:schemeClr val="accent1">
                  <a:lumMod val="75000"/>
                </a:schemeClr>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0" name="Line 7"/>
            <p:cNvSpPr>
              <a:spLocks noChangeShapeType="1"/>
            </p:cNvSpPr>
            <p:nvPr/>
          </p:nvSpPr>
          <p:spPr bwMode="blackWhite">
            <a:xfrm flipH="1">
              <a:off x="7108791" y="2640818"/>
              <a:ext cx="665886" cy="1483997"/>
            </a:xfrm>
            <a:prstGeom prst="line">
              <a:avLst/>
            </a:prstGeom>
            <a:grpFill/>
            <a:ln w="3175" cap="flat" cmpd="sng" algn="ctr">
              <a:solidFill>
                <a:schemeClr val="accent1">
                  <a:lumMod val="75000"/>
                </a:schemeClr>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1"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p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grpSp>
        <p:nvGrpSpPr>
          <p:cNvPr id="52" name="组合 51"/>
          <p:cNvGrpSpPr/>
          <p:nvPr/>
        </p:nvGrpSpPr>
        <p:grpSpPr>
          <a:xfrm>
            <a:off x="5068310" y="2620245"/>
            <a:ext cx="1280040" cy="1749873"/>
            <a:chOff x="3763742" y="2636912"/>
            <a:chExt cx="1445030" cy="1960439"/>
          </a:xfrm>
          <a:solidFill>
            <a:schemeClr val="accent1">
              <a:lumMod val="75000"/>
            </a:schemeClr>
          </a:solidFill>
        </p:grpSpPr>
        <p:sp>
          <p:nvSpPr>
            <p:cNvPr id="53" name="Line 9"/>
            <p:cNvSpPr>
              <a:spLocks noChangeShapeType="1"/>
            </p:cNvSpPr>
            <p:nvPr/>
          </p:nvSpPr>
          <p:spPr bwMode="blackWhite">
            <a:xfrm>
              <a:off x="4529217" y="2636912"/>
              <a:ext cx="638546" cy="1530861"/>
            </a:xfrm>
            <a:prstGeom prst="line">
              <a:avLst/>
            </a:prstGeom>
            <a:grpFill/>
            <a:ln w="3175" cap="flat" cmpd="sng" algn="ctr">
              <a:solidFill>
                <a:schemeClr val="accent1">
                  <a:lumMod val="75000"/>
                </a:schemeClr>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4" name="Line 10"/>
            <p:cNvSpPr>
              <a:spLocks noChangeShapeType="1"/>
            </p:cNvSpPr>
            <p:nvPr/>
          </p:nvSpPr>
          <p:spPr bwMode="blackWhite">
            <a:xfrm>
              <a:off x="4519452" y="2636912"/>
              <a:ext cx="0" cy="1523050"/>
            </a:xfrm>
            <a:prstGeom prst="line">
              <a:avLst/>
            </a:prstGeom>
            <a:grpFill/>
            <a:ln w="3175" cap="flat" cmpd="sng" algn="ctr">
              <a:solidFill>
                <a:schemeClr val="accent1">
                  <a:lumMod val="75000"/>
                </a:schemeClr>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5" name="Line 11"/>
            <p:cNvSpPr>
              <a:spLocks noChangeShapeType="1"/>
            </p:cNvSpPr>
            <p:nvPr/>
          </p:nvSpPr>
          <p:spPr bwMode="blackWhite">
            <a:xfrm flipH="1">
              <a:off x="3834040" y="2638864"/>
              <a:ext cx="675650" cy="1493761"/>
            </a:xfrm>
            <a:prstGeom prst="line">
              <a:avLst/>
            </a:prstGeom>
            <a:grpFill/>
            <a:ln w="3175" cap="flat" cmpd="sng" algn="ctr">
              <a:solidFill>
                <a:schemeClr val="accent1">
                  <a:lumMod val="75000"/>
                </a:schemeClr>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6"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pFill/>
            <a:ln w="3175" cap="flat" cmpd="sng" algn="ctr">
              <a:no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sp>
        <p:nvSpPr>
          <p:cNvPr id="57" name="TextBox 53"/>
          <p:cNvSpPr txBox="1">
            <a:spLocks noChangeArrowheads="1"/>
          </p:cNvSpPr>
          <p:nvPr/>
        </p:nvSpPr>
        <p:spPr bwMode="auto">
          <a:xfrm>
            <a:off x="9663442" y="370535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a:latin typeface="微软雅黑" pitchFamily="34" charset="-122"/>
                <a:ea typeface="微软雅黑" pitchFamily="34" charset="-122"/>
                <a:cs typeface="宋体" pitchFamily="2" charset="-122"/>
              </a:rPr>
              <a:t>国内研究综述</a:t>
            </a:r>
          </a:p>
        </p:txBody>
      </p:sp>
      <p:sp>
        <p:nvSpPr>
          <p:cNvPr id="58" name="TextBox 57"/>
          <p:cNvSpPr txBox="1"/>
          <p:nvPr/>
        </p:nvSpPr>
        <p:spPr bwMode="auto">
          <a:xfrm>
            <a:off x="9448197" y="4091916"/>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
        <p:nvSpPr>
          <p:cNvPr id="59" name="TextBox 58"/>
          <p:cNvSpPr txBox="1">
            <a:spLocks noChangeArrowheads="1"/>
          </p:cNvSpPr>
          <p:nvPr/>
        </p:nvSpPr>
        <p:spPr bwMode="auto">
          <a:xfrm>
            <a:off x="2884477" y="216252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a:latin typeface="微软雅黑" pitchFamily="34" charset="-122"/>
                <a:ea typeface="微软雅黑" pitchFamily="34" charset="-122"/>
                <a:cs typeface="宋体" pitchFamily="2" charset="-122"/>
              </a:rPr>
              <a:t>国外研究综述</a:t>
            </a:r>
          </a:p>
        </p:txBody>
      </p:sp>
      <p:sp>
        <p:nvSpPr>
          <p:cNvPr id="60" name="TextBox 59"/>
          <p:cNvSpPr txBox="1"/>
          <p:nvPr/>
        </p:nvSpPr>
        <p:spPr bwMode="auto">
          <a:xfrm>
            <a:off x="2669230" y="2549085"/>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252022876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0" dur="2000" fill="hold"/>
                                            <p:tgtEl>
                                              <p:spTgt spid="47"/>
                                            </p:tgtEl>
                                            <p:attrNameLst>
                                              <p:attrName>ppt_x</p:attrName>
                                              <p:attrName>ppt_y</p:attrName>
                                            </p:attrNameLst>
                                          </p:cBhvr>
                                          <p:rCtr x="0" y="3333"/>
                                        </p:animMotion>
                                      </p:childTnLst>
                                    </p:cTn>
                                  </p:par>
                                  <p:par>
                                    <p:cTn id="51" presetID="42" presetClass="path" presetSubtype="0" fill="hold" nodeType="withEffect" p14:presetBounceEnd="35000">
                                      <p:stCondLst>
                                        <p:cond delay="0"/>
                                      </p:stCondLst>
                                      <p:childTnLst>
                                        <p:animMotion origin="layout" path="M 1.25E-6 -4.81481E-6 L 1.25E-6 -0.06921 " pathEditMode="relative" rAng="0" ptsTypes="AA" p14:bounceEnd="35000">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stCondLst>
                                        <p:cond delay="0"/>
                                      </p:stCondLst>
                                      <p:childTnLst>
                                        <p:animMotion origin="layout" path="M 1.38614E-6 3.7037E-6 L 1.38614E-6 0.06689 " pathEditMode="relative" rAng="0" ptsTypes="AA">
                                          <p:cBhvr>
                                            <p:cTn id="50" dur="2000" fill="hold"/>
                                            <p:tgtEl>
                                              <p:spTgt spid="47"/>
                                            </p:tgtEl>
                                            <p:attrNameLst>
                                              <p:attrName>ppt_x</p:attrName>
                                              <p:attrName>ppt_y</p:attrName>
                                            </p:attrNameLst>
                                          </p:cBhvr>
                                          <p:rCtr x="0" y="3333"/>
                                        </p:animMotion>
                                      </p:childTnLst>
                                    </p:cTn>
                                  </p:par>
                                  <p:par>
                                    <p:cTn id="51" presetID="42" presetClass="path" presetSubtype="0" fill="hold" nodeType="withEffect">
                                      <p:stCondLst>
                                        <p:cond delay="0"/>
                                      </p:stCondLst>
                                      <p:childTnLst>
                                        <p:animMotion origin="layout" path="M 1.25E-6 -4.81481E-6 L 1.25E-6 -0.06921 " pathEditMode="relative" rAng="0" ptsTypes="AA">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829697" y="181032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5517579" y="1634149"/>
            <a:ext cx="3875245" cy="3821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点击添加标题</a:t>
            </a:r>
          </a:p>
        </p:txBody>
      </p:sp>
      <p:sp>
        <p:nvSpPr>
          <p:cNvPr id="28" name="六边形 27"/>
          <p:cNvSpPr/>
          <p:nvPr/>
        </p:nvSpPr>
        <p:spPr>
          <a:xfrm>
            <a:off x="2774182" y="3118064"/>
            <a:ext cx="1312385" cy="1127775"/>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600">
                <a:latin typeface="微软雅黑" pitchFamily="34" charset="-122"/>
                <a:ea typeface="微软雅黑" pitchFamily="34" charset="-122"/>
              </a:rPr>
              <a:t>研究意义</a:t>
            </a:r>
          </a:p>
        </p:txBody>
      </p:sp>
      <p:cxnSp>
        <p:nvCxnSpPr>
          <p:cNvPr id="29" name="直接箭头连接符 28"/>
          <p:cNvCxnSpPr>
            <a:stCxn id="28" idx="5"/>
          </p:cNvCxnSpPr>
          <p:nvPr/>
        </p:nvCxnSpPr>
        <p:spPr>
          <a:xfrm flipV="1">
            <a:off x="3803726" y="2346428"/>
            <a:ext cx="1025971" cy="771636"/>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8" idx="0"/>
          </p:cNvCxnSpPr>
          <p:nvPr/>
        </p:nvCxnSpPr>
        <p:spPr>
          <a:xfrm>
            <a:off x="4086568" y="3681951"/>
            <a:ext cx="743129" cy="0"/>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8" idx="1"/>
          </p:cNvCxnSpPr>
          <p:nvPr/>
        </p:nvCxnSpPr>
        <p:spPr>
          <a:xfrm>
            <a:off x="3803726" y="4245839"/>
            <a:ext cx="1025971" cy="771636"/>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008334" y="204964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3" name="矩形 32"/>
          <p:cNvSpPr/>
          <p:nvPr/>
        </p:nvSpPr>
        <p:spPr>
          <a:xfrm>
            <a:off x="4829697" y="3294241"/>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4" name="矩形 33"/>
          <p:cNvSpPr/>
          <p:nvPr/>
        </p:nvSpPr>
        <p:spPr>
          <a:xfrm>
            <a:off x="5517579" y="3118064"/>
            <a:ext cx="3875245" cy="3821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点击添加标题</a:t>
            </a:r>
          </a:p>
        </p:txBody>
      </p:sp>
      <p:sp>
        <p:nvSpPr>
          <p:cNvPr id="35" name="TextBox 34"/>
          <p:cNvSpPr txBox="1"/>
          <p:nvPr/>
        </p:nvSpPr>
        <p:spPr>
          <a:xfrm>
            <a:off x="5008334" y="3533560"/>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矩形 35"/>
          <p:cNvSpPr/>
          <p:nvPr/>
        </p:nvSpPr>
        <p:spPr>
          <a:xfrm>
            <a:off x="4829697" y="477815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7" name="矩形 36"/>
          <p:cNvSpPr/>
          <p:nvPr/>
        </p:nvSpPr>
        <p:spPr>
          <a:xfrm>
            <a:off x="5517579" y="4601979"/>
            <a:ext cx="3875245" cy="3821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点击添加标题</a:t>
            </a:r>
          </a:p>
        </p:txBody>
      </p:sp>
      <p:sp>
        <p:nvSpPr>
          <p:cNvPr id="38" name="TextBox 37"/>
          <p:cNvSpPr txBox="1"/>
          <p:nvPr/>
        </p:nvSpPr>
        <p:spPr>
          <a:xfrm>
            <a:off x="5008334" y="501747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80698319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5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50000">
                                          <p:cBhvr additive="base">
                                            <p:cTn id="4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14:bounceEnd="5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chemeClr val="accent1">
              <a:lumMod val="75000"/>
            </a:schemeClr>
          </a:solidFill>
          <a:ln>
            <a:noFill/>
          </a:ln>
        </p:spPr>
        <p:txBody>
          <a:bodyPr vert="horz" wrap="square" lIns="75493" tIns="37746" rIns="75493" bIns="37746" numCol="1" anchor="ctr" anchorCtr="0" compatLnSpc="1">
            <a:prstTxWarp prst="textNoShape">
              <a:avLst/>
            </a:prstTxWarp>
          </a:bodyPr>
          <a:lstStyle/>
          <a:p>
            <a:r>
              <a:rPr lang="zh-CN" altLang="en-US" sz="1700"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贡献与    </a:t>
            </a:r>
            <a:endParaRPr lang="en-US" altLang="zh-CN" dirty="0">
              <a:solidFill>
                <a:schemeClr val="bg1"/>
              </a:solidFill>
              <a:latin typeface="微软雅黑" pitchFamily="34" charset="-122"/>
              <a:ea typeface="微软雅黑" pitchFamily="34" charset="-122"/>
            </a:endParaRPr>
          </a:p>
          <a:p>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创新</a:t>
            </a:r>
            <a:endParaRPr lang="zh-CN" altLang="en-US"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chemeClr val="tx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accent1">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1">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accent1">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accent1">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1">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accent1">
              <a:lumMod val="75000"/>
            </a:schemeClr>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chemeClr val="accent1">
                    <a:lumMod val="75000"/>
                  </a:schemeClr>
                </a:solidFill>
                <a:latin typeface="微软雅黑" pitchFamily="34" charset="-122"/>
                <a:ea typeface="微软雅黑" pitchFamily="34" charset="-122"/>
              </a:rPr>
              <a:t>A</a:t>
            </a:r>
            <a:endParaRPr lang="zh-CN" altLang="en-US" sz="4500" dirty="0">
              <a:solidFill>
                <a:schemeClr val="accent1">
                  <a:lumMod val="75000"/>
                </a:schemeClr>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dirty="0">
                <a:solidFill>
                  <a:schemeClr val="accent1">
                    <a:lumMod val="75000"/>
                  </a:schemeClr>
                </a:solidFill>
                <a:latin typeface="微软雅黑" pitchFamily="34" charset="-122"/>
                <a:ea typeface="微软雅黑" pitchFamily="34" charset="-122"/>
              </a:rPr>
              <a:t>B</a:t>
            </a:r>
            <a:endParaRPr lang="zh-CN" altLang="en-US" sz="4500" dirty="0">
              <a:solidFill>
                <a:schemeClr val="accent1">
                  <a:lumMod val="75000"/>
                </a:schemeClr>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dirty="0">
                <a:solidFill>
                  <a:schemeClr val="accent1">
                    <a:lumMod val="75000"/>
                  </a:schemeClr>
                </a:solidFill>
                <a:latin typeface="微软雅黑" pitchFamily="34" charset="-122"/>
                <a:ea typeface="微软雅黑" pitchFamily="34" charset="-122"/>
              </a:rPr>
              <a:t>C</a:t>
            </a:r>
            <a:endParaRPr lang="zh-CN" altLang="en-US" sz="4500" dirty="0">
              <a:solidFill>
                <a:schemeClr val="accent1">
                  <a:lumMod val="75000"/>
                </a:schemeClr>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1344427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33342" y="2429054"/>
            <a:ext cx="3372391" cy="1939504"/>
          </a:xfrm>
          <a:custGeom>
            <a:avLst/>
            <a:gdLst>
              <a:gd name="connsiteX0" fmla="*/ 0 w 2529293"/>
              <a:gd name="connsiteY0" fmla="*/ 0 h 1454628"/>
              <a:gd name="connsiteX1" fmla="*/ 1364343 w 2529293"/>
              <a:gd name="connsiteY1" fmla="*/ 0 h 1454628"/>
              <a:gd name="connsiteX2" fmla="*/ 1364343 w 2529293"/>
              <a:gd name="connsiteY2" fmla="*/ 2599 h 1454628"/>
              <a:gd name="connsiteX3" fmla="*/ 1380716 w 2529293"/>
              <a:gd name="connsiteY3" fmla="*/ 2 h 1454628"/>
              <a:gd name="connsiteX4" fmla="*/ 2049153 w 2529293"/>
              <a:gd name="connsiteY4" fmla="*/ 2 h 1454628"/>
              <a:gd name="connsiteX5" fmla="*/ 2178066 w 2529293"/>
              <a:gd name="connsiteY5" fmla="*/ 74047 h 1454628"/>
              <a:gd name="connsiteX6" fmla="*/ 2512284 w 2529293"/>
              <a:gd name="connsiteY6" fmla="*/ 653270 h 1454628"/>
              <a:gd name="connsiteX7" fmla="*/ 2529293 w 2529293"/>
              <a:gd name="connsiteY7" fmla="*/ 727315 h 1454628"/>
              <a:gd name="connsiteX8" fmla="*/ 2512284 w 2529293"/>
              <a:gd name="connsiteY8" fmla="*/ 801360 h 1454628"/>
              <a:gd name="connsiteX9" fmla="*/ 2178066 w 2529293"/>
              <a:gd name="connsiteY9" fmla="*/ 1380583 h 1454628"/>
              <a:gd name="connsiteX10" fmla="*/ 2049153 w 2529293"/>
              <a:gd name="connsiteY10" fmla="*/ 1454628 h 1454628"/>
              <a:gd name="connsiteX11" fmla="*/ 1380716 w 2529293"/>
              <a:gd name="connsiteY11" fmla="*/ 1454628 h 1454628"/>
              <a:gd name="connsiteX12" fmla="*/ 1364343 w 2529293"/>
              <a:gd name="connsiteY12" fmla="*/ 1452030 h 1454628"/>
              <a:gd name="connsiteX13" fmla="*/ 1364343 w 2529293"/>
              <a:gd name="connsiteY13" fmla="*/ 1454627 h 1454628"/>
              <a:gd name="connsiteX14" fmla="*/ 0 w 2529293"/>
              <a:gd name="connsiteY14" fmla="*/ 1454627 h 1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29293" h="1454628">
                <a:moveTo>
                  <a:pt x="0" y="0"/>
                </a:moveTo>
                <a:lnTo>
                  <a:pt x="1364343" y="0"/>
                </a:lnTo>
                <a:lnTo>
                  <a:pt x="1364343" y="2599"/>
                </a:lnTo>
                <a:lnTo>
                  <a:pt x="1380716" y="2"/>
                </a:lnTo>
                <a:lnTo>
                  <a:pt x="2049153" y="2"/>
                </a:lnTo>
                <a:cubicBezTo>
                  <a:pt x="2095705" y="2"/>
                  <a:pt x="2154193" y="33442"/>
                  <a:pt x="2178066" y="74047"/>
                </a:cubicBezTo>
                <a:cubicBezTo>
                  <a:pt x="2512284" y="653270"/>
                  <a:pt x="2512284" y="653270"/>
                  <a:pt x="2512284" y="653270"/>
                </a:cubicBezTo>
                <a:cubicBezTo>
                  <a:pt x="2523623" y="673573"/>
                  <a:pt x="2529293" y="700444"/>
                  <a:pt x="2529293" y="727315"/>
                </a:cubicBezTo>
                <a:cubicBezTo>
                  <a:pt x="2529293" y="754186"/>
                  <a:pt x="2523623" y="781058"/>
                  <a:pt x="2512284" y="801360"/>
                </a:cubicBezTo>
                <a:cubicBezTo>
                  <a:pt x="2178066" y="1380583"/>
                  <a:pt x="2178066" y="1380583"/>
                  <a:pt x="2178066" y="1380583"/>
                </a:cubicBezTo>
                <a:cubicBezTo>
                  <a:pt x="2154193" y="1421189"/>
                  <a:pt x="2095705" y="1454628"/>
                  <a:pt x="2049153" y="1454628"/>
                </a:cubicBezTo>
                <a:cubicBezTo>
                  <a:pt x="1380716" y="1454628"/>
                  <a:pt x="1380716" y="1454628"/>
                  <a:pt x="1380716" y="1454628"/>
                </a:cubicBezTo>
                <a:lnTo>
                  <a:pt x="1364343" y="1452030"/>
                </a:lnTo>
                <a:lnTo>
                  <a:pt x="1364343" y="1454627"/>
                </a:lnTo>
                <a:lnTo>
                  <a:pt x="0" y="145462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Bebas" pitchFamily="2" charset="0"/>
              <a:ea typeface="微软雅黑" panose="020B0503020204020204" pitchFamily="34" charset="-122"/>
              <a:sym typeface="Bebas" pitchFamily="2" charset="0"/>
            </a:endParaRPr>
          </a:p>
        </p:txBody>
      </p:sp>
      <p:sp>
        <p:nvSpPr>
          <p:cNvPr id="5" name="任意多边形 4"/>
          <p:cNvSpPr/>
          <p:nvPr/>
        </p:nvSpPr>
        <p:spPr>
          <a:xfrm flipH="1">
            <a:off x="3372392" y="2444475"/>
            <a:ext cx="8819608" cy="1939504"/>
          </a:xfrm>
          <a:custGeom>
            <a:avLst/>
            <a:gdLst>
              <a:gd name="connsiteX0" fmla="*/ 5449756 w 6614706"/>
              <a:gd name="connsiteY0" fmla="*/ 0 h 1454628"/>
              <a:gd name="connsiteX1" fmla="*/ 4085413 w 6614706"/>
              <a:gd name="connsiteY1" fmla="*/ 0 h 1454628"/>
              <a:gd name="connsiteX2" fmla="*/ 4085413 w 6614706"/>
              <a:gd name="connsiteY2" fmla="*/ 2 h 1454628"/>
              <a:gd name="connsiteX3" fmla="*/ 2786990 w 6614706"/>
              <a:gd name="connsiteY3" fmla="*/ 2 h 1454628"/>
              <a:gd name="connsiteX4" fmla="*/ 2753941 w 6614706"/>
              <a:gd name="connsiteY4" fmla="*/ 2599 h 1454628"/>
              <a:gd name="connsiteX5" fmla="*/ 2753941 w 6614706"/>
              <a:gd name="connsiteY5" fmla="*/ 0 h 1454628"/>
              <a:gd name="connsiteX6" fmla="*/ 0 w 6614706"/>
              <a:gd name="connsiteY6" fmla="*/ 0 h 1454628"/>
              <a:gd name="connsiteX7" fmla="*/ 0 w 6614706"/>
              <a:gd name="connsiteY7" fmla="*/ 1454627 h 1454628"/>
              <a:gd name="connsiteX8" fmla="*/ 2753941 w 6614706"/>
              <a:gd name="connsiteY8" fmla="*/ 1454627 h 1454628"/>
              <a:gd name="connsiteX9" fmla="*/ 2753941 w 6614706"/>
              <a:gd name="connsiteY9" fmla="*/ 1452030 h 1454628"/>
              <a:gd name="connsiteX10" fmla="*/ 2786990 w 6614706"/>
              <a:gd name="connsiteY10" fmla="*/ 1454628 h 1454628"/>
              <a:gd name="connsiteX11" fmla="*/ 4136237 w 6614706"/>
              <a:gd name="connsiteY11" fmla="*/ 1454628 h 1454628"/>
              <a:gd name="connsiteX12" fmla="*/ 4136250 w 6614706"/>
              <a:gd name="connsiteY12" fmla="*/ 1454627 h 1454628"/>
              <a:gd name="connsiteX13" fmla="*/ 5449756 w 6614706"/>
              <a:gd name="connsiteY13" fmla="*/ 1454627 h 1454628"/>
              <a:gd name="connsiteX14" fmla="*/ 5449756 w 6614706"/>
              <a:gd name="connsiteY14" fmla="*/ 1452030 h 1454628"/>
              <a:gd name="connsiteX15" fmla="*/ 5466129 w 6614706"/>
              <a:gd name="connsiteY15" fmla="*/ 1454628 h 1454628"/>
              <a:gd name="connsiteX16" fmla="*/ 6134566 w 6614706"/>
              <a:gd name="connsiteY16" fmla="*/ 1454628 h 1454628"/>
              <a:gd name="connsiteX17" fmla="*/ 6263479 w 6614706"/>
              <a:gd name="connsiteY17" fmla="*/ 1380583 h 1454628"/>
              <a:gd name="connsiteX18" fmla="*/ 6597697 w 6614706"/>
              <a:gd name="connsiteY18" fmla="*/ 801360 h 1454628"/>
              <a:gd name="connsiteX19" fmla="*/ 6614706 w 6614706"/>
              <a:gd name="connsiteY19" fmla="*/ 727315 h 1454628"/>
              <a:gd name="connsiteX20" fmla="*/ 6597697 w 6614706"/>
              <a:gd name="connsiteY20" fmla="*/ 653270 h 1454628"/>
              <a:gd name="connsiteX21" fmla="*/ 6263479 w 6614706"/>
              <a:gd name="connsiteY21" fmla="*/ 74047 h 1454628"/>
              <a:gd name="connsiteX22" fmla="*/ 6134566 w 6614706"/>
              <a:gd name="connsiteY22" fmla="*/ 2 h 1454628"/>
              <a:gd name="connsiteX23" fmla="*/ 5466129 w 6614706"/>
              <a:gd name="connsiteY23" fmla="*/ 2 h 1454628"/>
              <a:gd name="connsiteX24" fmla="*/ 5449756 w 6614706"/>
              <a:gd name="connsiteY24" fmla="*/ 2599 h 145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614706" h="1454628">
                <a:moveTo>
                  <a:pt x="5449756" y="0"/>
                </a:moveTo>
                <a:lnTo>
                  <a:pt x="4085413" y="0"/>
                </a:lnTo>
                <a:lnTo>
                  <a:pt x="4085413" y="2"/>
                </a:lnTo>
                <a:lnTo>
                  <a:pt x="2786990" y="2"/>
                </a:lnTo>
                <a:lnTo>
                  <a:pt x="2753941" y="2599"/>
                </a:lnTo>
                <a:lnTo>
                  <a:pt x="2753941" y="0"/>
                </a:lnTo>
                <a:lnTo>
                  <a:pt x="0" y="0"/>
                </a:lnTo>
                <a:lnTo>
                  <a:pt x="0" y="1454627"/>
                </a:lnTo>
                <a:lnTo>
                  <a:pt x="2753941" y="1454627"/>
                </a:lnTo>
                <a:lnTo>
                  <a:pt x="2753941" y="1452030"/>
                </a:lnTo>
                <a:lnTo>
                  <a:pt x="2786990" y="1454628"/>
                </a:lnTo>
                <a:cubicBezTo>
                  <a:pt x="2786990" y="1454628"/>
                  <a:pt x="2786990" y="1454628"/>
                  <a:pt x="4136237" y="1454628"/>
                </a:cubicBezTo>
                <a:lnTo>
                  <a:pt x="4136250" y="1454627"/>
                </a:lnTo>
                <a:lnTo>
                  <a:pt x="5449756" y="1454627"/>
                </a:lnTo>
                <a:lnTo>
                  <a:pt x="5449756" y="1452030"/>
                </a:lnTo>
                <a:lnTo>
                  <a:pt x="5466129" y="1454628"/>
                </a:lnTo>
                <a:cubicBezTo>
                  <a:pt x="5466129" y="1454628"/>
                  <a:pt x="5466129" y="1454628"/>
                  <a:pt x="6134566" y="1454628"/>
                </a:cubicBezTo>
                <a:cubicBezTo>
                  <a:pt x="6181118" y="1454628"/>
                  <a:pt x="6239606" y="1421189"/>
                  <a:pt x="6263479" y="1380583"/>
                </a:cubicBezTo>
                <a:cubicBezTo>
                  <a:pt x="6263479" y="1380583"/>
                  <a:pt x="6263479" y="1380583"/>
                  <a:pt x="6597697" y="801360"/>
                </a:cubicBezTo>
                <a:cubicBezTo>
                  <a:pt x="6609036" y="781058"/>
                  <a:pt x="6614706" y="754186"/>
                  <a:pt x="6614706" y="727315"/>
                </a:cubicBezTo>
                <a:cubicBezTo>
                  <a:pt x="6614706" y="700444"/>
                  <a:pt x="6609036" y="673573"/>
                  <a:pt x="6597697" y="653270"/>
                </a:cubicBezTo>
                <a:cubicBezTo>
                  <a:pt x="6597697" y="653270"/>
                  <a:pt x="6597697" y="653270"/>
                  <a:pt x="6263479" y="74047"/>
                </a:cubicBezTo>
                <a:cubicBezTo>
                  <a:pt x="6239606" y="33442"/>
                  <a:pt x="6181118" y="2"/>
                  <a:pt x="6134566" y="2"/>
                </a:cubicBezTo>
                <a:lnTo>
                  <a:pt x="5466129" y="2"/>
                </a:lnTo>
                <a:lnTo>
                  <a:pt x="5449756" y="259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Bebas" pitchFamily="2" charset="0"/>
              <a:ea typeface="微软雅黑" panose="020B0503020204020204" pitchFamily="34" charset="-122"/>
              <a:sym typeface="Bebas" pitchFamily="2" charset="0"/>
            </a:endParaRPr>
          </a:p>
        </p:txBody>
      </p:sp>
      <p:sp>
        <p:nvSpPr>
          <p:cNvPr id="6" name="矩形 5"/>
          <p:cNvSpPr/>
          <p:nvPr/>
        </p:nvSpPr>
        <p:spPr>
          <a:xfrm>
            <a:off x="4323608" y="2810083"/>
            <a:ext cx="6109365" cy="1107996"/>
          </a:xfrm>
          <a:prstGeom prst="rect">
            <a:avLst/>
          </a:prstGeom>
        </p:spPr>
        <p:txBody>
          <a:bodyPr wrap="none">
            <a:spAutoFit/>
          </a:bodyPr>
          <a:lstStyle/>
          <a:p>
            <a:r>
              <a:rPr lang="zh-CN" altLang="en-US" sz="6600" b="1" dirty="0">
                <a:solidFill>
                  <a:schemeClr val="bg1"/>
                </a:solidFill>
                <a:latin typeface="Bebas" pitchFamily="2" charset="0"/>
                <a:ea typeface="微软雅黑" panose="020B0503020204020204" pitchFamily="34" charset="-122"/>
                <a:sym typeface="Bebas" pitchFamily="2" charset="0"/>
              </a:rPr>
              <a:t>研究方法与思路</a:t>
            </a:r>
          </a:p>
        </p:txBody>
      </p:sp>
      <p:sp>
        <p:nvSpPr>
          <p:cNvPr id="8" name="文本框 32"/>
          <p:cNvSpPr txBox="1"/>
          <p:nvPr/>
        </p:nvSpPr>
        <p:spPr>
          <a:xfrm>
            <a:off x="1408594" y="2496246"/>
            <a:ext cx="1127253" cy="1107996"/>
          </a:xfrm>
          <a:prstGeom prst="rect">
            <a:avLst/>
          </a:prstGeom>
          <a:noFill/>
        </p:spPr>
        <p:txBody>
          <a:bodyPr wrap="square" rtlCol="0">
            <a:spAutoFit/>
          </a:bodyPr>
          <a:lstStyle/>
          <a:p>
            <a:pPr algn="ctr"/>
            <a:r>
              <a:rPr lang="en-US" altLang="zh-CN" sz="6600" dirty="0">
                <a:solidFill>
                  <a:schemeClr val="bg1"/>
                </a:solidFill>
                <a:latin typeface="Bebas" pitchFamily="2" charset="0"/>
                <a:ea typeface="微软雅黑" panose="020B0503020204020204" pitchFamily="34" charset="-122"/>
                <a:sym typeface="Bebas" pitchFamily="2" charset="0"/>
              </a:rPr>
              <a:t>02</a:t>
            </a:r>
            <a:endParaRPr lang="zh-CN" altLang="en-US" sz="6600" dirty="0">
              <a:solidFill>
                <a:schemeClr val="bg1"/>
              </a:solidFill>
              <a:latin typeface="Bebas" pitchFamily="2" charset="0"/>
              <a:ea typeface="微软雅黑" panose="020B0503020204020204" pitchFamily="34" charset="-122"/>
              <a:sym typeface="Bebas" pitchFamily="2" charset="0"/>
            </a:endParaRPr>
          </a:p>
        </p:txBody>
      </p:sp>
      <p:sp>
        <p:nvSpPr>
          <p:cNvPr id="9" name="文本框 33"/>
          <p:cNvSpPr txBox="1"/>
          <p:nvPr/>
        </p:nvSpPr>
        <p:spPr>
          <a:xfrm>
            <a:off x="1354935" y="3465998"/>
            <a:ext cx="1127253" cy="646331"/>
          </a:xfrm>
          <a:prstGeom prst="rect">
            <a:avLst/>
          </a:prstGeom>
          <a:noFill/>
        </p:spPr>
        <p:txBody>
          <a:bodyPr wrap="square" rtlCol="0">
            <a:spAutoFit/>
          </a:bodyPr>
          <a:lstStyle/>
          <a:p>
            <a:pPr algn="ctr"/>
            <a:r>
              <a:rPr lang="en-US" altLang="zh-CN" sz="3600" dirty="0">
                <a:solidFill>
                  <a:schemeClr val="bg1"/>
                </a:solidFill>
                <a:latin typeface="Bebas" pitchFamily="2" charset="0"/>
                <a:ea typeface="微软雅黑" panose="020B0503020204020204" pitchFamily="34" charset="-122"/>
                <a:sym typeface="Bebas" pitchFamily="2" charset="0"/>
              </a:rPr>
              <a:t>Part</a:t>
            </a:r>
            <a:endParaRPr lang="zh-CN" altLang="en-US" sz="3600" dirty="0">
              <a:solidFill>
                <a:schemeClr val="bg1"/>
              </a:solidFill>
              <a:latin typeface="Bebas" pitchFamily="2" charset="0"/>
              <a:ea typeface="微软雅黑" panose="020B0503020204020204" pitchFamily="34" charset="-122"/>
              <a:sym typeface="Bebas" pitchFamily="2" charset="0"/>
            </a:endParaRPr>
          </a:p>
        </p:txBody>
      </p:sp>
    </p:spTree>
    <p:extLst>
      <p:ext uri="{BB962C8B-B14F-4D97-AF65-F5344CB8AC3E}">
        <p14:creationId xmlns:p14="http://schemas.microsoft.com/office/powerpoint/2010/main" val="399766280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53333"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31"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 calcmode="lin" valueType="num">
                                      <p:cBhvr>
                                        <p:cTn id="18" dur="500" fill="hold"/>
                                        <p:tgtEl>
                                          <p:spTgt spid="8"/>
                                        </p:tgtEl>
                                        <p:attrNameLst>
                                          <p:attrName>style.rotation</p:attrName>
                                        </p:attrNameLst>
                                      </p:cBhvr>
                                      <p:tavLst>
                                        <p:tav tm="0">
                                          <p:val>
                                            <p:fltVal val="90"/>
                                          </p:val>
                                        </p:tav>
                                        <p:tav tm="100000">
                                          <p:val>
                                            <p:fltVal val="0"/>
                                          </p:val>
                                        </p:tav>
                                      </p:tavLst>
                                    </p:anim>
                                    <p:animEffect transition="in" filter="fade">
                                      <p:cBhvr>
                                        <p:cTn id="19" dur="500"/>
                                        <p:tgtEl>
                                          <p:spTgt spid="8"/>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childTnLst>
                          </p:cTn>
                        </p:par>
                        <p:par>
                          <p:cTn id="26" fill="hold">
                            <p:stCondLst>
                              <p:cond delay="1250"/>
                            </p:stCondLst>
                            <p:childTnLst>
                              <p:par>
                                <p:cTn id="27" presetID="30" presetClass="entr" presetSubtype="0" fill="hold" grpId="0" nodeType="afterEffect">
                                  <p:stCondLst>
                                    <p:cond delay="0"/>
                                  </p:stCondLst>
                                  <p:iterate type="lt">
                                    <p:tmPct val="15000"/>
                                  </p:iterate>
                                  <p:childTnLst>
                                    <p:set>
                                      <p:cBhvr>
                                        <p:cTn id="28" dur="1" fill="hold">
                                          <p:stCondLst>
                                            <p:cond delay="0"/>
                                          </p:stCondLst>
                                        </p:cTn>
                                        <p:tgtEl>
                                          <p:spTgt spid="6"/>
                                        </p:tgtEl>
                                        <p:attrNameLst>
                                          <p:attrName>style.visibility</p:attrName>
                                        </p:attrNameLst>
                                      </p:cBhvr>
                                      <p:to>
                                        <p:strVal val="visible"/>
                                      </p:to>
                                    </p:set>
                                    <p:animEffect transition="in" filter="fade">
                                      <p:cBhvr>
                                        <p:cTn id="29" dur="800" decel="100000"/>
                                        <p:tgtEl>
                                          <p:spTgt spid="6"/>
                                        </p:tgtEl>
                                      </p:cBhvr>
                                    </p:animEffect>
                                    <p:anim calcmode="lin" valueType="num">
                                      <p:cBhvr>
                                        <p:cTn id="30" dur="800" decel="100000" fill="hold"/>
                                        <p:tgtEl>
                                          <p:spTgt spid="6"/>
                                        </p:tgtEl>
                                        <p:attrNameLst>
                                          <p:attrName>style.rotation</p:attrName>
                                        </p:attrNameLst>
                                      </p:cBhvr>
                                      <p:tavLst>
                                        <p:tav tm="0">
                                          <p:val>
                                            <p:fltVal val="-90"/>
                                          </p:val>
                                        </p:tav>
                                        <p:tav tm="100000">
                                          <p:val>
                                            <p:fltVal val="0"/>
                                          </p:val>
                                        </p:tav>
                                      </p:tavLst>
                                    </p:anim>
                                    <p:anim calcmode="lin" valueType="num">
                                      <p:cBhvr>
                                        <p:cTn id="31" dur="800" decel="100000" fill="hold"/>
                                        <p:tgtEl>
                                          <p:spTgt spid="6"/>
                                        </p:tgtEl>
                                        <p:attrNameLst>
                                          <p:attrName>ppt_x</p:attrName>
                                        </p:attrNameLst>
                                      </p:cBhvr>
                                      <p:tavLst>
                                        <p:tav tm="0">
                                          <p:val>
                                            <p:strVal val="#ppt_x+0.4"/>
                                          </p:val>
                                        </p:tav>
                                        <p:tav tm="100000">
                                          <p:val>
                                            <p:strVal val="#ppt_x-0.05"/>
                                          </p:val>
                                        </p:tav>
                                      </p:tavLst>
                                    </p:anim>
                                    <p:anim calcmode="lin" valueType="num">
                                      <p:cBhvr>
                                        <p:cTn id="32" dur="800" decel="100000" fill="hold"/>
                                        <p:tgtEl>
                                          <p:spTgt spid="6"/>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99EC7A1-927F-4A3F-89AF-49A4897A019F"/>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IJWnk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CVp5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IJWnk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glae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glae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glae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glae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glae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g1aeSuXa0CvvDAAAOhwAABcAAAB1bml2ZXJzYWwvdW5pdmVyc2FsLnBuZ+2Ze1QT177HB/F1rIC2Uqgg2NpbWqsgeCS8Eq4FROsBjQpIIaSIyOEVBDKE8IpLK4i8bKs8DSgWCCYkIvJwIlBFySkBIos8gDCkmpJAAokQQgiv3MGee9ZdZ617/79r8cc8fp+99vx++zd7f/ee2bmn/X1Ntu3eBgCAyYnj3mcAwBgEgA2vt25GCIoW/BtyMUo+4/sNwOy3nkSMjVFH/Y4CQGPRB8vhmxD7L5ePBycDwIfEtcNo7JJtKgBY8U54Hz2XGjYN8+hfa1c4M0so/ZY5s4nAy5/Cu0ifTfds+3iXOdbi1bZN2FvCO2d2viq4ce8D85Avz9/ce+ahFX3vOdKqvX4+c3FlNEs1SsqiJiclhM04vtvrWlb2+eET/jLypZ+SI4+Y4DO1AsXPpzDBmXMDvlFjFEMmEg/h8cDfBbGCeM3lIwrMytxgyiUEFp7Uii37q1V5Dh1/t9sIAL+7BHCoPnCrJEvsjxT/mkivZJ/hXEzZZwQALgRBchBm+V1XyudIEachTfUtagMAXNlebQoAe0tpxgCw9QsFUnQ11w3B36/jdbyO1/E6XsfreB2v43W8jtfxOl7H/+8wTr+oZAUhdxc/BJHzc+89APCfh7BbAGDH3/jIx/HGj/4v3G8O4rP04wpBEB6H1v/xM93XhnwR5KF11lQIDxoUWcKV6WLEWaHgWR8cr66lLeHD0iZr2lu4sSPlUb0SHOkmZMiZ+qn9gaqJhwmBKYaVaSo6EKQos0hcpB5HJi3yxIxQ7Syw4vHmONiJF1P+RDbkg65lHzB0zBdC8sp0Zvs1DlNFavWw0L7Nc6ic7D64sijqDFv7RSDCrfa7qxlZOraEqu+yXb0Mp5rKEyhLYgFoGIll4Q4TskJjIPIow6bJEZZXUbL62hL1zCIlJP9H5Gh3y6QN8pACLhmrwVs5SP16xlIB/4DpfJdX96yyDEuSVi6aHg2RTx1Ft5S0d0WraScPyiAJPBvqHW8tSeIejLLqgRdq3FVtUoi7f6tydtuN2cGq1bkpouueHKyy4wJTqHeg6Ln08KA3f7XJSxLHtzaYzJaz/GPHygn5dLnP9TMFVnI52R1O/sOJEDFIbGaAK9pQ5owmo2T8dfqCEpou2PL7Lr7tflvK8sz8iuo2kYtRylz/Q2uJl9nW6AohlX/NRLH8Wcy+Nmem8onzT+zoS+Yb4c2k6bIy1C9KKOUpxp4pXLI+3lzy8Btmv0NX3YYOG7ob/lOMTdPO6xFQGiYf3Wp+QhPWXLX8h128pamycp+8veC77MQsJJheqT6DRmPvTF8wa0bZAIRf3DbUpFe5H4Ef8yCyvx9aCD+uyqG51yWWjjB3BmIPJZSyIk7BBWeLfpttpC/UD0bGifSNFg0vYr0DXg2U1ubLvTYNJrFCVp5NNuJ01q7qeL4+rZJQQXgJZwxHvnfT+N7NIiNAZ4N0m/EqUHO3fCTlKYMnyoU+2G01BLcFT/+lTHebuP/z7rG9pqz0qWP8g8Z1SMNo+ZM5iVR4TlwdjSSzurVRSRSrJD5EFsdrgmAFfMi/n1q37ArVEPb0IrFj92QPHzR0eMObCkymCKNxT7Fouol+t8MEgaFqZJdhRTjKTpCtXKt4d9biGhECDyFpD9AmWEHgIzMs6WiEMdsKxf8UVNbW36PznMCqmrePFDt6XH+R8/iCcekOrhOllhA4WNRlwV14FoJzZsYOzZVBfrwf88a6mYPIQG1zHcvUwfOZ07dBZbiwL7lnLF3dnoKeUtT6wElD4KgPkZuMZXvjNokh1k3WaUv8accDqBbX/O945ihpYz3nwg8hPmfR9ubwvme+fwgmb1SRK6FK1+L9v8jIxeFHxPPWrrx4viapaikpDqtDxn9rScIi9TXsDFg3eVG85hoVwleMCvlt3FzFMx94k2Dz7ND5sCjyhPiQKTt0JCUztPI7EZga8clOVHfA8YLEZlJcKIaC7dna4QgvDxUAdK6SePaQQDqGC+tPtwKp+3aRnjpUvJithkRSN+3JaVvDAmdEtApxT5LEwOVe+1n1Bwqzeyd5mKUpwYx2DFOUPn4nKPAUWstXtHauTAuVX1GWpbasMF9qlfwrEHeE6V8ibZlcCzGqAnJoztdESjHCJD6v2VqbXNctWqRrNGkHwHaQHF/XqzlAjcJtt9BnUGnGpsx0dIrC4k0QPlNrYC0rKQ69dVRVi9Hv5wVR9ZCuCddgdWyIv6SA3qzoJJI0tNZXuNtzrKIkfZdBz6NU4jBXo23hxVJQE3c425Wx/4mM221byL7fHfROeJrrUdy6gZXdiHE2AdOP9JGpOg1YberSptK6xO0uHuz705Fl5rvnW6bThzExlvex+2Uy7jF+332s0fwrC/xdHOYCI1ufVrw6W9J51++wehOdHEt7VFEHB7T6X4I9xPn3ixNCW+wV3Qv9pXXF7BcE72mnMM4i/ETV/6DSCnYb9uYbbRG12+T4dVlKqCmQePOVCOInkpTgLqcvu8ea3CQ+OLKyobXf3vb+2a7aQ5+ks2RXrIyG9xQ/zSNQkW7fUpbT2CvPhZyE0tKsp6bc+9XM/+2x/PaiaXr2zaKbeU4XGuYPCBZc3fZ/25NUnoiGD+X0DrFRmCJUdRT5uIwJgU5K2XBt9ndCKKE5ozkqHsc/mBNZWnCrIXxMg3I/x79DoMZ9pnBeWJIYOtIWJ+t4lTuaIEY3qAFEyrCirtrwfLW/Oxxv/KujYowz30ywxM86VkdsDDYxd9eSoZFaKqvOnuVS1pf+5th2YXRfiNeeSpduNT3ErolQGR9DW0IXs4uTcfw+bnDMU5my3IzNmNG0HeWvcP45jAbrv6fbKR2yZvIEEUXolrS3uXbMmXddZizVM01/U/TLPXH/1va5f+wreqKOXKKFj51FvYi0HHCcbyv4NXjz30zELy6ubvgxcWJ81uoz3UDDz8EonvOR/HHLKmNGVayl8tKyB09Uv5cRvnFmmfwinCHhFkJpBKLy4kfY1ncsykosqINJVddD0FgRWVYW1V9bHx1bqYKuGBTv8+AKZ4xMIpJTOFCR0DHcUTL9INvvaGM+5GRaEZq1NG4f7qSeCSEdf/uvlDdaaypbds/nQiNewV5+7pwplzmiyzm+IPlBiF3FDej6yEckdbuu5VPR//BDnbF46dgr7eZJnwyuqQHdrirjcaanOMCk4mp1HpQ4cdFkHzFmwrQzNEw35BXUlZQg6YC0ju/96TGilkXLYizKQXp6IFBZJ/Sp1xzhnVdte5sIj+/ABvFyCZlx+xRfaItKlI96ItviNU1VK3HaWa4DaxWZrz+UXbcIc3HvLdYqLEJ1acO+urTQuqyjhZ0MUCrChb3PvXa8BF+5lHfs21cva9se6t6VX9Kb3DH/CtTfaHfr7PfA+/S3ZWzkkUFlhLCvyQ9mjS/Sug4pZxtLGrqLIs8/jI6h8vXjb4qlaTFiSqizUO1jTKLJv0HbQdrGAloF3+IeP2qieCDQTCVO6Mys7XfgeM699qJvsUm9V7C5EG/hFEpPb596kI4mnOnkK0ouogiD6h/WhnUprttAP8lvyENeeT2i1LoRsDGv4mMQ5dXq0cRWQco4h+fWcQGT3K00riw6BjU53SrJgokXJz7LjgVZJZn/PQ8VwnRWx0gHi/qYgF6biIaTeWgRMweXC/22hzSa6Me4Y7+hJwkKSWhvphZKRT7bRYowh6WJsKKcNe3+PHV5hiPWtZwVNFxbC+RhAttDHV5yjYa8bds6+wttgX+m1WMt5r3Po6oyU+7zRDWTwueI1p/LRCpPuw3l0CqIOXghkoedj5ZDqV0OTeDOrmZIxMUQXlacg48hin2rGnNW0M6hVhP0UbBH3QRMksSXUPDVhDOG8ntL1bdRY6nSGADJ9MJi9e1F0ebkL289yLNkCtrD5rGcXBLrNy5xIGIAEcPRG7reiNcHlxD3/FBZC3cMWwKFpJZ0vjVMnqK4ia/gjomdPRHpDeJ5GjKstlu3rhmiTdtFiwJWlqAjbD5xwutbBaR0Xuscf7VYMYAcJsZLeFDHqJ2Uoc3lKxSicmoPWE9BDzX/oGarOwRdZp6j3SF1tQ1kSLlhta7QwhNpFE4eaZ1nCnDe8j3xrdwU/VfqRo+Xtg+Q9dNLu2HM16qfT2Fcl+Lga2aYoWOj73oP8+76nR0UesCgEfArmW974JTjVAps7yl41BDp9me9JFpnm+0L8upN/I+BVSx6V7+C+AmxU9+X0G96kp541RS44nV8RDb2qkM87jk/LuE8rVZx3vahJKHoxYkHUQbF94ElgjaCDbJetzrx72vwR19LMjR+7mv7U9JANGkcaVasL2JdHn0oZy4jMkr4l8VYPTwUgqzYb9W4MbObaPQ3S+rOhPebYW3nOgvexPAFiNB5MjpW5sUpX6xtpDEVzYoWgwldYDBafLi/wOJjYy8EAyd8/L2Z33x/9b8AUEsDBBQAAgAIAINWnkrorqHoSgAAAGoAAAAbAAAAdW5pdmVyc2FsL3VuaXZlcnNhbC5wbmcueG1ss7GvyM1RKEstKs7Mz7NVMtQzULK34+WyKShKLctMLVeoAIoZ6RlAgJJCJSq3PDOlJMNWycLMECGWkZqZnlFiq2RmYgYX1AcaCQBQSwECAAAUAAIACACCVp5KFQ6tKGQEAAAHEQAAHQAAAAAAAAABAAAAAAAAAAAAdW5pdmVyc2FsL2NvbW1vbl9tZXNzYWdlcy5sbmdQSwECAAAUAAIACACCVp5KCH4LIykDAACGDAAAJwAAAAAAAAABAAAAAACfBAAAdW5pdmVyc2FsL2ZsYXNoX3B1Ymxpc2hpbmdfc2V0dGluZ3MueG1sUEsBAgAAFAACAAgAglaeSrX8CWS6AgAAVQoAACEAAAAAAAAAAQAAAAAADQgAAHVuaXZlcnNhbC9mbGFzaF9za2luX3NldHRpbmdzLnhtbFBLAQIAABQAAgAIAIJWnkoqlg9n/gIAAJcLAAAmAAAAAAAAAAEAAAAAAAYLAAB1bml2ZXJzYWwvaHRtbF9wdWJsaXNoaW5nX3NldHRpbmdzLnhtbFBLAQIAABQAAgAIAIJWnkpocVKRmgEAAB8GAAAfAAAAAAAAAAEAAAAAAEgOAAB1bml2ZXJzYWwvaHRtbF9za2luX3NldHRpbmdzLmpzUEsBAgAAFAACAAgAglaeSj08L9HBAAAA5QEAABoAAAAAAAAAAQAAAAAAHxAAAHVuaXZlcnNhbC9pMThuX3ByZXNldHMueG1sUEsBAgAAFAACAAgAglaeSpr5lmRrAAAAawAAABwAAAAAAAAAAQAAAAAAGBEAAHVuaXZlcnNhbC9sb2NhbF9zZXR0aW5ncy54bWxQSwECAAAUAAIACABElFdHI7RO+/sCAACwCAAAFAAAAAAAAAABAAAAAAC9EQAAdW5pdmVyc2FsL3BsYXllci54bWxQSwECAAAUAAIACACCVp5KsIcj9GwBAAD3AgAAKQAAAAAAAAABAAAAAADqFAAAdW5pdmVyc2FsL3NraW5fY3VzdG9taXphdGlvbl9zZXR0aW5ncy54bWxQSwECAAAUAAIACACDVp5K5drQK+8MAAA6HAAAFwAAAAAAAAAAAAAAAACdFgAAdW5pdmVyc2FsL3VuaXZlcnNhbC5wbmdQSwECAAAUAAIACACDVp5K6K6h6EoAAABqAAAAGwAAAAAAAAABAAAAAADBIwAAdW5pdmVyc2FsL3VuaXZlcnNhbC5wbmcueG1sUEsFBgAAAAALAAsASQMAAEQkAAAAAA=="/>
  <p:tag name="ISPRING_PRESENTATION_TITLE" val="1212"/>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2478</Words>
  <Application>Microsoft Office PowerPoint</Application>
  <PresentationFormat>宽屏</PresentationFormat>
  <Paragraphs>172</Paragraphs>
  <Slides>34</Slides>
  <Notes>32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34</vt:i4>
      </vt:variant>
    </vt:vector>
  </HeadingPairs>
  <TitlesOfParts>
    <vt:vector size="51" baseType="lpstr">
      <vt:lpstr>Arial Unicode MS</vt:lpstr>
      <vt:lpstr>Bebas</vt:lpstr>
      <vt:lpstr>Lato Light</vt:lpstr>
      <vt:lpstr>等线</vt:lpstr>
      <vt:lpstr>等线 Light</vt:lpstr>
      <vt:lpstr>方正兰亭中黑_GBK</vt:lpstr>
      <vt:lpstr>黑体</vt:lpstr>
      <vt:lpstr>宋体</vt:lpstr>
      <vt:lpstr>腾祥潮黑简</vt:lpstr>
      <vt:lpstr>微软雅黑</vt:lpstr>
      <vt:lpstr>Arial</vt:lpstr>
      <vt:lpstr>Calibri</vt:lpstr>
      <vt:lpstr>Calibri Light</vt:lpstr>
      <vt:lpstr>Impact</vt:lpstr>
      <vt:lpstr>Times New Roman</vt:lpstr>
      <vt:lpstr>Nordri ToolsTheme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小二的PPT</dc:creator>
  <cp:keywords>51PPT模板网;www.51pptmoban.com</cp:keywords>
  <cp:lastModifiedBy>阳光 男孩</cp:lastModifiedBy>
  <cp:revision>1</cp:revision>
  <dcterms:created xsi:type="dcterms:W3CDTF">2017-05-03T04:43:56Z</dcterms:created>
  <dcterms:modified xsi:type="dcterms:W3CDTF">2018-12-23T09:35:54Z</dcterms:modified>
</cp:coreProperties>
</file>