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2"/>
  </p:notesMasterIdLst>
  <p:sldIdLst>
    <p:sldId id="269" r:id="rId2"/>
    <p:sldId id="270" r:id="rId3"/>
    <p:sldId id="271" r:id="rId4"/>
    <p:sldId id="272" r:id="rId5"/>
    <p:sldId id="273" r:id="rId6"/>
    <p:sldId id="274" r:id="rId7"/>
    <p:sldId id="958" r:id="rId8"/>
    <p:sldId id="959" r:id="rId9"/>
    <p:sldId id="960" r:id="rId10"/>
    <p:sldId id="961" r:id="rId11"/>
    <p:sldId id="962" r:id="rId12"/>
    <p:sldId id="963" r:id="rId13"/>
    <p:sldId id="964" r:id="rId14"/>
    <p:sldId id="965" r:id="rId15"/>
    <p:sldId id="966" r:id="rId16"/>
    <p:sldId id="967" r:id="rId17"/>
    <p:sldId id="968" r:id="rId18"/>
    <p:sldId id="969" r:id="rId19"/>
    <p:sldId id="970" r:id="rId20"/>
    <p:sldId id="971" r:id="rId2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45A28"/>
    <a:srgbClr val="EAD4B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7242" autoAdjust="0"/>
  </p:normalViewPr>
  <p:slideViewPr>
    <p:cSldViewPr snapToGrid="0">
      <p:cViewPr varScale="1">
        <p:scale>
          <a:sx n="87" d="100"/>
          <a:sy n="87" d="100"/>
        </p:scale>
        <p:origin x="408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AA5F7F8-18D2-49BD-8800-A94DBD9C19D3}" type="datetimeFigureOut">
              <a:rPr lang="zh-CN" altLang="en-US" smtClean="0"/>
              <a:t>2018/12/24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1C17198-6096-4957-82D2-2FC3CDBB67E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07634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
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1C17198-6096-4957-82D2-2FC3CDBB67E7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215774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
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1C17198-6096-4957-82D2-2FC3CDBB67E7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914857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
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1C17198-6096-4957-82D2-2FC3CDBB67E7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787199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
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1C17198-6096-4957-82D2-2FC3CDBB67E7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716393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
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1C17198-6096-4957-82D2-2FC3CDBB67E7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476219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
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1C17198-6096-4957-82D2-2FC3CDBB67E7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812644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
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1C17198-6096-4957-82D2-2FC3CDBB67E7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13355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
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1C17198-6096-4957-82D2-2FC3CDBB67E7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313031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
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1C17198-6096-4957-82D2-2FC3CDBB67E7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468215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
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1C17198-6096-4957-82D2-2FC3CDBB67E7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944233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
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1C17198-6096-4957-82D2-2FC3CDBB67E7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42064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
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1C17198-6096-4957-82D2-2FC3CDBB67E7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974095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
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1C17198-6096-4957-82D2-2FC3CDBB67E7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93921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
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1C17198-6096-4957-82D2-2FC3CDBB67E7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399961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
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1C17198-6096-4957-82D2-2FC3CDBB67E7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149325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
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1C17198-6096-4957-82D2-2FC3CDBB67E7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218820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
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1C17198-6096-4957-82D2-2FC3CDBB67E7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790736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
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1C17198-6096-4957-82D2-2FC3CDBB67E7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566071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
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1C17198-6096-4957-82D2-2FC3CDBB67E7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84907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CC5652-FE1E-0541-B8D8-94794E1BDE6A}" type="datetimeFigureOut">
              <a:rPr kumimoji="1" lang="zh-CN" altLang="en-US" smtClean="0"/>
              <a:t>2018/12/24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9BF297-937C-0A4F-BB39-96AA097089A2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2031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CC5652-FE1E-0541-B8D8-94794E1BDE6A}" type="datetimeFigureOut">
              <a:rPr kumimoji="1" lang="zh-CN" altLang="en-US" smtClean="0"/>
              <a:t>2018/12/24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9BF297-937C-0A4F-BB39-96AA097089A2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322796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本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CC5652-FE1E-0541-B8D8-94794E1BDE6A}" type="datetimeFigureOut">
              <a:rPr kumimoji="1" lang="zh-CN" altLang="en-US" smtClean="0"/>
              <a:t>2018/12/24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9BF297-937C-0A4F-BB39-96AA097089A2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53749610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本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CC5652-FE1E-0541-B8D8-94794E1BDE6A}" type="datetimeFigureOut">
              <a:rPr kumimoji="1" lang="zh-CN" altLang="en-US" smtClean="0"/>
              <a:t>2018/12/24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9BF297-937C-0A4F-BB39-96AA097089A2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4391220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CC5652-FE1E-0541-B8D8-94794E1BDE6A}" type="datetimeFigureOut">
              <a:rPr kumimoji="1" lang="zh-CN" altLang="en-US" smtClean="0"/>
              <a:t>2018/12/24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9BF297-937C-0A4F-BB39-96AA097089A2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1647857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CC5652-FE1E-0541-B8D8-94794E1BDE6A}" type="datetimeFigureOut">
              <a:rPr kumimoji="1" lang="zh-CN" altLang="en-US" smtClean="0"/>
              <a:t>2018/12/24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9BF297-937C-0A4F-BB39-96AA097089A2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717752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CC5652-FE1E-0541-B8D8-94794E1BDE6A}" type="datetimeFigureOut">
              <a:rPr kumimoji="1" lang="zh-CN" altLang="en-US" smtClean="0"/>
              <a:t>2018/12/24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9BF297-937C-0A4F-BB39-96AA097089A2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5262468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CC5652-FE1E-0541-B8D8-94794E1BDE6A}" type="datetimeFigureOut">
              <a:rPr kumimoji="1" lang="zh-CN" altLang="en-US" smtClean="0"/>
              <a:t>2018/12/24</a:t>
            </a:fld>
            <a:endParaRPr kumimoji="1"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幻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9BF297-937C-0A4F-BB39-96AA097089A2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3292251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CC5652-FE1E-0541-B8D8-94794E1BDE6A}" type="datetimeFigureOut">
              <a:rPr kumimoji="1" lang="zh-CN" altLang="en-US" smtClean="0"/>
              <a:t>2018/12/24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幻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9BF297-937C-0A4F-BB39-96AA097089A2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1012377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CC5652-FE1E-0541-B8D8-94794E1BDE6A}" type="datetimeFigureOut">
              <a:rPr kumimoji="1" lang="zh-CN" altLang="en-US" smtClean="0"/>
              <a:t>2018/12/24</a:t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9BF297-937C-0A4F-BB39-96AA097089A2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1212742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D57E565D-B590-403D-8149-47F7B9F08F75}"/>
              </a:ext>
            </a:extLst>
          </p:cNvPr>
          <p:cNvGrpSpPr/>
          <p:nvPr userDrawn="1"/>
        </p:nvGrpSpPr>
        <p:grpSpPr>
          <a:xfrm>
            <a:off x="1" y="0"/>
            <a:ext cx="12192000" cy="6858000"/>
            <a:chOff x="0" y="0"/>
            <a:chExt cx="12192000" cy="6858000"/>
          </a:xfrm>
        </p:grpSpPr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xmlns="" id="{763FD08F-9830-44A1-9EAC-307632397A4D}"/>
                </a:ext>
              </a:extLst>
            </p:cNvPr>
            <p:cNvGrpSpPr/>
            <p:nvPr/>
          </p:nvGrpSpPr>
          <p:grpSpPr>
            <a:xfrm>
              <a:off x="0" y="0"/>
              <a:ext cx="12192000" cy="6858000"/>
              <a:chOff x="0" y="0"/>
              <a:chExt cx="12192000" cy="6858000"/>
            </a:xfrm>
          </p:grpSpPr>
          <p:pic>
            <p:nvPicPr>
              <p:cNvPr id="12" name="图片 11">
                <a:extLst>
                  <a:ext uri="{FF2B5EF4-FFF2-40B4-BE49-F238E27FC236}">
                    <a16:creationId xmlns:a16="http://schemas.microsoft.com/office/drawing/2014/main" xmlns="" id="{2E99EBAA-180E-45BA-9A93-C987930703C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0" y="0"/>
                <a:ext cx="12192000" cy="6096000"/>
              </a:xfrm>
              <a:prstGeom prst="rect">
                <a:avLst/>
              </a:prstGeom>
            </p:spPr>
          </p:pic>
          <p:pic>
            <p:nvPicPr>
              <p:cNvPr id="13" name="图片 12" descr="图片包含 户外, 天空&#10;&#10;已生成极高可信度的说明">
                <a:extLst>
                  <a:ext uri="{FF2B5EF4-FFF2-40B4-BE49-F238E27FC236}">
                    <a16:creationId xmlns:a16="http://schemas.microsoft.com/office/drawing/2014/main" xmlns="" id="{311D6048-D2BA-4B2A-B845-EC5E841A836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0" y="762000"/>
                <a:ext cx="12192000" cy="6096000"/>
              </a:xfrm>
              <a:prstGeom prst="rect">
                <a:avLst/>
              </a:prstGeom>
            </p:spPr>
          </p:pic>
          <p:sp>
            <p:nvSpPr>
              <p:cNvPr id="14" name="矩形 13">
                <a:extLst>
                  <a:ext uri="{FF2B5EF4-FFF2-40B4-BE49-F238E27FC236}">
                    <a16:creationId xmlns:a16="http://schemas.microsoft.com/office/drawing/2014/main" xmlns="" id="{0AA44DA8-90F1-4740-B3C2-8F6BC57E817C}"/>
                  </a:ext>
                </a:extLst>
              </p:cNvPr>
              <p:cNvSpPr/>
              <p:nvPr/>
            </p:nvSpPr>
            <p:spPr>
              <a:xfrm>
                <a:off x="0" y="0"/>
                <a:ext cx="12192000" cy="6858000"/>
              </a:xfrm>
              <a:prstGeom prst="rect">
                <a:avLst/>
              </a:prstGeom>
              <a:solidFill>
                <a:schemeClr val="bg1">
                  <a:alpha val="63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DengXian" panose="020F0502020204030204"/>
                  <a:ea typeface="DengXian" panose="02010600030101010101" pitchFamily="2" charset="-122"/>
                  <a:cs typeface="+mn-cs"/>
                </a:endParaRPr>
              </a:p>
            </p:txBody>
          </p:sp>
        </p:grpSp>
        <p:pic>
          <p:nvPicPr>
            <p:cNvPr id="7" name="图片 6">
              <a:extLst>
                <a:ext uri="{FF2B5EF4-FFF2-40B4-BE49-F238E27FC236}">
                  <a16:creationId xmlns:a16="http://schemas.microsoft.com/office/drawing/2014/main" xmlns="" id="{7AD1915E-4789-4E0F-8B3E-03EB6338FA7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9319" t="37419" r="9319" b="44444"/>
            <a:stretch/>
          </p:blipFill>
          <p:spPr>
            <a:xfrm flipH="1">
              <a:off x="9319716" y="270485"/>
              <a:ext cx="2543896" cy="491515"/>
            </a:xfrm>
            <a:prstGeom prst="rect">
              <a:avLst/>
            </a:prstGeom>
          </p:spPr>
        </p:pic>
        <p:pic>
          <p:nvPicPr>
            <p:cNvPr id="8" name="图片 7">
              <a:extLst>
                <a:ext uri="{FF2B5EF4-FFF2-40B4-BE49-F238E27FC236}">
                  <a16:creationId xmlns:a16="http://schemas.microsoft.com/office/drawing/2014/main" xmlns="" id="{F716334C-89DD-4A51-A7DF-152E745CBB2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9319" t="37419" r="9319" b="44444"/>
            <a:stretch/>
          </p:blipFill>
          <p:spPr>
            <a:xfrm flipH="1">
              <a:off x="328388" y="1148537"/>
              <a:ext cx="1801354" cy="348046"/>
            </a:xfrm>
            <a:prstGeom prst="rect">
              <a:avLst/>
            </a:prstGeom>
          </p:spPr>
        </p:pic>
        <p:pic>
          <p:nvPicPr>
            <p:cNvPr id="9" name="图片 8">
              <a:extLst>
                <a:ext uri="{FF2B5EF4-FFF2-40B4-BE49-F238E27FC236}">
                  <a16:creationId xmlns:a16="http://schemas.microsoft.com/office/drawing/2014/main" xmlns="" id="{A7891D53-B5B1-4237-B58E-DD7C28FA09A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9319" t="37419" r="9319" b="44444"/>
            <a:stretch/>
          </p:blipFill>
          <p:spPr>
            <a:xfrm>
              <a:off x="8386707" y="5523274"/>
              <a:ext cx="2457854" cy="474891"/>
            </a:xfrm>
            <a:prstGeom prst="rect">
              <a:avLst/>
            </a:prstGeom>
          </p:spPr>
        </p:pic>
        <p:pic>
          <p:nvPicPr>
            <p:cNvPr id="11" name="图片 10">
              <a:extLst>
                <a:ext uri="{FF2B5EF4-FFF2-40B4-BE49-F238E27FC236}">
                  <a16:creationId xmlns:a16="http://schemas.microsoft.com/office/drawing/2014/main" xmlns="" id="{36C233BD-F1CA-4B91-B4F4-D934B673C97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/>
            <a:srcRect b="11076"/>
            <a:stretch/>
          </p:blipFill>
          <p:spPr>
            <a:xfrm>
              <a:off x="0" y="4906508"/>
              <a:ext cx="12192000" cy="1951492"/>
            </a:xfrm>
            <a:prstGeom prst="rect">
              <a:avLst/>
            </a:prstGeom>
          </p:spPr>
        </p:pic>
      </p:grpSp>
      <p:pic>
        <p:nvPicPr>
          <p:cNvPr id="2" name="图片 1"/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350265">
            <a:off x="-6424" y="190736"/>
            <a:ext cx="669628" cy="10670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35136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CC5652-FE1E-0541-B8D8-94794E1BDE6A}" type="datetimeFigureOut">
              <a:rPr kumimoji="1" lang="zh-CN" altLang="en-US" smtClean="0"/>
              <a:t>2018/12/24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9BF297-937C-0A4F-BB39-96AA097089A2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07562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FCC5652-FE1E-0541-B8D8-94794E1BDE6A}" type="datetimeFigureOut">
              <a:rPr kumimoji="1" lang="zh-CN" altLang="en-US" smtClean="0"/>
              <a:t>2018/12/24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9BF297-937C-0A4F-BB39-96AA097089A2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802924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72" r:id="rId8"/>
    <p:sldLayoutId id="2147483668" r:id="rId9"/>
    <p:sldLayoutId id="2147483669" r:id="rId10"/>
    <p:sldLayoutId id="2147483670" r:id="rId11"/>
    <p:sldLayoutId id="2147483671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5" Type="http://schemas.openxmlformats.org/officeDocument/2006/relationships/image" Target="../media/image6.png"/><Relationship Id="rId4" Type="http://schemas.openxmlformats.org/officeDocument/2006/relationships/image" Target="../media/image9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5" Type="http://schemas.openxmlformats.org/officeDocument/2006/relationships/image" Target="../media/image6.png"/><Relationship Id="rId4" Type="http://schemas.openxmlformats.org/officeDocument/2006/relationships/image" Target="../media/image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37946"/>
          <a:stretch/>
        </p:blipFill>
        <p:spPr>
          <a:xfrm>
            <a:off x="0" y="3057018"/>
            <a:ext cx="12192000" cy="3800982"/>
          </a:xfrm>
          <a:prstGeom prst="rect">
            <a:avLst/>
          </a:prstGeom>
        </p:spPr>
      </p:pic>
      <p:pic>
        <p:nvPicPr>
          <p:cNvPr id="38" name="图片 37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3617339"/>
            <a:ext cx="12192000" cy="3267456"/>
          </a:xfrm>
          <a:prstGeom prst="rect">
            <a:avLst/>
          </a:prstGeom>
        </p:spPr>
      </p:pic>
      <p:pic>
        <p:nvPicPr>
          <p:cNvPr id="75" name="图片 7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6472" b="61045"/>
          <a:stretch/>
        </p:blipFill>
        <p:spPr>
          <a:xfrm>
            <a:off x="0" y="0"/>
            <a:ext cx="12192000" cy="1377136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0"/>
            <a:ext cx="12192000" cy="219456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10618718" y="0"/>
            <a:ext cx="1573282" cy="1195061"/>
          </a:xfrm>
          <a:prstGeom prst="rect">
            <a:avLst/>
          </a:prstGeom>
        </p:spPr>
      </p:pic>
      <p:sp>
        <p:nvSpPr>
          <p:cNvPr id="54" name="任意多边形 53"/>
          <p:cNvSpPr/>
          <p:nvPr/>
        </p:nvSpPr>
        <p:spPr>
          <a:xfrm>
            <a:off x="6065438" y="3213751"/>
            <a:ext cx="3020" cy="316"/>
          </a:xfrm>
          <a:custGeom>
            <a:avLst/>
            <a:gdLst/>
            <a:ahLst/>
            <a:cxnLst/>
            <a:rect l="l" t="t" r="r" b="b"/>
            <a:pathLst>
              <a:path w="3020" h="316">
                <a:moveTo>
                  <a:pt x="1384" y="0"/>
                </a:moveTo>
                <a:lnTo>
                  <a:pt x="3020" y="0"/>
                </a:lnTo>
                <a:lnTo>
                  <a:pt x="0" y="316"/>
                </a:lnTo>
                <a:lnTo>
                  <a:pt x="1384" y="0"/>
                </a:lnTo>
                <a:close/>
              </a:path>
            </a:pathLst>
          </a:custGeom>
          <a:solidFill>
            <a:srgbClr val="9657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DengXian" panose="020F0502020204030204"/>
              <a:ea typeface="DengXian" panose="02010600030101010101" pitchFamily="2" charset="-122"/>
              <a:cs typeface="+mn-cs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9F8C878D-181F-43DE-9C89-B48BD4050482}"/>
              </a:ext>
            </a:extLst>
          </p:cNvPr>
          <p:cNvSpPr txBox="1"/>
          <p:nvPr/>
        </p:nvSpPr>
        <p:spPr>
          <a:xfrm>
            <a:off x="1416263" y="2179011"/>
            <a:ext cx="1024636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0" dirty="0">
                <a:latin typeface="禹卫书法行书简体&#10;" panose="02000603000000000000" pitchFamily="2" charset="-122"/>
                <a:ea typeface="禹卫书法行书简体&#10;" panose="02000603000000000000" pitchFamily="2" charset="-122"/>
              </a:rPr>
              <a:t>中国</a:t>
            </a:r>
            <a:r>
              <a:rPr lang="zh-CN" altLang="en-US" sz="8000" dirty="0" smtClean="0">
                <a:latin typeface="禹卫书法行书简体&#10;" panose="02000603000000000000" pitchFamily="2" charset="-122"/>
                <a:ea typeface="禹卫书法行书简体&#10;" panose="02000603000000000000" pitchFamily="2" charset="-122"/>
              </a:rPr>
              <a:t>风工作总结报告</a:t>
            </a:r>
            <a:endParaRPr lang="zh-CN" altLang="en-US" sz="8000" dirty="0">
              <a:latin typeface="禹卫书法行书简体&#10;" panose="02000603000000000000" pitchFamily="2" charset="-122"/>
              <a:ea typeface="禹卫书法行书简体&#10;" panose="02000603000000000000" pitchFamily="2" charset="-122"/>
            </a:endParaRPr>
          </a:p>
        </p:txBody>
      </p:sp>
      <p:sp>
        <p:nvSpPr>
          <p:cNvPr id="19" name="圆角矩形 18"/>
          <p:cNvSpPr/>
          <p:nvPr/>
        </p:nvSpPr>
        <p:spPr>
          <a:xfrm>
            <a:off x="4095750" y="3773819"/>
            <a:ext cx="4000500" cy="499192"/>
          </a:xfrm>
          <a:prstGeom prst="roundRect">
            <a:avLst>
              <a:gd name="adj" fmla="val 50000"/>
            </a:avLst>
          </a:prstGeom>
          <a:blipFill dpi="0" rotWithShape="1">
            <a:blip r:embed="rId7"/>
            <a:srcRect/>
            <a:tile tx="-1612900" ty="-1123950" sx="100000" sy="100000" flip="none" algn="tl"/>
          </a:blipFill>
          <a:ln>
            <a:solidFill>
              <a:schemeClr val="accent1">
                <a:shade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4974189" y="4676283"/>
            <a:ext cx="258256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1600" b="1" i="0" u="none" strike="noStrike" kern="1200" cap="none" spc="300" normalizeH="0" baseline="0" noProof="0" dirty="0" smtClean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汇报人</a:t>
            </a:r>
            <a:r>
              <a:rPr kumimoji="1" lang="en-US" altLang="zh-CN" sz="1600" b="1" spc="3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:PowerPoint</a:t>
            </a:r>
            <a:endParaRPr kumimoji="1" lang="zh-CN" altLang="en-US" sz="1600" b="1" i="0" u="none" strike="noStrike" kern="1200" cap="none" spc="300" normalizeH="0" baseline="0" noProof="0" dirty="0">
              <a:ln>
                <a:noFill/>
              </a:ln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3" name="矩形 72"/>
          <p:cNvSpPr/>
          <p:nvPr/>
        </p:nvSpPr>
        <p:spPr>
          <a:xfrm>
            <a:off x="5015415" y="3840651"/>
            <a:ext cx="2161169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1600" b="0" i="0" u="none" strike="noStrike" kern="1200" cap="none" spc="30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XXX</a:t>
            </a:r>
            <a:r>
              <a:rPr kumimoji="1" lang="zh-CN" altLang="en-US" sz="1600" b="0" i="0" u="none" strike="noStrike" kern="1200" cap="none" spc="30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单位工作汇报</a:t>
            </a:r>
          </a:p>
        </p:txBody>
      </p:sp>
    </p:spTree>
    <p:extLst>
      <p:ext uri="{BB962C8B-B14F-4D97-AF65-F5344CB8AC3E}">
        <p14:creationId xmlns:p14="http://schemas.microsoft.com/office/powerpoint/2010/main" val="42338298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extLst>
              <a:ext uri="{FF2B5EF4-FFF2-40B4-BE49-F238E27FC236}">
                <a16:creationId xmlns:a16="http://schemas.microsoft.com/office/drawing/2014/main" xmlns="" id="{5330880E-4E15-4FCE-8993-AF2E9CC7480E}"/>
              </a:ext>
            </a:extLst>
          </p:cNvPr>
          <p:cNvSpPr/>
          <p:nvPr/>
        </p:nvSpPr>
        <p:spPr>
          <a:xfrm>
            <a:off x="748788" y="189407"/>
            <a:ext cx="418576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spc="600" dirty="0">
                <a:solidFill>
                  <a:srgbClr val="845A2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点击此处添加详细标题内容</a:t>
            </a:r>
          </a:p>
        </p:txBody>
      </p:sp>
      <p:sp>
        <p:nvSpPr>
          <p:cNvPr id="65" name="Freeform 56">
            <a:extLst>
              <a:ext uri="{FF2B5EF4-FFF2-40B4-BE49-F238E27FC236}">
                <a16:creationId xmlns:a16="http://schemas.microsoft.com/office/drawing/2014/main" xmlns="" id="{B79E8BC3-FF72-4960-8AD4-36C9E58A146F}"/>
              </a:ext>
            </a:extLst>
          </p:cNvPr>
          <p:cNvSpPr>
            <a:spLocks/>
          </p:cNvSpPr>
          <p:nvPr/>
        </p:nvSpPr>
        <p:spPr bwMode="auto">
          <a:xfrm>
            <a:off x="4054359" y="1338084"/>
            <a:ext cx="3858054" cy="4348174"/>
          </a:xfrm>
          <a:custGeom>
            <a:avLst/>
            <a:gdLst>
              <a:gd name="T0" fmla="*/ 240 w 1330"/>
              <a:gd name="T1" fmla="*/ 1082 h 1500"/>
              <a:gd name="T2" fmla="*/ 166 w 1330"/>
              <a:gd name="T3" fmla="*/ 1500 h 1500"/>
              <a:gd name="T4" fmla="*/ 824 w 1330"/>
              <a:gd name="T5" fmla="*/ 1500 h 1500"/>
              <a:gd name="T6" fmla="*/ 866 w 1330"/>
              <a:gd name="T7" fmla="*/ 1322 h 1500"/>
              <a:gd name="T8" fmla="*/ 1134 w 1330"/>
              <a:gd name="T9" fmla="*/ 1293 h 1500"/>
              <a:gd name="T10" fmla="*/ 1188 w 1330"/>
              <a:gd name="T11" fmla="*/ 1207 h 1500"/>
              <a:gd name="T12" fmla="*/ 1195 w 1330"/>
              <a:gd name="T13" fmla="*/ 1123 h 1500"/>
              <a:gd name="T14" fmla="*/ 1206 w 1330"/>
              <a:gd name="T15" fmla="*/ 1055 h 1500"/>
              <a:gd name="T16" fmla="*/ 1226 w 1330"/>
              <a:gd name="T17" fmla="*/ 978 h 1500"/>
              <a:gd name="T18" fmla="*/ 1254 w 1330"/>
              <a:gd name="T19" fmla="*/ 922 h 1500"/>
              <a:gd name="T20" fmla="*/ 1319 w 1330"/>
              <a:gd name="T21" fmla="*/ 869 h 1500"/>
              <a:gd name="T22" fmla="*/ 1225 w 1330"/>
              <a:gd name="T23" fmla="*/ 727 h 1500"/>
              <a:gd name="T24" fmla="*/ 1169 w 1330"/>
              <a:gd name="T25" fmla="*/ 629 h 1500"/>
              <a:gd name="T26" fmla="*/ 1193 w 1330"/>
              <a:gd name="T27" fmla="*/ 552 h 1500"/>
              <a:gd name="T28" fmla="*/ 628 w 1330"/>
              <a:gd name="T29" fmla="*/ 0 h 1500"/>
              <a:gd name="T30" fmla="*/ 0 w 1330"/>
              <a:gd name="T31" fmla="*/ 544 h 1500"/>
              <a:gd name="T32" fmla="*/ 240 w 1330"/>
              <a:gd name="T33" fmla="*/ 1082 h 15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330" h="1500">
                <a:moveTo>
                  <a:pt x="240" y="1082"/>
                </a:moveTo>
                <a:cubicBezTo>
                  <a:pt x="296" y="1206"/>
                  <a:pt x="216" y="1374"/>
                  <a:pt x="166" y="1500"/>
                </a:cubicBezTo>
                <a:cubicBezTo>
                  <a:pt x="362" y="1500"/>
                  <a:pt x="824" y="1500"/>
                  <a:pt x="824" y="1500"/>
                </a:cubicBezTo>
                <a:cubicBezTo>
                  <a:pt x="824" y="1500"/>
                  <a:pt x="825" y="1358"/>
                  <a:pt x="866" y="1322"/>
                </a:cubicBezTo>
                <a:cubicBezTo>
                  <a:pt x="907" y="1286"/>
                  <a:pt x="1089" y="1308"/>
                  <a:pt x="1134" y="1293"/>
                </a:cubicBezTo>
                <a:cubicBezTo>
                  <a:pt x="1179" y="1278"/>
                  <a:pt x="1196" y="1242"/>
                  <a:pt x="1188" y="1207"/>
                </a:cubicBezTo>
                <a:cubicBezTo>
                  <a:pt x="1180" y="1172"/>
                  <a:pt x="1170" y="1143"/>
                  <a:pt x="1195" y="1123"/>
                </a:cubicBezTo>
                <a:cubicBezTo>
                  <a:pt x="1220" y="1103"/>
                  <a:pt x="1224" y="1081"/>
                  <a:pt x="1206" y="1055"/>
                </a:cubicBezTo>
                <a:cubicBezTo>
                  <a:pt x="1249" y="1038"/>
                  <a:pt x="1245" y="1003"/>
                  <a:pt x="1226" y="978"/>
                </a:cubicBezTo>
                <a:cubicBezTo>
                  <a:pt x="1207" y="953"/>
                  <a:pt x="1208" y="931"/>
                  <a:pt x="1254" y="922"/>
                </a:cubicBezTo>
                <a:cubicBezTo>
                  <a:pt x="1300" y="913"/>
                  <a:pt x="1330" y="895"/>
                  <a:pt x="1319" y="869"/>
                </a:cubicBezTo>
                <a:cubicBezTo>
                  <a:pt x="1308" y="843"/>
                  <a:pt x="1262" y="774"/>
                  <a:pt x="1225" y="727"/>
                </a:cubicBezTo>
                <a:cubicBezTo>
                  <a:pt x="1188" y="680"/>
                  <a:pt x="1166" y="642"/>
                  <a:pt x="1169" y="629"/>
                </a:cubicBezTo>
                <a:cubicBezTo>
                  <a:pt x="1172" y="616"/>
                  <a:pt x="1193" y="588"/>
                  <a:pt x="1193" y="552"/>
                </a:cubicBezTo>
                <a:cubicBezTo>
                  <a:pt x="1193" y="451"/>
                  <a:pt x="1076" y="0"/>
                  <a:pt x="628" y="0"/>
                </a:cubicBezTo>
                <a:cubicBezTo>
                  <a:pt x="180" y="0"/>
                  <a:pt x="0" y="208"/>
                  <a:pt x="0" y="544"/>
                </a:cubicBezTo>
                <a:cubicBezTo>
                  <a:pt x="0" y="806"/>
                  <a:pt x="184" y="958"/>
                  <a:pt x="240" y="1082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>
              <a:latin typeface="Agency FB" panose="020B0503020202020204" pitchFamily="34" charset="0"/>
              <a:ea typeface="微软雅黑" panose="020B0503020204020204" pitchFamily="34" charset="-122"/>
              <a:cs typeface="+mn-ea"/>
              <a:sym typeface="Agency FB" panose="020B0503020202020204" pitchFamily="34" charset="0"/>
            </a:endParaRPr>
          </a:p>
        </p:txBody>
      </p:sp>
      <p:sp>
        <p:nvSpPr>
          <p:cNvPr id="66" name="Freeform 58">
            <a:extLst>
              <a:ext uri="{FF2B5EF4-FFF2-40B4-BE49-F238E27FC236}">
                <a16:creationId xmlns:a16="http://schemas.microsoft.com/office/drawing/2014/main" xmlns="" id="{9229E1BC-692E-4529-83C2-A64B6B80B6C7}"/>
              </a:ext>
            </a:extLst>
          </p:cNvPr>
          <p:cNvSpPr>
            <a:spLocks/>
          </p:cNvSpPr>
          <p:nvPr/>
        </p:nvSpPr>
        <p:spPr bwMode="auto">
          <a:xfrm>
            <a:off x="5026324" y="1482141"/>
            <a:ext cx="683853" cy="2266813"/>
          </a:xfrm>
          <a:custGeom>
            <a:avLst/>
            <a:gdLst>
              <a:gd name="T0" fmla="*/ 154 w 236"/>
              <a:gd name="T1" fmla="*/ 8 h 782"/>
              <a:gd name="T2" fmla="*/ 0 w 236"/>
              <a:gd name="T3" fmla="*/ 49 h 782"/>
              <a:gd name="T4" fmla="*/ 0 w 236"/>
              <a:gd name="T5" fmla="*/ 782 h 782"/>
              <a:gd name="T6" fmla="*/ 236 w 236"/>
              <a:gd name="T7" fmla="*/ 680 h 782"/>
              <a:gd name="T8" fmla="*/ 236 w 236"/>
              <a:gd name="T9" fmla="*/ 0 h 782"/>
              <a:gd name="T10" fmla="*/ 154 w 236"/>
              <a:gd name="T11" fmla="*/ 8 h 7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36" h="782">
                <a:moveTo>
                  <a:pt x="154" y="8"/>
                </a:moveTo>
                <a:cubicBezTo>
                  <a:pt x="95" y="17"/>
                  <a:pt x="44" y="31"/>
                  <a:pt x="0" y="49"/>
                </a:cubicBezTo>
                <a:cubicBezTo>
                  <a:pt x="0" y="782"/>
                  <a:pt x="0" y="782"/>
                  <a:pt x="0" y="782"/>
                </a:cubicBezTo>
                <a:cubicBezTo>
                  <a:pt x="106" y="782"/>
                  <a:pt x="236" y="777"/>
                  <a:pt x="236" y="680"/>
                </a:cubicBezTo>
                <a:cubicBezTo>
                  <a:pt x="236" y="0"/>
                  <a:pt x="236" y="0"/>
                  <a:pt x="236" y="0"/>
                </a:cubicBezTo>
                <a:cubicBezTo>
                  <a:pt x="209" y="1"/>
                  <a:pt x="182" y="3"/>
                  <a:pt x="154" y="8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>
              <a:latin typeface="Agency FB" panose="020B0503020202020204" pitchFamily="34" charset="0"/>
              <a:ea typeface="微软雅黑" panose="020B0503020204020204" pitchFamily="34" charset="-122"/>
              <a:cs typeface="+mn-ea"/>
              <a:sym typeface="Agency FB" panose="020B0503020202020204" pitchFamily="34" charset="0"/>
            </a:endParaRPr>
          </a:p>
        </p:txBody>
      </p:sp>
      <p:sp>
        <p:nvSpPr>
          <p:cNvPr id="67" name="Freeform 59">
            <a:extLst>
              <a:ext uri="{FF2B5EF4-FFF2-40B4-BE49-F238E27FC236}">
                <a16:creationId xmlns:a16="http://schemas.microsoft.com/office/drawing/2014/main" xmlns="" id="{BFB5F557-956E-4610-8224-DD32EE65D56B}"/>
              </a:ext>
            </a:extLst>
          </p:cNvPr>
          <p:cNvSpPr>
            <a:spLocks/>
          </p:cNvSpPr>
          <p:nvPr/>
        </p:nvSpPr>
        <p:spPr bwMode="auto">
          <a:xfrm>
            <a:off x="5837675" y="1480484"/>
            <a:ext cx="685508" cy="1962143"/>
          </a:xfrm>
          <a:custGeom>
            <a:avLst/>
            <a:gdLst>
              <a:gd name="T0" fmla="*/ 0 w 236"/>
              <a:gd name="T1" fmla="*/ 0 h 677"/>
              <a:gd name="T2" fmla="*/ 0 w 236"/>
              <a:gd name="T3" fmla="*/ 677 h 677"/>
              <a:gd name="T4" fmla="*/ 129 w 236"/>
              <a:gd name="T5" fmla="*/ 677 h 677"/>
              <a:gd name="T6" fmla="*/ 236 w 236"/>
              <a:gd name="T7" fmla="*/ 569 h 677"/>
              <a:gd name="T8" fmla="*/ 236 w 236"/>
              <a:gd name="T9" fmla="*/ 61 h 677"/>
              <a:gd name="T10" fmla="*/ 0 w 236"/>
              <a:gd name="T11" fmla="*/ 0 h 6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36" h="677">
                <a:moveTo>
                  <a:pt x="0" y="0"/>
                </a:moveTo>
                <a:cubicBezTo>
                  <a:pt x="0" y="677"/>
                  <a:pt x="0" y="677"/>
                  <a:pt x="0" y="677"/>
                </a:cubicBezTo>
                <a:cubicBezTo>
                  <a:pt x="23" y="677"/>
                  <a:pt x="63" y="677"/>
                  <a:pt x="129" y="677"/>
                </a:cubicBezTo>
                <a:cubicBezTo>
                  <a:pt x="188" y="677"/>
                  <a:pt x="236" y="652"/>
                  <a:pt x="236" y="569"/>
                </a:cubicBezTo>
                <a:cubicBezTo>
                  <a:pt x="236" y="61"/>
                  <a:pt x="236" y="61"/>
                  <a:pt x="236" y="61"/>
                </a:cubicBezTo>
                <a:cubicBezTo>
                  <a:pt x="168" y="25"/>
                  <a:pt x="89" y="3"/>
                  <a:pt x="0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>
              <a:latin typeface="Agency FB" panose="020B0503020202020204" pitchFamily="34" charset="0"/>
              <a:ea typeface="微软雅黑" panose="020B0503020204020204" pitchFamily="34" charset="-122"/>
              <a:cs typeface="+mn-ea"/>
              <a:sym typeface="Agency FB" panose="020B0503020202020204" pitchFamily="34" charset="0"/>
            </a:endParaRPr>
          </a:p>
        </p:txBody>
      </p:sp>
      <p:sp>
        <p:nvSpPr>
          <p:cNvPr id="68" name="Freeform 60">
            <a:extLst>
              <a:ext uri="{FF2B5EF4-FFF2-40B4-BE49-F238E27FC236}">
                <a16:creationId xmlns:a16="http://schemas.microsoft.com/office/drawing/2014/main" xmlns="" id="{80CC98F9-BFDC-4B60-A073-3C833D874D9F}"/>
              </a:ext>
            </a:extLst>
          </p:cNvPr>
          <p:cNvSpPr>
            <a:spLocks/>
          </p:cNvSpPr>
          <p:nvPr/>
        </p:nvSpPr>
        <p:spPr bwMode="auto">
          <a:xfrm>
            <a:off x="6652337" y="1728857"/>
            <a:ext cx="682197" cy="1478645"/>
          </a:xfrm>
          <a:custGeom>
            <a:avLst/>
            <a:gdLst>
              <a:gd name="T0" fmla="*/ 0 w 235"/>
              <a:gd name="T1" fmla="*/ 0 h 510"/>
              <a:gd name="T2" fmla="*/ 0 w 235"/>
              <a:gd name="T3" fmla="*/ 507 h 510"/>
              <a:gd name="T4" fmla="*/ 235 w 235"/>
              <a:gd name="T5" fmla="*/ 419 h 510"/>
              <a:gd name="T6" fmla="*/ 0 w 235"/>
              <a:gd name="T7" fmla="*/ 0 h 5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35" h="510">
                <a:moveTo>
                  <a:pt x="0" y="0"/>
                </a:moveTo>
                <a:cubicBezTo>
                  <a:pt x="0" y="507"/>
                  <a:pt x="0" y="507"/>
                  <a:pt x="0" y="507"/>
                </a:cubicBezTo>
                <a:cubicBezTo>
                  <a:pt x="106" y="508"/>
                  <a:pt x="235" y="510"/>
                  <a:pt x="235" y="419"/>
                </a:cubicBezTo>
                <a:cubicBezTo>
                  <a:pt x="235" y="265"/>
                  <a:pt x="150" y="99"/>
                  <a:pt x="0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>
              <a:latin typeface="Agency FB" panose="020B0503020202020204" pitchFamily="34" charset="0"/>
              <a:ea typeface="微软雅黑" panose="020B0503020204020204" pitchFamily="34" charset="-122"/>
              <a:cs typeface="+mn-ea"/>
              <a:sym typeface="Agency FB" panose="020B0503020202020204" pitchFamily="34" charset="0"/>
            </a:endParaRPr>
          </a:p>
        </p:txBody>
      </p:sp>
      <p:grpSp>
        <p:nvGrpSpPr>
          <p:cNvPr id="69" name="Group 7">
            <a:extLst>
              <a:ext uri="{FF2B5EF4-FFF2-40B4-BE49-F238E27FC236}">
                <a16:creationId xmlns:a16="http://schemas.microsoft.com/office/drawing/2014/main" xmlns="" id="{B359D748-2714-41CC-9CEA-631BB0AD57BB}"/>
              </a:ext>
            </a:extLst>
          </p:cNvPr>
          <p:cNvGrpSpPr/>
          <p:nvPr/>
        </p:nvGrpSpPr>
        <p:grpSpPr>
          <a:xfrm>
            <a:off x="4211662" y="1682494"/>
            <a:ext cx="683853" cy="2053212"/>
            <a:chOff x="1153180" y="1990510"/>
            <a:chExt cx="683853" cy="2053212"/>
          </a:xfrm>
          <a:solidFill>
            <a:schemeClr val="accent1"/>
          </a:solidFill>
        </p:grpSpPr>
        <p:sp>
          <p:nvSpPr>
            <p:cNvPr id="70" name="Freeform 57">
              <a:extLst>
                <a:ext uri="{FF2B5EF4-FFF2-40B4-BE49-F238E27FC236}">
                  <a16:creationId xmlns:a16="http://schemas.microsoft.com/office/drawing/2014/main" xmlns="" id="{6FCBD0FB-5F80-43D1-9B06-232248EFD81B}"/>
                </a:ext>
              </a:extLst>
            </p:cNvPr>
            <p:cNvSpPr>
              <a:spLocks/>
            </p:cNvSpPr>
            <p:nvPr/>
          </p:nvSpPr>
          <p:spPr bwMode="auto">
            <a:xfrm>
              <a:off x="1153180" y="1990510"/>
              <a:ext cx="683853" cy="2053212"/>
            </a:xfrm>
            <a:custGeom>
              <a:avLst/>
              <a:gdLst>
                <a:gd name="T0" fmla="*/ 0 w 236"/>
                <a:gd name="T1" fmla="*/ 448 h 708"/>
                <a:gd name="T2" fmla="*/ 236 w 236"/>
                <a:gd name="T3" fmla="*/ 708 h 708"/>
                <a:gd name="T4" fmla="*/ 236 w 236"/>
                <a:gd name="T5" fmla="*/ 0 h 708"/>
                <a:gd name="T6" fmla="*/ 0 w 236"/>
                <a:gd name="T7" fmla="*/ 448 h 7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6" h="708">
                  <a:moveTo>
                    <a:pt x="0" y="448"/>
                  </a:moveTo>
                  <a:cubicBezTo>
                    <a:pt x="0" y="606"/>
                    <a:pt x="123" y="691"/>
                    <a:pt x="236" y="708"/>
                  </a:cubicBezTo>
                  <a:cubicBezTo>
                    <a:pt x="236" y="0"/>
                    <a:pt x="236" y="0"/>
                    <a:pt x="236" y="0"/>
                  </a:cubicBezTo>
                  <a:cubicBezTo>
                    <a:pt x="24" y="108"/>
                    <a:pt x="0" y="282"/>
                    <a:pt x="0" y="4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latin typeface="Agency FB" panose="020B0503020202020204" pitchFamily="34" charset="0"/>
                <a:ea typeface="微软雅黑" panose="020B0503020204020204" pitchFamily="34" charset="-122"/>
                <a:cs typeface="+mn-ea"/>
                <a:sym typeface="Agency FB" panose="020B0503020202020204" pitchFamily="34" charset="0"/>
              </a:endParaRPr>
            </a:p>
          </p:txBody>
        </p:sp>
        <p:sp>
          <p:nvSpPr>
            <p:cNvPr id="71" name="Text Placeholder 33">
              <a:extLst>
                <a:ext uri="{FF2B5EF4-FFF2-40B4-BE49-F238E27FC236}">
                  <a16:creationId xmlns:a16="http://schemas.microsoft.com/office/drawing/2014/main" xmlns="" id="{686C5553-49A5-4080-B5DB-EF6ED5A8854A}"/>
                </a:ext>
              </a:extLst>
            </p:cNvPr>
            <p:cNvSpPr txBox="1">
              <a:spLocks/>
            </p:cNvSpPr>
            <p:nvPr/>
          </p:nvSpPr>
          <p:spPr>
            <a:xfrm>
              <a:off x="1346759" y="2809982"/>
              <a:ext cx="336143" cy="303368"/>
            </a:xfrm>
            <a:prstGeom prst="rect">
              <a:avLst/>
            </a:prstGeom>
            <a:grpFill/>
          </p:spPr>
          <p:txBody>
            <a:bodyPr lIns="0" tIns="0" rIns="0" bIns="0" anchor="ctr"/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en-AU" sz="1600" b="1" dirty="0">
                  <a:solidFill>
                    <a:schemeClr val="bg1"/>
                  </a:solidFill>
                  <a:latin typeface="Agency FB" panose="020B0503020202020204" pitchFamily="34" charset="0"/>
                  <a:ea typeface="微软雅黑" panose="020B0503020204020204" pitchFamily="34" charset="-122"/>
                  <a:cs typeface="+mn-ea"/>
                  <a:sym typeface="Agency FB" panose="020B0503020202020204" pitchFamily="34" charset="0"/>
                </a:rPr>
                <a:t>01</a:t>
              </a:r>
            </a:p>
          </p:txBody>
        </p:sp>
      </p:grpSp>
      <p:sp>
        <p:nvSpPr>
          <p:cNvPr id="72" name="Text Placeholder 33">
            <a:extLst>
              <a:ext uri="{FF2B5EF4-FFF2-40B4-BE49-F238E27FC236}">
                <a16:creationId xmlns:a16="http://schemas.microsoft.com/office/drawing/2014/main" xmlns="" id="{049B17F0-BBED-4530-A8CE-B918F3F4F4DD}"/>
              </a:ext>
            </a:extLst>
          </p:cNvPr>
          <p:cNvSpPr txBox="1">
            <a:spLocks/>
          </p:cNvSpPr>
          <p:nvPr/>
        </p:nvSpPr>
        <p:spPr>
          <a:xfrm>
            <a:off x="5183774" y="2501966"/>
            <a:ext cx="336143" cy="303368"/>
          </a:xfrm>
          <a:prstGeom prst="rect">
            <a:avLst/>
          </a:prstGeom>
        </p:spPr>
        <p:txBody>
          <a:bodyPr lIns="0" tIns="0" rIns="0" bIns="0" anchor="ctr"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AU" sz="1600" b="1" dirty="0">
                <a:solidFill>
                  <a:schemeClr val="bg1"/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+mn-ea"/>
                <a:sym typeface="Agency FB" panose="020B0503020202020204" pitchFamily="34" charset="0"/>
              </a:rPr>
              <a:t>02</a:t>
            </a:r>
          </a:p>
        </p:txBody>
      </p:sp>
      <p:sp>
        <p:nvSpPr>
          <p:cNvPr id="73" name="Text Placeholder 33">
            <a:extLst>
              <a:ext uri="{FF2B5EF4-FFF2-40B4-BE49-F238E27FC236}">
                <a16:creationId xmlns:a16="http://schemas.microsoft.com/office/drawing/2014/main" xmlns="" id="{AAA103AF-CD3F-4A42-9CA2-CA1956A40273}"/>
              </a:ext>
            </a:extLst>
          </p:cNvPr>
          <p:cNvSpPr txBox="1">
            <a:spLocks/>
          </p:cNvSpPr>
          <p:nvPr/>
        </p:nvSpPr>
        <p:spPr>
          <a:xfrm>
            <a:off x="5991295" y="2501966"/>
            <a:ext cx="336143" cy="303368"/>
          </a:xfrm>
          <a:prstGeom prst="rect">
            <a:avLst/>
          </a:prstGeom>
        </p:spPr>
        <p:txBody>
          <a:bodyPr lIns="0" tIns="0" rIns="0" bIns="0" anchor="ctr"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AU" sz="1600" b="1" dirty="0">
                <a:solidFill>
                  <a:schemeClr val="bg1"/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+mn-ea"/>
                <a:sym typeface="Agency FB" panose="020B0503020202020204" pitchFamily="34" charset="0"/>
              </a:rPr>
              <a:t>03</a:t>
            </a:r>
          </a:p>
        </p:txBody>
      </p:sp>
      <p:sp>
        <p:nvSpPr>
          <p:cNvPr id="74" name="Text Placeholder 33">
            <a:extLst>
              <a:ext uri="{FF2B5EF4-FFF2-40B4-BE49-F238E27FC236}">
                <a16:creationId xmlns:a16="http://schemas.microsoft.com/office/drawing/2014/main" xmlns="" id="{949F0795-C72D-4578-930B-D4AD857B3B79}"/>
              </a:ext>
            </a:extLst>
          </p:cNvPr>
          <p:cNvSpPr txBox="1">
            <a:spLocks/>
          </p:cNvSpPr>
          <p:nvPr/>
        </p:nvSpPr>
        <p:spPr>
          <a:xfrm>
            <a:off x="6769828" y="2501966"/>
            <a:ext cx="336143" cy="303368"/>
          </a:xfrm>
          <a:prstGeom prst="rect">
            <a:avLst/>
          </a:prstGeom>
        </p:spPr>
        <p:txBody>
          <a:bodyPr lIns="0" tIns="0" rIns="0" bIns="0" anchor="ctr"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AU" sz="1600" b="1" dirty="0">
                <a:solidFill>
                  <a:schemeClr val="bg1"/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+mn-ea"/>
                <a:sym typeface="Agency FB" panose="020B0503020202020204" pitchFamily="34" charset="0"/>
              </a:rPr>
              <a:t>04</a:t>
            </a:r>
          </a:p>
        </p:txBody>
      </p:sp>
      <p:grpSp>
        <p:nvGrpSpPr>
          <p:cNvPr id="75" name="Group 29">
            <a:extLst>
              <a:ext uri="{FF2B5EF4-FFF2-40B4-BE49-F238E27FC236}">
                <a16:creationId xmlns:a16="http://schemas.microsoft.com/office/drawing/2014/main" xmlns="" id="{2E2B66A5-CC36-4E96-A172-B89F5D6AF7BA}"/>
              </a:ext>
            </a:extLst>
          </p:cNvPr>
          <p:cNvGrpSpPr/>
          <p:nvPr/>
        </p:nvGrpSpPr>
        <p:grpSpPr>
          <a:xfrm>
            <a:off x="1619245" y="1751498"/>
            <a:ext cx="2840655" cy="556691"/>
            <a:chOff x="1429463" y="2730700"/>
            <a:chExt cx="2840655" cy="556691"/>
          </a:xfrm>
        </p:grpSpPr>
        <p:cxnSp>
          <p:nvCxnSpPr>
            <p:cNvPr id="76" name="Straight Connector 30">
              <a:extLst>
                <a:ext uri="{FF2B5EF4-FFF2-40B4-BE49-F238E27FC236}">
                  <a16:creationId xmlns:a16="http://schemas.microsoft.com/office/drawing/2014/main" xmlns="" id="{CEE28BAD-7186-4481-9404-C85F9B262717}"/>
                </a:ext>
              </a:extLst>
            </p:cNvPr>
            <p:cNvCxnSpPr/>
            <p:nvPr/>
          </p:nvCxnSpPr>
          <p:spPr>
            <a:xfrm>
              <a:off x="3742122" y="2730700"/>
              <a:ext cx="527996" cy="556691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Straight Connector 31">
              <a:extLst>
                <a:ext uri="{FF2B5EF4-FFF2-40B4-BE49-F238E27FC236}">
                  <a16:creationId xmlns:a16="http://schemas.microsoft.com/office/drawing/2014/main" xmlns="" id="{0E72FCCE-3747-4481-971E-773F3A99CFB6}"/>
                </a:ext>
              </a:extLst>
            </p:cNvPr>
            <p:cNvCxnSpPr/>
            <p:nvPr/>
          </p:nvCxnSpPr>
          <p:spPr>
            <a:xfrm>
              <a:off x="1429463" y="2730700"/>
              <a:ext cx="2312659" cy="0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8" name="Group 32">
            <a:extLst>
              <a:ext uri="{FF2B5EF4-FFF2-40B4-BE49-F238E27FC236}">
                <a16:creationId xmlns:a16="http://schemas.microsoft.com/office/drawing/2014/main" xmlns="" id="{B10E7BAF-B9AA-4F41-B757-E1216480F6B6}"/>
              </a:ext>
            </a:extLst>
          </p:cNvPr>
          <p:cNvGrpSpPr/>
          <p:nvPr/>
        </p:nvGrpSpPr>
        <p:grpSpPr>
          <a:xfrm>
            <a:off x="1811733" y="1171743"/>
            <a:ext cx="2482643" cy="1134403"/>
            <a:chOff x="6450679" y="3228728"/>
            <a:chExt cx="2482643" cy="1134403"/>
          </a:xfrm>
        </p:grpSpPr>
        <p:sp>
          <p:nvSpPr>
            <p:cNvPr id="111" name="AutoShape 112">
              <a:extLst>
                <a:ext uri="{FF2B5EF4-FFF2-40B4-BE49-F238E27FC236}">
                  <a16:creationId xmlns:a16="http://schemas.microsoft.com/office/drawing/2014/main" xmlns="" id="{01ABBD51-A5C2-46AB-9FFE-239E732A10B2}"/>
                </a:ext>
              </a:extLst>
            </p:cNvPr>
            <p:cNvSpPr>
              <a:spLocks/>
            </p:cNvSpPr>
            <p:nvPr/>
          </p:nvSpPr>
          <p:spPr bwMode="auto">
            <a:xfrm>
              <a:off x="6450679" y="3228728"/>
              <a:ext cx="509379" cy="510250"/>
            </a:xfrm>
            <a:custGeom>
              <a:avLst/>
              <a:gdLst>
                <a:gd name="T0" fmla="*/ 10510 w 21020"/>
                <a:gd name="T1" fmla="*/ 10800 h 21600"/>
                <a:gd name="T2" fmla="*/ 10510 w 21020"/>
                <a:gd name="T3" fmla="*/ 10800 h 21600"/>
                <a:gd name="T4" fmla="*/ 10510 w 21020"/>
                <a:gd name="T5" fmla="*/ 10800 h 21600"/>
                <a:gd name="T6" fmla="*/ 10510 w 2102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020" h="21600">
                  <a:moveTo>
                    <a:pt x="18846" y="7946"/>
                  </a:moveTo>
                  <a:lnTo>
                    <a:pt x="17740" y="9091"/>
                  </a:lnTo>
                  <a:cubicBezTo>
                    <a:pt x="17740" y="8939"/>
                    <a:pt x="17758" y="8792"/>
                    <a:pt x="17744" y="8636"/>
                  </a:cubicBezTo>
                  <a:cubicBezTo>
                    <a:pt x="17629" y="7331"/>
                    <a:pt x="17036" y="6068"/>
                    <a:pt x="16074" y="5080"/>
                  </a:cubicBezTo>
                  <a:cubicBezTo>
                    <a:pt x="15004" y="3980"/>
                    <a:pt x="13585" y="3348"/>
                    <a:pt x="12180" y="3345"/>
                  </a:cubicBezTo>
                  <a:lnTo>
                    <a:pt x="13268" y="2218"/>
                  </a:lnTo>
                  <a:cubicBezTo>
                    <a:pt x="13812" y="1659"/>
                    <a:pt x="14572" y="1350"/>
                    <a:pt x="15403" y="1350"/>
                  </a:cubicBezTo>
                  <a:cubicBezTo>
                    <a:pt x="16460" y="1350"/>
                    <a:pt x="17546" y="1840"/>
                    <a:pt x="18381" y="2696"/>
                  </a:cubicBezTo>
                  <a:cubicBezTo>
                    <a:pt x="19165" y="3500"/>
                    <a:pt x="19631" y="4499"/>
                    <a:pt x="19698" y="5510"/>
                  </a:cubicBezTo>
                  <a:cubicBezTo>
                    <a:pt x="19760" y="6453"/>
                    <a:pt x="19457" y="7317"/>
                    <a:pt x="18846" y="7946"/>
                  </a:cubicBezTo>
                  <a:moveTo>
                    <a:pt x="5828" y="19329"/>
                  </a:moveTo>
                  <a:cubicBezTo>
                    <a:pt x="5813" y="18424"/>
                    <a:pt x="5454" y="17481"/>
                    <a:pt x="4730" y="16739"/>
                  </a:cubicBezTo>
                  <a:cubicBezTo>
                    <a:pt x="4046" y="16034"/>
                    <a:pt x="3150" y="15628"/>
                    <a:pt x="2257" y="15592"/>
                  </a:cubicBezTo>
                  <a:lnTo>
                    <a:pt x="2911" y="13157"/>
                  </a:lnTo>
                  <a:cubicBezTo>
                    <a:pt x="2959" y="12995"/>
                    <a:pt x="3052" y="12835"/>
                    <a:pt x="3168" y="12695"/>
                  </a:cubicBezTo>
                  <a:cubicBezTo>
                    <a:pt x="4485" y="11726"/>
                    <a:pt x="6512" y="12012"/>
                    <a:pt x="7920" y="13460"/>
                  </a:cubicBezTo>
                  <a:cubicBezTo>
                    <a:pt x="9409" y="14990"/>
                    <a:pt x="9639" y="17230"/>
                    <a:pt x="8492" y="18568"/>
                  </a:cubicBezTo>
                  <a:cubicBezTo>
                    <a:pt x="8416" y="18609"/>
                    <a:pt x="8339" y="18648"/>
                    <a:pt x="8256" y="18675"/>
                  </a:cubicBezTo>
                  <a:cubicBezTo>
                    <a:pt x="8256" y="18675"/>
                    <a:pt x="5828" y="19329"/>
                    <a:pt x="5828" y="19329"/>
                  </a:cubicBezTo>
                  <a:close/>
                  <a:moveTo>
                    <a:pt x="2737" y="20164"/>
                  </a:moveTo>
                  <a:cubicBezTo>
                    <a:pt x="2665" y="20181"/>
                    <a:pt x="2443" y="20239"/>
                    <a:pt x="2291" y="20249"/>
                  </a:cubicBezTo>
                  <a:cubicBezTo>
                    <a:pt x="1751" y="20244"/>
                    <a:pt x="1313" y="19792"/>
                    <a:pt x="1313" y="19237"/>
                  </a:cubicBezTo>
                  <a:cubicBezTo>
                    <a:pt x="1321" y="19124"/>
                    <a:pt x="1365" y="18929"/>
                    <a:pt x="1380" y="18857"/>
                  </a:cubicBezTo>
                  <a:lnTo>
                    <a:pt x="2071" y="16283"/>
                  </a:lnTo>
                  <a:cubicBezTo>
                    <a:pt x="2822" y="16261"/>
                    <a:pt x="3630" y="16562"/>
                    <a:pt x="4265" y="17215"/>
                  </a:cubicBezTo>
                  <a:cubicBezTo>
                    <a:pt x="4911" y="17878"/>
                    <a:pt x="5214" y="18725"/>
                    <a:pt x="5181" y="19504"/>
                  </a:cubicBezTo>
                  <a:cubicBezTo>
                    <a:pt x="5181" y="19504"/>
                    <a:pt x="2737" y="20164"/>
                    <a:pt x="2737" y="20164"/>
                  </a:cubicBezTo>
                  <a:close/>
                  <a:moveTo>
                    <a:pt x="6888" y="11179"/>
                  </a:moveTo>
                  <a:cubicBezTo>
                    <a:pt x="6280" y="10927"/>
                    <a:pt x="5642" y="10783"/>
                    <a:pt x="5004" y="10774"/>
                  </a:cubicBezTo>
                  <a:lnTo>
                    <a:pt x="10063" y="5536"/>
                  </a:lnTo>
                  <a:cubicBezTo>
                    <a:pt x="10838" y="4759"/>
                    <a:pt x="11966" y="4536"/>
                    <a:pt x="13077" y="4819"/>
                  </a:cubicBezTo>
                  <a:cubicBezTo>
                    <a:pt x="13077" y="4819"/>
                    <a:pt x="6888" y="11179"/>
                    <a:pt x="6888" y="11179"/>
                  </a:cubicBezTo>
                  <a:close/>
                  <a:moveTo>
                    <a:pt x="9717" y="13672"/>
                  </a:moveTo>
                  <a:cubicBezTo>
                    <a:pt x="9473" y="13258"/>
                    <a:pt x="9194" y="12859"/>
                    <a:pt x="8848" y="12505"/>
                  </a:cubicBezTo>
                  <a:cubicBezTo>
                    <a:pt x="8447" y="12093"/>
                    <a:pt x="7986" y="11770"/>
                    <a:pt x="7507" y="11498"/>
                  </a:cubicBezTo>
                  <a:lnTo>
                    <a:pt x="13767" y="5064"/>
                  </a:lnTo>
                  <a:cubicBezTo>
                    <a:pt x="14259" y="5288"/>
                    <a:pt x="14729" y="5607"/>
                    <a:pt x="15145" y="6035"/>
                  </a:cubicBezTo>
                  <a:cubicBezTo>
                    <a:pt x="15500" y="6398"/>
                    <a:pt x="15775" y="6806"/>
                    <a:pt x="15987" y="7229"/>
                  </a:cubicBezTo>
                  <a:cubicBezTo>
                    <a:pt x="15987" y="7229"/>
                    <a:pt x="9717" y="13672"/>
                    <a:pt x="9717" y="13672"/>
                  </a:cubicBezTo>
                  <a:close/>
                  <a:moveTo>
                    <a:pt x="10519" y="16061"/>
                  </a:moveTo>
                  <a:cubicBezTo>
                    <a:pt x="10465" y="15452"/>
                    <a:pt x="10298" y="14854"/>
                    <a:pt x="10047" y="14288"/>
                  </a:cubicBezTo>
                  <a:lnTo>
                    <a:pt x="16257" y="7906"/>
                  </a:lnTo>
                  <a:cubicBezTo>
                    <a:pt x="16637" y="9140"/>
                    <a:pt x="16442" y="10429"/>
                    <a:pt x="15610" y="11284"/>
                  </a:cubicBezTo>
                  <a:cubicBezTo>
                    <a:pt x="15604" y="11290"/>
                    <a:pt x="15598" y="11293"/>
                    <a:pt x="15593" y="11298"/>
                  </a:cubicBezTo>
                  <a:lnTo>
                    <a:pt x="15602" y="11306"/>
                  </a:lnTo>
                  <a:lnTo>
                    <a:pt x="10525" y="16565"/>
                  </a:lnTo>
                  <a:cubicBezTo>
                    <a:pt x="10527" y="16397"/>
                    <a:pt x="10534" y="16232"/>
                    <a:pt x="10519" y="16061"/>
                  </a:cubicBezTo>
                  <a:moveTo>
                    <a:pt x="19308" y="1741"/>
                  </a:moveTo>
                  <a:cubicBezTo>
                    <a:pt x="18228" y="632"/>
                    <a:pt x="16805" y="0"/>
                    <a:pt x="15403" y="0"/>
                  </a:cubicBezTo>
                  <a:cubicBezTo>
                    <a:pt x="14220" y="0"/>
                    <a:pt x="13131" y="450"/>
                    <a:pt x="12335" y="1266"/>
                  </a:cubicBezTo>
                  <a:lnTo>
                    <a:pt x="9138" y="4577"/>
                  </a:lnTo>
                  <a:cubicBezTo>
                    <a:pt x="9129" y="4585"/>
                    <a:pt x="9118" y="4592"/>
                    <a:pt x="9108" y="4602"/>
                  </a:cubicBezTo>
                  <a:cubicBezTo>
                    <a:pt x="9103" y="4608"/>
                    <a:pt x="9100" y="4614"/>
                    <a:pt x="9095" y="4620"/>
                  </a:cubicBezTo>
                  <a:lnTo>
                    <a:pt x="9096" y="4621"/>
                  </a:lnTo>
                  <a:lnTo>
                    <a:pt x="2310" y="11647"/>
                  </a:lnTo>
                  <a:cubicBezTo>
                    <a:pt x="1998" y="11966"/>
                    <a:pt x="1771" y="12364"/>
                    <a:pt x="1645" y="12797"/>
                  </a:cubicBezTo>
                  <a:lnTo>
                    <a:pt x="102" y="18541"/>
                  </a:lnTo>
                  <a:cubicBezTo>
                    <a:pt x="100" y="18557"/>
                    <a:pt x="0" y="19008"/>
                    <a:pt x="0" y="19237"/>
                  </a:cubicBezTo>
                  <a:cubicBezTo>
                    <a:pt x="0" y="20541"/>
                    <a:pt x="1030" y="21599"/>
                    <a:pt x="2302" y="21599"/>
                  </a:cubicBezTo>
                  <a:cubicBezTo>
                    <a:pt x="2554" y="21599"/>
                    <a:pt x="3044" y="21475"/>
                    <a:pt x="3062" y="21473"/>
                  </a:cubicBezTo>
                  <a:lnTo>
                    <a:pt x="8630" y="19969"/>
                  </a:lnTo>
                  <a:cubicBezTo>
                    <a:pt x="9054" y="19839"/>
                    <a:pt x="9439" y="19604"/>
                    <a:pt x="9750" y="19283"/>
                  </a:cubicBezTo>
                  <a:lnTo>
                    <a:pt x="19776" y="8899"/>
                  </a:lnTo>
                  <a:cubicBezTo>
                    <a:pt x="21600" y="7023"/>
                    <a:pt x="21394" y="3881"/>
                    <a:pt x="19308" y="1741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pPr defTabSz="457200"/>
              <a:endParaRPr lang="en-US" sz="3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gency FB" panose="020B0503020202020204" pitchFamily="34" charset="0"/>
                <a:ea typeface="微软雅黑" panose="020B0503020204020204" pitchFamily="34" charset="-122"/>
                <a:cs typeface="+mn-ea"/>
                <a:sym typeface="Agency FB" panose="020B0503020202020204" pitchFamily="34" charset="0"/>
              </a:endParaRPr>
            </a:p>
          </p:txBody>
        </p:sp>
        <p:sp>
          <p:nvSpPr>
            <p:cNvPr id="112" name="Rectangle 34">
              <a:extLst>
                <a:ext uri="{FF2B5EF4-FFF2-40B4-BE49-F238E27FC236}">
                  <a16:creationId xmlns:a16="http://schemas.microsoft.com/office/drawing/2014/main" xmlns="" id="{53990391-1DE2-4B6B-9E8B-AD88BF124035}"/>
                </a:ext>
              </a:extLst>
            </p:cNvPr>
            <p:cNvSpPr/>
            <p:nvPr/>
          </p:nvSpPr>
          <p:spPr>
            <a:xfrm>
              <a:off x="7101436" y="3407863"/>
              <a:ext cx="1016625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>
                  <a:solidFill>
                    <a:schemeClr val="accent1"/>
                  </a:solidFill>
                  <a:latin typeface="Agency FB" panose="020B0503020202020204" pitchFamily="34" charset="0"/>
                  <a:ea typeface="微软雅黑" panose="020B0503020204020204" pitchFamily="34" charset="-122"/>
                  <a:cs typeface="+mn-ea"/>
                  <a:sym typeface="Agency FB" panose="020B0503020202020204" pitchFamily="34" charset="0"/>
                </a:rPr>
                <a:t>Web Design</a:t>
              </a:r>
            </a:p>
          </p:txBody>
        </p:sp>
        <p:sp>
          <p:nvSpPr>
            <p:cNvPr id="113" name="TextBox 35">
              <a:extLst>
                <a:ext uri="{FF2B5EF4-FFF2-40B4-BE49-F238E27FC236}">
                  <a16:creationId xmlns:a16="http://schemas.microsoft.com/office/drawing/2014/main" xmlns="" id="{14D72842-DAE6-49DF-8148-F01233B43100}"/>
                </a:ext>
              </a:extLst>
            </p:cNvPr>
            <p:cNvSpPr txBox="1"/>
            <p:nvPr/>
          </p:nvSpPr>
          <p:spPr>
            <a:xfrm>
              <a:off x="6450679" y="3839911"/>
              <a:ext cx="248264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gency FB" panose="020B0503020202020204" pitchFamily="34" charset="0"/>
                  <a:ea typeface="微软雅黑" panose="020B0503020204020204" pitchFamily="34" charset="-122"/>
                  <a:cs typeface="+mn-ea"/>
                  <a:sym typeface="Agency FB" panose="020B0503020202020204" pitchFamily="34" charset="0"/>
                </a:rPr>
                <a:t>Lorem ipsum dolor sit </a:t>
              </a:r>
              <a:r>
                <a:rPr lang="en-US" sz="14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Agency FB" panose="020B0503020202020204" pitchFamily="34" charset="0"/>
                  <a:ea typeface="微软雅黑" panose="020B0503020204020204" pitchFamily="34" charset="-122"/>
                  <a:cs typeface="+mn-ea"/>
                  <a:sym typeface="Agency FB" panose="020B0503020202020204" pitchFamily="34" charset="0"/>
                </a:rPr>
                <a:t>amet</a:t>
              </a:r>
              <a:r>
                <a:rPr 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gency FB" panose="020B0503020202020204" pitchFamily="34" charset="0"/>
                  <a:ea typeface="微软雅黑" panose="020B0503020204020204" pitchFamily="34" charset="-122"/>
                  <a:cs typeface="+mn-ea"/>
                  <a:sym typeface="Agency FB" panose="020B0503020202020204" pitchFamily="34" charset="0"/>
                </a:rPr>
                <a:t> </a:t>
              </a:r>
              <a:r>
                <a:rPr lang="en-US" sz="14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Agency FB" panose="020B0503020202020204" pitchFamily="34" charset="0"/>
                  <a:ea typeface="微软雅黑" panose="020B0503020204020204" pitchFamily="34" charset="-122"/>
                  <a:cs typeface="+mn-ea"/>
                  <a:sym typeface="Agency FB" panose="020B0503020202020204" pitchFamily="34" charset="0"/>
                </a:rPr>
                <a:t>consectetur</a:t>
              </a:r>
              <a:r>
                <a:rPr 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gency FB" panose="020B0503020202020204" pitchFamily="34" charset="0"/>
                  <a:ea typeface="微软雅黑" panose="020B0503020204020204" pitchFamily="34" charset="-122"/>
                  <a:cs typeface="+mn-ea"/>
                  <a:sym typeface="Agency FB" panose="020B0503020202020204" pitchFamily="34" charset="0"/>
                </a:rPr>
                <a:t> </a:t>
              </a:r>
              <a:r>
                <a:rPr lang="en-US" sz="14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Agency FB" panose="020B0503020202020204" pitchFamily="34" charset="0"/>
                  <a:ea typeface="微软雅黑" panose="020B0503020204020204" pitchFamily="34" charset="-122"/>
                  <a:cs typeface="+mn-ea"/>
                  <a:sym typeface="Agency FB" panose="020B0503020202020204" pitchFamily="34" charset="0"/>
                </a:rPr>
                <a:t>adipiscing</a:t>
              </a:r>
              <a:r>
                <a:rPr 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gency FB" panose="020B0503020202020204" pitchFamily="34" charset="0"/>
                  <a:ea typeface="微软雅黑" panose="020B0503020204020204" pitchFamily="34" charset="-122"/>
                  <a:cs typeface="+mn-ea"/>
                  <a:sym typeface="Agency FB" panose="020B0503020202020204" pitchFamily="34" charset="0"/>
                </a:rPr>
                <a:t> </a:t>
              </a:r>
              <a:r>
                <a:rPr lang="en-US" sz="14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Agency FB" panose="020B0503020202020204" pitchFamily="34" charset="0"/>
                  <a:ea typeface="微软雅黑" panose="020B0503020204020204" pitchFamily="34" charset="-122"/>
                  <a:cs typeface="+mn-ea"/>
                  <a:sym typeface="Agency FB" panose="020B0503020202020204" pitchFamily="34" charset="0"/>
                </a:rPr>
                <a:t>elit</a:t>
              </a:r>
              <a:endParaRPr 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+mn-ea"/>
                <a:sym typeface="Agency FB" panose="020B0503020202020204" pitchFamily="34" charset="0"/>
              </a:endParaRPr>
            </a:p>
          </p:txBody>
        </p:sp>
      </p:grpSp>
      <p:grpSp>
        <p:nvGrpSpPr>
          <p:cNvPr id="114" name="Group 36">
            <a:extLst>
              <a:ext uri="{FF2B5EF4-FFF2-40B4-BE49-F238E27FC236}">
                <a16:creationId xmlns:a16="http://schemas.microsoft.com/office/drawing/2014/main" xmlns="" id="{C74D284C-288B-4880-99C3-0BD8138E0B70}"/>
              </a:ext>
            </a:extLst>
          </p:cNvPr>
          <p:cNvGrpSpPr/>
          <p:nvPr/>
        </p:nvGrpSpPr>
        <p:grpSpPr>
          <a:xfrm>
            <a:off x="6907256" y="1685917"/>
            <a:ext cx="3040503" cy="700929"/>
            <a:chOff x="7160952" y="2625341"/>
            <a:chExt cx="3040503" cy="700929"/>
          </a:xfrm>
        </p:grpSpPr>
        <p:cxnSp>
          <p:nvCxnSpPr>
            <p:cNvPr id="115" name="Straight Connector 37">
              <a:extLst>
                <a:ext uri="{FF2B5EF4-FFF2-40B4-BE49-F238E27FC236}">
                  <a16:creationId xmlns:a16="http://schemas.microsoft.com/office/drawing/2014/main" xmlns="" id="{F92CFDB9-C170-45A6-96BF-7846F482F51E}"/>
                </a:ext>
              </a:extLst>
            </p:cNvPr>
            <p:cNvCxnSpPr/>
            <p:nvPr/>
          </p:nvCxnSpPr>
          <p:spPr>
            <a:xfrm flipH="1">
              <a:off x="7160952" y="2625341"/>
              <a:ext cx="732463" cy="700929"/>
            </a:xfrm>
            <a:prstGeom prst="line">
              <a:avLst/>
            </a:prstGeom>
            <a:ln w="19050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6" name="Straight Connector 38">
              <a:extLst>
                <a:ext uri="{FF2B5EF4-FFF2-40B4-BE49-F238E27FC236}">
                  <a16:creationId xmlns:a16="http://schemas.microsoft.com/office/drawing/2014/main" xmlns="" id="{FBFD0FB4-B4B1-4CA3-AD4E-6856DC4FDEE5}"/>
                </a:ext>
              </a:extLst>
            </p:cNvPr>
            <p:cNvCxnSpPr/>
            <p:nvPr/>
          </p:nvCxnSpPr>
          <p:spPr>
            <a:xfrm>
              <a:off x="7888796" y="2625341"/>
              <a:ext cx="2312659" cy="0"/>
            </a:xfrm>
            <a:prstGeom prst="line">
              <a:avLst/>
            </a:prstGeom>
            <a:ln w="19050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7" name="Group 39">
            <a:extLst>
              <a:ext uri="{FF2B5EF4-FFF2-40B4-BE49-F238E27FC236}">
                <a16:creationId xmlns:a16="http://schemas.microsoft.com/office/drawing/2014/main" xmlns="" id="{B8B76543-F766-483C-8F78-3AEB1DEBEF21}"/>
              </a:ext>
            </a:extLst>
          </p:cNvPr>
          <p:cNvGrpSpPr/>
          <p:nvPr/>
        </p:nvGrpSpPr>
        <p:grpSpPr>
          <a:xfrm>
            <a:off x="7809351" y="1199599"/>
            <a:ext cx="2497449" cy="1062395"/>
            <a:chOff x="8487381" y="1710506"/>
            <a:chExt cx="2497449" cy="1062395"/>
          </a:xfrm>
        </p:grpSpPr>
        <p:grpSp>
          <p:nvGrpSpPr>
            <p:cNvPr id="118" name="Group 40">
              <a:extLst>
                <a:ext uri="{FF2B5EF4-FFF2-40B4-BE49-F238E27FC236}">
                  <a16:creationId xmlns:a16="http://schemas.microsoft.com/office/drawing/2014/main" xmlns="" id="{7EA07C1F-0B84-43E6-BE22-1283DD813235}"/>
                </a:ext>
              </a:extLst>
            </p:cNvPr>
            <p:cNvGrpSpPr/>
            <p:nvPr/>
          </p:nvGrpSpPr>
          <p:grpSpPr>
            <a:xfrm>
              <a:off x="8502187" y="1817633"/>
              <a:ext cx="2482643" cy="955268"/>
              <a:chOff x="9072890" y="1981322"/>
              <a:chExt cx="2482643" cy="955268"/>
            </a:xfrm>
          </p:grpSpPr>
          <p:sp>
            <p:nvSpPr>
              <p:cNvPr id="120" name="Rectangle 42">
                <a:extLst>
                  <a:ext uri="{FF2B5EF4-FFF2-40B4-BE49-F238E27FC236}">
                    <a16:creationId xmlns:a16="http://schemas.microsoft.com/office/drawing/2014/main" xmlns="" id="{A7370C10-80C5-4F11-A6E8-81F948BE4CF7}"/>
                  </a:ext>
                </a:extLst>
              </p:cNvPr>
              <p:cNvSpPr/>
              <p:nvPr/>
            </p:nvSpPr>
            <p:spPr>
              <a:xfrm>
                <a:off x="9597555" y="1981322"/>
                <a:ext cx="1085554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dirty="0">
                    <a:solidFill>
                      <a:schemeClr val="accent4"/>
                    </a:solidFill>
                    <a:latin typeface="Agency FB" panose="020B0503020202020204" pitchFamily="34" charset="0"/>
                    <a:ea typeface="微软雅黑" panose="020B0503020204020204" pitchFamily="34" charset="-122"/>
                    <a:cs typeface="+mn-ea"/>
                    <a:sym typeface="Agency FB" panose="020B0503020202020204" pitchFamily="34" charset="0"/>
                  </a:rPr>
                  <a:t>Social Media</a:t>
                </a:r>
              </a:p>
            </p:txBody>
          </p:sp>
          <p:sp>
            <p:nvSpPr>
              <p:cNvPr id="121" name="TextBox 43">
                <a:extLst>
                  <a:ext uri="{FF2B5EF4-FFF2-40B4-BE49-F238E27FC236}">
                    <a16:creationId xmlns:a16="http://schemas.microsoft.com/office/drawing/2014/main" xmlns="" id="{E39F37C0-F948-469E-BA0A-EE2C12A924D0}"/>
                  </a:ext>
                </a:extLst>
              </p:cNvPr>
              <p:cNvSpPr txBox="1"/>
              <p:nvPr/>
            </p:nvSpPr>
            <p:spPr>
              <a:xfrm>
                <a:off x="9072890" y="2413370"/>
                <a:ext cx="2482643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gency FB" panose="020B0503020202020204" pitchFamily="34" charset="0"/>
                    <a:ea typeface="微软雅黑" panose="020B0503020204020204" pitchFamily="34" charset="-122"/>
                    <a:cs typeface="+mn-ea"/>
                    <a:sym typeface="Agency FB" panose="020B0503020202020204" pitchFamily="34" charset="0"/>
                  </a:rPr>
                  <a:t>Lorem ipsum dolor sit </a:t>
                </a:r>
                <a:r>
                  <a:rPr lang="en-US" sz="1400" dirty="0" err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gency FB" panose="020B0503020202020204" pitchFamily="34" charset="0"/>
                    <a:ea typeface="微软雅黑" panose="020B0503020204020204" pitchFamily="34" charset="-122"/>
                    <a:cs typeface="+mn-ea"/>
                    <a:sym typeface="Agency FB" panose="020B0503020202020204" pitchFamily="34" charset="0"/>
                  </a:rPr>
                  <a:t>amet</a:t>
                </a:r>
                <a:r>
                  <a:rPr lang="en-US" sz="1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gency FB" panose="020B0503020202020204" pitchFamily="34" charset="0"/>
                    <a:ea typeface="微软雅黑" panose="020B0503020204020204" pitchFamily="34" charset="-122"/>
                    <a:cs typeface="+mn-ea"/>
                    <a:sym typeface="Agency FB" panose="020B0503020202020204" pitchFamily="34" charset="0"/>
                  </a:rPr>
                  <a:t> </a:t>
                </a:r>
                <a:r>
                  <a:rPr lang="en-US" sz="1400" dirty="0" err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gency FB" panose="020B0503020202020204" pitchFamily="34" charset="0"/>
                    <a:ea typeface="微软雅黑" panose="020B0503020204020204" pitchFamily="34" charset="-122"/>
                    <a:cs typeface="+mn-ea"/>
                    <a:sym typeface="Agency FB" panose="020B0503020202020204" pitchFamily="34" charset="0"/>
                  </a:rPr>
                  <a:t>consectetur</a:t>
                </a:r>
                <a:r>
                  <a:rPr lang="en-US" sz="1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gency FB" panose="020B0503020202020204" pitchFamily="34" charset="0"/>
                    <a:ea typeface="微软雅黑" panose="020B0503020204020204" pitchFamily="34" charset="-122"/>
                    <a:cs typeface="+mn-ea"/>
                    <a:sym typeface="Agency FB" panose="020B0503020202020204" pitchFamily="34" charset="0"/>
                  </a:rPr>
                  <a:t> </a:t>
                </a:r>
                <a:r>
                  <a:rPr lang="en-US" sz="1400" dirty="0" err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gency FB" panose="020B0503020202020204" pitchFamily="34" charset="0"/>
                    <a:ea typeface="微软雅黑" panose="020B0503020204020204" pitchFamily="34" charset="-122"/>
                    <a:cs typeface="+mn-ea"/>
                    <a:sym typeface="Agency FB" panose="020B0503020202020204" pitchFamily="34" charset="0"/>
                  </a:rPr>
                  <a:t>adipiscing</a:t>
                </a:r>
                <a:r>
                  <a:rPr lang="en-US" sz="1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gency FB" panose="020B0503020202020204" pitchFamily="34" charset="0"/>
                    <a:ea typeface="微软雅黑" panose="020B0503020204020204" pitchFamily="34" charset="-122"/>
                    <a:cs typeface="+mn-ea"/>
                    <a:sym typeface="Agency FB" panose="020B0503020202020204" pitchFamily="34" charset="0"/>
                  </a:rPr>
                  <a:t> </a:t>
                </a:r>
                <a:r>
                  <a:rPr lang="en-US" sz="1400" dirty="0" err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gency FB" panose="020B0503020202020204" pitchFamily="34" charset="0"/>
                    <a:ea typeface="微软雅黑" panose="020B0503020204020204" pitchFamily="34" charset="-122"/>
                    <a:cs typeface="+mn-ea"/>
                    <a:sym typeface="Agency FB" panose="020B0503020202020204" pitchFamily="34" charset="0"/>
                  </a:rPr>
                  <a:t>elit</a:t>
                </a:r>
                <a:endParaRPr 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gency FB" panose="020B0503020202020204" pitchFamily="34" charset="0"/>
                  <a:ea typeface="微软雅黑" panose="020B0503020204020204" pitchFamily="34" charset="-122"/>
                  <a:cs typeface="+mn-ea"/>
                  <a:sym typeface="Agency FB" panose="020B0503020202020204" pitchFamily="34" charset="0"/>
                </a:endParaRPr>
              </a:p>
            </p:txBody>
          </p:sp>
        </p:grpSp>
        <p:sp>
          <p:nvSpPr>
            <p:cNvPr id="119" name="AutoShape 117">
              <a:extLst>
                <a:ext uri="{FF2B5EF4-FFF2-40B4-BE49-F238E27FC236}">
                  <a16:creationId xmlns:a16="http://schemas.microsoft.com/office/drawing/2014/main" xmlns="" id="{E19DC25A-C427-4EF5-A7E9-0ED8C095EDAB}"/>
                </a:ext>
              </a:extLst>
            </p:cNvPr>
            <p:cNvSpPr>
              <a:spLocks/>
            </p:cNvSpPr>
            <p:nvPr/>
          </p:nvSpPr>
          <p:spPr bwMode="auto">
            <a:xfrm>
              <a:off x="8487381" y="1710506"/>
              <a:ext cx="538065" cy="403777"/>
            </a:xfrm>
            <a:custGeom>
              <a:avLst/>
              <a:gdLst>
                <a:gd name="T0" fmla="+- 0 10799 1"/>
                <a:gd name="T1" fmla="*/ T0 w 21596"/>
                <a:gd name="T2" fmla="*/ 10800 h 21600"/>
                <a:gd name="T3" fmla="+- 0 10799 1"/>
                <a:gd name="T4" fmla="*/ T3 w 21596"/>
                <a:gd name="T5" fmla="*/ 10800 h 21600"/>
                <a:gd name="T6" fmla="+- 0 10799 1"/>
                <a:gd name="T7" fmla="*/ T6 w 21596"/>
                <a:gd name="T8" fmla="*/ 10800 h 21600"/>
                <a:gd name="T9" fmla="+- 0 10799 1"/>
                <a:gd name="T10" fmla="*/ T9 w 21596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96" h="21600">
                  <a:moveTo>
                    <a:pt x="4511" y="2151"/>
                  </a:moveTo>
                  <a:lnTo>
                    <a:pt x="6064" y="3877"/>
                  </a:lnTo>
                  <a:lnTo>
                    <a:pt x="4246" y="6302"/>
                  </a:lnTo>
                  <a:lnTo>
                    <a:pt x="1353" y="6302"/>
                  </a:lnTo>
                  <a:cubicBezTo>
                    <a:pt x="1353" y="6302"/>
                    <a:pt x="4511" y="2151"/>
                    <a:pt x="4511" y="2151"/>
                  </a:cubicBezTo>
                  <a:close/>
                  <a:moveTo>
                    <a:pt x="17348" y="6302"/>
                  </a:moveTo>
                  <a:lnTo>
                    <a:pt x="15531" y="3877"/>
                  </a:lnTo>
                  <a:lnTo>
                    <a:pt x="17082" y="2153"/>
                  </a:lnTo>
                  <a:lnTo>
                    <a:pt x="20191" y="6302"/>
                  </a:lnTo>
                  <a:cubicBezTo>
                    <a:pt x="20191" y="6302"/>
                    <a:pt x="17348" y="6302"/>
                    <a:pt x="17348" y="6302"/>
                  </a:cubicBezTo>
                  <a:close/>
                  <a:moveTo>
                    <a:pt x="17264" y="7202"/>
                  </a:moveTo>
                  <a:lnTo>
                    <a:pt x="19663" y="7202"/>
                  </a:lnTo>
                  <a:lnTo>
                    <a:pt x="13021" y="16638"/>
                  </a:lnTo>
                  <a:cubicBezTo>
                    <a:pt x="13021" y="16638"/>
                    <a:pt x="17264" y="7202"/>
                    <a:pt x="17264" y="7202"/>
                  </a:cubicBezTo>
                  <a:close/>
                  <a:moveTo>
                    <a:pt x="8574" y="16637"/>
                  </a:moveTo>
                  <a:lnTo>
                    <a:pt x="1933" y="7202"/>
                  </a:lnTo>
                  <a:lnTo>
                    <a:pt x="4330" y="7202"/>
                  </a:lnTo>
                  <a:cubicBezTo>
                    <a:pt x="4330" y="7202"/>
                    <a:pt x="8574" y="16637"/>
                    <a:pt x="8574" y="16637"/>
                  </a:cubicBezTo>
                  <a:close/>
                  <a:moveTo>
                    <a:pt x="8429" y="7202"/>
                  </a:moveTo>
                  <a:lnTo>
                    <a:pt x="10084" y="18249"/>
                  </a:lnTo>
                  <a:lnTo>
                    <a:pt x="5117" y="7202"/>
                  </a:lnTo>
                  <a:cubicBezTo>
                    <a:pt x="5117" y="7202"/>
                    <a:pt x="8429" y="7202"/>
                    <a:pt x="8429" y="7202"/>
                  </a:cubicBezTo>
                  <a:close/>
                  <a:moveTo>
                    <a:pt x="6584" y="4456"/>
                  </a:moveTo>
                  <a:lnTo>
                    <a:pt x="8246" y="6302"/>
                  </a:lnTo>
                  <a:lnTo>
                    <a:pt x="5200" y="6302"/>
                  </a:lnTo>
                  <a:cubicBezTo>
                    <a:pt x="5200" y="6302"/>
                    <a:pt x="6584" y="4456"/>
                    <a:pt x="6584" y="4456"/>
                  </a:cubicBezTo>
                  <a:close/>
                  <a:moveTo>
                    <a:pt x="6543" y="3238"/>
                  </a:moveTo>
                  <a:lnTo>
                    <a:pt x="5250" y="1800"/>
                  </a:lnTo>
                  <a:lnTo>
                    <a:pt x="7621" y="1800"/>
                  </a:lnTo>
                  <a:cubicBezTo>
                    <a:pt x="7621" y="1800"/>
                    <a:pt x="6543" y="3238"/>
                    <a:pt x="6543" y="3238"/>
                  </a:cubicBezTo>
                  <a:close/>
                  <a:moveTo>
                    <a:pt x="10797" y="3466"/>
                  </a:moveTo>
                  <a:lnTo>
                    <a:pt x="9299" y="1800"/>
                  </a:lnTo>
                  <a:lnTo>
                    <a:pt x="12296" y="1800"/>
                  </a:lnTo>
                  <a:cubicBezTo>
                    <a:pt x="12296" y="1800"/>
                    <a:pt x="10797" y="3466"/>
                    <a:pt x="10797" y="3466"/>
                  </a:cubicBezTo>
                  <a:close/>
                  <a:moveTo>
                    <a:pt x="13974" y="1800"/>
                  </a:moveTo>
                  <a:lnTo>
                    <a:pt x="16345" y="1800"/>
                  </a:lnTo>
                  <a:lnTo>
                    <a:pt x="15052" y="3238"/>
                  </a:lnTo>
                  <a:cubicBezTo>
                    <a:pt x="15052" y="3238"/>
                    <a:pt x="13974" y="1800"/>
                    <a:pt x="13974" y="1800"/>
                  </a:cubicBezTo>
                  <a:close/>
                  <a:moveTo>
                    <a:pt x="13349" y="6302"/>
                  </a:moveTo>
                  <a:lnTo>
                    <a:pt x="15011" y="4456"/>
                  </a:lnTo>
                  <a:lnTo>
                    <a:pt x="16394" y="6302"/>
                  </a:lnTo>
                  <a:cubicBezTo>
                    <a:pt x="16394" y="6302"/>
                    <a:pt x="13349" y="6302"/>
                    <a:pt x="13349" y="6302"/>
                  </a:cubicBezTo>
                  <a:close/>
                  <a:moveTo>
                    <a:pt x="13166" y="7202"/>
                  </a:moveTo>
                  <a:lnTo>
                    <a:pt x="16478" y="7202"/>
                  </a:lnTo>
                  <a:lnTo>
                    <a:pt x="11511" y="18249"/>
                  </a:lnTo>
                  <a:cubicBezTo>
                    <a:pt x="11511" y="18249"/>
                    <a:pt x="13166" y="7202"/>
                    <a:pt x="13166" y="7202"/>
                  </a:cubicBezTo>
                  <a:close/>
                  <a:moveTo>
                    <a:pt x="12478" y="7202"/>
                  </a:moveTo>
                  <a:lnTo>
                    <a:pt x="10797" y="18414"/>
                  </a:lnTo>
                  <a:lnTo>
                    <a:pt x="9117" y="7202"/>
                  </a:lnTo>
                  <a:cubicBezTo>
                    <a:pt x="9117" y="7202"/>
                    <a:pt x="12478" y="7202"/>
                    <a:pt x="12478" y="7202"/>
                  </a:cubicBezTo>
                  <a:close/>
                  <a:moveTo>
                    <a:pt x="8773" y="5716"/>
                  </a:moveTo>
                  <a:lnTo>
                    <a:pt x="7064" y="3817"/>
                  </a:lnTo>
                  <a:lnTo>
                    <a:pt x="8426" y="2000"/>
                  </a:lnTo>
                  <a:lnTo>
                    <a:pt x="10270" y="4051"/>
                  </a:lnTo>
                  <a:cubicBezTo>
                    <a:pt x="10270" y="4051"/>
                    <a:pt x="8773" y="5716"/>
                    <a:pt x="8773" y="5716"/>
                  </a:cubicBezTo>
                  <a:close/>
                  <a:moveTo>
                    <a:pt x="11325" y="4051"/>
                  </a:moveTo>
                  <a:lnTo>
                    <a:pt x="13169" y="2000"/>
                  </a:lnTo>
                  <a:lnTo>
                    <a:pt x="14531" y="3817"/>
                  </a:lnTo>
                  <a:lnTo>
                    <a:pt x="12822" y="5716"/>
                  </a:lnTo>
                  <a:cubicBezTo>
                    <a:pt x="12822" y="5716"/>
                    <a:pt x="11325" y="4051"/>
                    <a:pt x="11325" y="4051"/>
                  </a:cubicBezTo>
                  <a:close/>
                  <a:moveTo>
                    <a:pt x="12296" y="6302"/>
                  </a:moveTo>
                  <a:lnTo>
                    <a:pt x="9299" y="6302"/>
                  </a:lnTo>
                  <a:lnTo>
                    <a:pt x="10797" y="4638"/>
                  </a:lnTo>
                  <a:cubicBezTo>
                    <a:pt x="10797" y="4638"/>
                    <a:pt x="12296" y="6302"/>
                    <a:pt x="12296" y="6302"/>
                  </a:cubicBezTo>
                  <a:close/>
                  <a:moveTo>
                    <a:pt x="21200" y="5102"/>
                  </a:moveTo>
                  <a:lnTo>
                    <a:pt x="17771" y="527"/>
                  </a:lnTo>
                  <a:cubicBezTo>
                    <a:pt x="17518" y="189"/>
                    <a:pt x="17176" y="0"/>
                    <a:pt x="16817" y="0"/>
                  </a:cubicBezTo>
                  <a:lnTo>
                    <a:pt x="4779" y="0"/>
                  </a:lnTo>
                  <a:cubicBezTo>
                    <a:pt x="4420" y="0"/>
                    <a:pt x="4077" y="189"/>
                    <a:pt x="3824" y="527"/>
                  </a:cubicBezTo>
                  <a:lnTo>
                    <a:pt x="395" y="5102"/>
                  </a:lnTo>
                  <a:cubicBezTo>
                    <a:pt x="131" y="5455"/>
                    <a:pt x="-1" y="5921"/>
                    <a:pt x="-1" y="6387"/>
                  </a:cubicBezTo>
                  <a:cubicBezTo>
                    <a:pt x="1" y="6810"/>
                    <a:pt x="114" y="7233"/>
                    <a:pt x="341" y="7573"/>
                  </a:cubicBezTo>
                  <a:lnTo>
                    <a:pt x="9788" y="20995"/>
                  </a:lnTo>
                  <a:cubicBezTo>
                    <a:pt x="10045" y="21379"/>
                    <a:pt x="10412" y="21599"/>
                    <a:pt x="10797" y="21599"/>
                  </a:cubicBezTo>
                  <a:cubicBezTo>
                    <a:pt x="11183" y="21599"/>
                    <a:pt x="11550" y="21379"/>
                    <a:pt x="11807" y="20995"/>
                  </a:cubicBezTo>
                  <a:lnTo>
                    <a:pt x="21255" y="7573"/>
                  </a:lnTo>
                  <a:cubicBezTo>
                    <a:pt x="21485" y="7226"/>
                    <a:pt x="21598" y="6791"/>
                    <a:pt x="21595" y="6359"/>
                  </a:cubicBezTo>
                  <a:cubicBezTo>
                    <a:pt x="21593" y="5902"/>
                    <a:pt x="21459" y="5449"/>
                    <a:pt x="21200" y="5102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gency FB" panose="020B0503020202020204" pitchFamily="34" charset="0"/>
                <a:ea typeface="微软雅黑" panose="020B0503020204020204" pitchFamily="34" charset="-122"/>
                <a:cs typeface="+mn-ea"/>
                <a:sym typeface="Agency FB" panose="020B0503020202020204" pitchFamily="34" charset="0"/>
              </a:endParaRPr>
            </a:p>
          </p:txBody>
        </p:sp>
      </p:grpSp>
      <p:grpSp>
        <p:nvGrpSpPr>
          <p:cNvPr id="122" name="Group 44">
            <a:extLst>
              <a:ext uri="{FF2B5EF4-FFF2-40B4-BE49-F238E27FC236}">
                <a16:creationId xmlns:a16="http://schemas.microsoft.com/office/drawing/2014/main" xmlns="" id="{4246A7A7-87D6-4A66-AA37-A2CF702CB573}"/>
              </a:ext>
            </a:extLst>
          </p:cNvPr>
          <p:cNvGrpSpPr/>
          <p:nvPr/>
        </p:nvGrpSpPr>
        <p:grpSpPr>
          <a:xfrm>
            <a:off x="6327437" y="3303100"/>
            <a:ext cx="3908223" cy="618517"/>
            <a:chOff x="7407462" y="5095939"/>
            <a:chExt cx="2878985" cy="618517"/>
          </a:xfrm>
        </p:grpSpPr>
        <p:cxnSp>
          <p:nvCxnSpPr>
            <p:cNvPr id="123" name="Straight Connector 45">
              <a:extLst>
                <a:ext uri="{FF2B5EF4-FFF2-40B4-BE49-F238E27FC236}">
                  <a16:creationId xmlns:a16="http://schemas.microsoft.com/office/drawing/2014/main" xmlns="" id="{7A3A7809-C6F7-4DCC-B7C1-59628F3F5F6E}"/>
                </a:ext>
              </a:extLst>
            </p:cNvPr>
            <p:cNvCxnSpPr/>
            <p:nvPr/>
          </p:nvCxnSpPr>
          <p:spPr>
            <a:xfrm>
              <a:off x="7407462" y="5095939"/>
              <a:ext cx="453773" cy="618517"/>
            </a:xfrm>
            <a:prstGeom prst="line">
              <a:avLst/>
            </a:prstGeom>
            <a:ln w="1905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4" name="Straight Connector 46">
              <a:extLst>
                <a:ext uri="{FF2B5EF4-FFF2-40B4-BE49-F238E27FC236}">
                  <a16:creationId xmlns:a16="http://schemas.microsoft.com/office/drawing/2014/main" xmlns="" id="{D094E715-61FF-4132-BFCA-1F42CE526FB4}"/>
                </a:ext>
              </a:extLst>
            </p:cNvPr>
            <p:cNvCxnSpPr/>
            <p:nvPr/>
          </p:nvCxnSpPr>
          <p:spPr>
            <a:xfrm flipV="1">
              <a:off x="7861235" y="5695656"/>
              <a:ext cx="2425212" cy="18800"/>
            </a:xfrm>
            <a:prstGeom prst="line">
              <a:avLst/>
            </a:prstGeom>
            <a:ln w="1905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5" name="Group 47">
            <a:extLst>
              <a:ext uri="{FF2B5EF4-FFF2-40B4-BE49-F238E27FC236}">
                <a16:creationId xmlns:a16="http://schemas.microsoft.com/office/drawing/2014/main" xmlns="" id="{F434CFBE-91C0-471F-871D-2800070AAAE9}"/>
              </a:ext>
            </a:extLst>
          </p:cNvPr>
          <p:cNvGrpSpPr/>
          <p:nvPr/>
        </p:nvGrpSpPr>
        <p:grpSpPr>
          <a:xfrm>
            <a:off x="2147098" y="3679464"/>
            <a:ext cx="2482643" cy="1156579"/>
            <a:chOff x="6386005" y="1784653"/>
            <a:chExt cx="2482643" cy="1156579"/>
          </a:xfrm>
        </p:grpSpPr>
        <p:grpSp>
          <p:nvGrpSpPr>
            <p:cNvPr id="126" name="Group 48">
              <a:extLst>
                <a:ext uri="{FF2B5EF4-FFF2-40B4-BE49-F238E27FC236}">
                  <a16:creationId xmlns:a16="http://schemas.microsoft.com/office/drawing/2014/main" xmlns="" id="{0B118F0C-CCE4-45B2-892F-6B1BE6726054}"/>
                </a:ext>
              </a:extLst>
            </p:cNvPr>
            <p:cNvGrpSpPr/>
            <p:nvPr/>
          </p:nvGrpSpPr>
          <p:grpSpPr>
            <a:xfrm>
              <a:off x="6582333" y="1784653"/>
              <a:ext cx="510250" cy="509379"/>
              <a:chOff x="5162550" y="5164138"/>
              <a:chExt cx="930275" cy="928687"/>
            </a:xfrm>
            <a:solidFill>
              <a:schemeClr val="accent1"/>
            </a:solidFill>
          </p:grpSpPr>
          <p:sp>
            <p:nvSpPr>
              <p:cNvPr id="129" name="AutoShape 128">
                <a:extLst>
                  <a:ext uri="{FF2B5EF4-FFF2-40B4-BE49-F238E27FC236}">
                    <a16:creationId xmlns:a16="http://schemas.microsoft.com/office/drawing/2014/main" xmlns="" id="{DD585AD4-BF9A-48BB-B6D9-3C79421C99D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62550" y="5164138"/>
                <a:ext cx="930275" cy="928687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4850" y="12150"/>
                    </a:moveTo>
                    <a:cubicBezTo>
                      <a:pt x="13851" y="12150"/>
                      <a:pt x="12926" y="11859"/>
                      <a:pt x="12124" y="11386"/>
                    </a:cubicBezTo>
                    <a:lnTo>
                      <a:pt x="11892" y="11618"/>
                    </a:lnTo>
                    <a:lnTo>
                      <a:pt x="11132" y="12377"/>
                    </a:lnTo>
                    <a:lnTo>
                      <a:pt x="9846" y="13663"/>
                    </a:lnTo>
                    <a:cubicBezTo>
                      <a:pt x="9593" y="13916"/>
                      <a:pt x="9451" y="14260"/>
                      <a:pt x="9451" y="14617"/>
                    </a:cubicBezTo>
                    <a:lnTo>
                      <a:pt x="9451" y="16200"/>
                    </a:lnTo>
                    <a:lnTo>
                      <a:pt x="8101" y="16200"/>
                    </a:lnTo>
                    <a:cubicBezTo>
                      <a:pt x="7356" y="16200"/>
                      <a:pt x="6751" y="16804"/>
                      <a:pt x="6751" y="17549"/>
                    </a:cubicBezTo>
                    <a:lnTo>
                      <a:pt x="6751" y="18900"/>
                    </a:lnTo>
                    <a:lnTo>
                      <a:pt x="5170" y="18900"/>
                    </a:lnTo>
                    <a:cubicBezTo>
                      <a:pt x="4812" y="18900"/>
                      <a:pt x="4469" y="19042"/>
                      <a:pt x="4216" y="19295"/>
                    </a:cubicBezTo>
                    <a:lnTo>
                      <a:pt x="3259" y="20252"/>
                    </a:lnTo>
                    <a:lnTo>
                      <a:pt x="1352" y="20249"/>
                    </a:lnTo>
                    <a:lnTo>
                      <a:pt x="1350" y="18326"/>
                    </a:lnTo>
                    <a:lnTo>
                      <a:pt x="9223" y="10467"/>
                    </a:lnTo>
                    <a:cubicBezTo>
                      <a:pt x="9223" y="10467"/>
                      <a:pt x="9223" y="10467"/>
                      <a:pt x="9224" y="10468"/>
                    </a:cubicBezTo>
                    <a:lnTo>
                      <a:pt x="10215" y="9477"/>
                    </a:lnTo>
                    <a:cubicBezTo>
                      <a:pt x="9741" y="8674"/>
                      <a:pt x="9451" y="7748"/>
                      <a:pt x="9451" y="6750"/>
                    </a:cubicBezTo>
                    <a:cubicBezTo>
                      <a:pt x="9451" y="3767"/>
                      <a:pt x="11869" y="1350"/>
                      <a:pt x="14850" y="1350"/>
                    </a:cubicBezTo>
                    <a:cubicBezTo>
                      <a:pt x="17832" y="1350"/>
                      <a:pt x="20250" y="3767"/>
                      <a:pt x="20250" y="6750"/>
                    </a:cubicBezTo>
                    <a:cubicBezTo>
                      <a:pt x="20250" y="9732"/>
                      <a:pt x="17832" y="12150"/>
                      <a:pt x="14850" y="12150"/>
                    </a:cubicBezTo>
                    <a:moveTo>
                      <a:pt x="14850" y="0"/>
                    </a:moveTo>
                    <a:cubicBezTo>
                      <a:pt x="11123" y="0"/>
                      <a:pt x="8101" y="3022"/>
                      <a:pt x="8101" y="6750"/>
                    </a:cubicBezTo>
                    <a:cubicBezTo>
                      <a:pt x="8101" y="7617"/>
                      <a:pt x="8283" y="8438"/>
                      <a:pt x="8582" y="9199"/>
                    </a:cubicBezTo>
                    <a:lnTo>
                      <a:pt x="383" y="17400"/>
                    </a:lnTo>
                    <a:cubicBezTo>
                      <a:pt x="146" y="17637"/>
                      <a:pt x="0" y="17863"/>
                      <a:pt x="0" y="18225"/>
                    </a:cubicBezTo>
                    <a:lnTo>
                      <a:pt x="0" y="20249"/>
                    </a:lnTo>
                    <a:cubicBezTo>
                      <a:pt x="0" y="20972"/>
                      <a:pt x="626" y="21599"/>
                      <a:pt x="1349" y="21599"/>
                    </a:cubicBezTo>
                    <a:lnTo>
                      <a:pt x="3374" y="21599"/>
                    </a:lnTo>
                    <a:cubicBezTo>
                      <a:pt x="3736" y="21599"/>
                      <a:pt x="3965" y="21455"/>
                      <a:pt x="4202" y="21219"/>
                    </a:cubicBezTo>
                    <a:lnTo>
                      <a:pt x="5170" y="20249"/>
                    </a:lnTo>
                    <a:lnTo>
                      <a:pt x="6751" y="20249"/>
                    </a:lnTo>
                    <a:cubicBezTo>
                      <a:pt x="7496" y="20249"/>
                      <a:pt x="8101" y="19645"/>
                      <a:pt x="8101" y="18900"/>
                    </a:cubicBezTo>
                    <a:lnTo>
                      <a:pt x="8101" y="17549"/>
                    </a:lnTo>
                    <a:lnTo>
                      <a:pt x="9451" y="17549"/>
                    </a:lnTo>
                    <a:cubicBezTo>
                      <a:pt x="10196" y="17549"/>
                      <a:pt x="10801" y="16945"/>
                      <a:pt x="10801" y="16200"/>
                    </a:cubicBezTo>
                    <a:lnTo>
                      <a:pt x="10801" y="14617"/>
                    </a:lnTo>
                    <a:lnTo>
                      <a:pt x="12400" y="13018"/>
                    </a:lnTo>
                    <a:cubicBezTo>
                      <a:pt x="13162" y="13317"/>
                      <a:pt x="13982" y="13500"/>
                      <a:pt x="14850" y="13500"/>
                    </a:cubicBezTo>
                    <a:cubicBezTo>
                      <a:pt x="18577" y="13500"/>
                      <a:pt x="21599" y="10477"/>
                      <a:pt x="21599" y="6750"/>
                    </a:cubicBezTo>
                    <a:cubicBezTo>
                      <a:pt x="21599" y="3022"/>
                      <a:pt x="18577" y="0"/>
                      <a:pt x="14850" y="0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457200"/>
                <a:endParaRPr lang="en-US" sz="30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gency FB" panose="020B0503020202020204" pitchFamily="34" charset="0"/>
                  <a:ea typeface="微软雅黑" panose="020B0503020204020204" pitchFamily="34" charset="-122"/>
                  <a:cs typeface="+mn-ea"/>
                  <a:sym typeface="Agency FB" panose="020B0503020202020204" pitchFamily="34" charset="0"/>
                </a:endParaRPr>
              </a:p>
            </p:txBody>
          </p:sp>
          <p:sp>
            <p:nvSpPr>
              <p:cNvPr id="130" name="AutoShape 129">
                <a:extLst>
                  <a:ext uri="{FF2B5EF4-FFF2-40B4-BE49-F238E27FC236}">
                    <a16:creationId xmlns:a16="http://schemas.microsoft.com/office/drawing/2014/main" xmlns="" id="{37367C6D-D6AE-4ACC-AEC3-87110341627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43575" y="5280025"/>
                <a:ext cx="231775" cy="231775"/>
              </a:xfrm>
              <a:custGeom>
                <a:avLst/>
                <a:gdLst>
                  <a:gd name="T0" fmla="*/ 10800 w 21600"/>
                  <a:gd name="T1" fmla="+- 0 10800 134"/>
                  <a:gd name="T2" fmla="*/ 10800 h 21333"/>
                  <a:gd name="T3" fmla="*/ 10800 w 21600"/>
                  <a:gd name="T4" fmla="+- 0 10800 134"/>
                  <a:gd name="T5" fmla="*/ 10800 h 21333"/>
                  <a:gd name="T6" fmla="*/ 10800 w 21600"/>
                  <a:gd name="T7" fmla="+- 0 10800 134"/>
                  <a:gd name="T8" fmla="*/ 10800 h 21333"/>
                  <a:gd name="T9" fmla="*/ 10800 w 21600"/>
                  <a:gd name="T10" fmla="+- 0 10800 134"/>
                  <a:gd name="T11" fmla="*/ 10800 h 21333"/>
                </a:gdLst>
                <a:ahLst/>
                <a:cxnLst>
                  <a:cxn ang="0">
                    <a:pos x="T0" y="T2"/>
                  </a:cxn>
                  <a:cxn ang="0">
                    <a:pos x="T3" y="T5"/>
                  </a:cxn>
                  <a:cxn ang="0">
                    <a:pos x="T6" y="T8"/>
                  </a:cxn>
                  <a:cxn ang="0">
                    <a:pos x="T9" y="T11"/>
                  </a:cxn>
                </a:cxnLst>
                <a:rect l="0" t="0" r="r" b="b"/>
                <a:pathLst>
                  <a:path w="21600" h="21333">
                    <a:moveTo>
                      <a:pt x="13008" y="18684"/>
                    </a:moveTo>
                    <a:cubicBezTo>
                      <a:pt x="9017" y="15850"/>
                      <a:pt x="5542" y="12415"/>
                      <a:pt x="2694" y="8570"/>
                    </a:cubicBezTo>
                    <a:cubicBezTo>
                      <a:pt x="3736" y="5628"/>
                      <a:pt x="5693" y="3697"/>
                      <a:pt x="8585" y="2647"/>
                    </a:cubicBezTo>
                    <a:cubicBezTo>
                      <a:pt x="12578" y="5489"/>
                      <a:pt x="16048" y="8911"/>
                      <a:pt x="18889" y="12809"/>
                    </a:cubicBezTo>
                    <a:cubicBezTo>
                      <a:pt x="17836" y="15730"/>
                      <a:pt x="15883" y="17647"/>
                      <a:pt x="13008" y="18684"/>
                    </a:cubicBezTo>
                    <a:moveTo>
                      <a:pt x="21110" y="11295"/>
                    </a:moveTo>
                    <a:cubicBezTo>
                      <a:pt x="18081" y="7130"/>
                      <a:pt x="14396" y="3496"/>
                      <a:pt x="10161" y="484"/>
                    </a:cubicBezTo>
                    <a:cubicBezTo>
                      <a:pt x="9468" y="-8"/>
                      <a:pt x="8579" y="-134"/>
                      <a:pt x="7778" y="145"/>
                    </a:cubicBezTo>
                    <a:cubicBezTo>
                      <a:pt x="4027" y="1450"/>
                      <a:pt x="1463" y="3983"/>
                      <a:pt x="145" y="7687"/>
                    </a:cubicBezTo>
                    <a:cubicBezTo>
                      <a:pt x="46" y="7962"/>
                      <a:pt x="0" y="8252"/>
                      <a:pt x="0" y="8537"/>
                    </a:cubicBezTo>
                    <a:cubicBezTo>
                      <a:pt x="0" y="9071"/>
                      <a:pt x="167" y="9596"/>
                      <a:pt x="487" y="10041"/>
                    </a:cubicBezTo>
                    <a:cubicBezTo>
                      <a:pt x="3525" y="14213"/>
                      <a:pt x="7211" y="17850"/>
                      <a:pt x="11431" y="20850"/>
                    </a:cubicBezTo>
                    <a:cubicBezTo>
                      <a:pt x="12122" y="21338"/>
                      <a:pt x="13010" y="21466"/>
                      <a:pt x="13812" y="21188"/>
                    </a:cubicBezTo>
                    <a:cubicBezTo>
                      <a:pt x="17563" y="19893"/>
                      <a:pt x="20133" y="17356"/>
                      <a:pt x="21451" y="13647"/>
                    </a:cubicBezTo>
                    <a:cubicBezTo>
                      <a:pt x="21551" y="13372"/>
                      <a:pt x="21600" y="13081"/>
                      <a:pt x="21600" y="12796"/>
                    </a:cubicBezTo>
                    <a:cubicBezTo>
                      <a:pt x="21600" y="12265"/>
                      <a:pt x="21429" y="11740"/>
                      <a:pt x="21110" y="11295"/>
                    </a:cubicBezTo>
                  </a:path>
                </a:pathLst>
              </a:custGeom>
              <a:solidFill>
                <a:schemeClr val="accent3"/>
              </a:soli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457200"/>
                <a:endParaRPr lang="en-US" sz="30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gency FB" panose="020B0503020202020204" pitchFamily="34" charset="0"/>
                  <a:ea typeface="微软雅黑" panose="020B0503020204020204" pitchFamily="34" charset="-122"/>
                  <a:cs typeface="+mn-ea"/>
                  <a:sym typeface="Agency FB" panose="020B0503020202020204" pitchFamily="34" charset="0"/>
                </a:endParaRPr>
              </a:p>
            </p:txBody>
          </p:sp>
        </p:grpSp>
        <p:sp>
          <p:nvSpPr>
            <p:cNvPr id="127" name="TextBox 49">
              <a:extLst>
                <a:ext uri="{FF2B5EF4-FFF2-40B4-BE49-F238E27FC236}">
                  <a16:creationId xmlns:a16="http://schemas.microsoft.com/office/drawing/2014/main" xmlns="" id="{C558A031-F8C8-4910-AA7E-7AF3D1ED46C0}"/>
                </a:ext>
              </a:extLst>
            </p:cNvPr>
            <p:cNvSpPr txBox="1"/>
            <p:nvPr/>
          </p:nvSpPr>
          <p:spPr>
            <a:xfrm>
              <a:off x="6386005" y="2418012"/>
              <a:ext cx="248264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gency FB" panose="020B0503020202020204" pitchFamily="34" charset="0"/>
                  <a:ea typeface="微软雅黑" panose="020B0503020204020204" pitchFamily="34" charset="-122"/>
                  <a:cs typeface="+mn-ea"/>
                  <a:sym typeface="Agency FB" panose="020B0503020202020204" pitchFamily="34" charset="0"/>
                </a:rPr>
                <a:t>Lorem ipsum dolor sit </a:t>
              </a:r>
              <a:r>
                <a:rPr lang="en-US" sz="14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Agency FB" panose="020B0503020202020204" pitchFamily="34" charset="0"/>
                  <a:ea typeface="微软雅黑" panose="020B0503020204020204" pitchFamily="34" charset="-122"/>
                  <a:cs typeface="+mn-ea"/>
                  <a:sym typeface="Agency FB" panose="020B0503020202020204" pitchFamily="34" charset="0"/>
                </a:rPr>
                <a:t>amet</a:t>
              </a:r>
              <a:r>
                <a:rPr 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gency FB" panose="020B0503020202020204" pitchFamily="34" charset="0"/>
                  <a:ea typeface="微软雅黑" panose="020B0503020204020204" pitchFamily="34" charset="-122"/>
                  <a:cs typeface="+mn-ea"/>
                  <a:sym typeface="Agency FB" panose="020B0503020202020204" pitchFamily="34" charset="0"/>
                </a:rPr>
                <a:t> </a:t>
              </a:r>
              <a:r>
                <a:rPr lang="en-US" sz="14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Agency FB" panose="020B0503020202020204" pitchFamily="34" charset="0"/>
                  <a:ea typeface="微软雅黑" panose="020B0503020204020204" pitchFamily="34" charset="-122"/>
                  <a:cs typeface="+mn-ea"/>
                  <a:sym typeface="Agency FB" panose="020B0503020202020204" pitchFamily="34" charset="0"/>
                </a:rPr>
                <a:t>consectetur</a:t>
              </a:r>
              <a:r>
                <a:rPr 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gency FB" panose="020B0503020202020204" pitchFamily="34" charset="0"/>
                  <a:ea typeface="微软雅黑" panose="020B0503020204020204" pitchFamily="34" charset="-122"/>
                  <a:cs typeface="+mn-ea"/>
                  <a:sym typeface="Agency FB" panose="020B0503020202020204" pitchFamily="34" charset="0"/>
                </a:rPr>
                <a:t> </a:t>
              </a:r>
              <a:r>
                <a:rPr lang="en-US" sz="14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Agency FB" panose="020B0503020202020204" pitchFamily="34" charset="0"/>
                  <a:ea typeface="微软雅黑" panose="020B0503020204020204" pitchFamily="34" charset="-122"/>
                  <a:cs typeface="+mn-ea"/>
                  <a:sym typeface="Agency FB" panose="020B0503020202020204" pitchFamily="34" charset="0"/>
                </a:rPr>
                <a:t>adipiscing</a:t>
              </a:r>
              <a:r>
                <a:rPr 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gency FB" panose="020B0503020202020204" pitchFamily="34" charset="0"/>
                  <a:ea typeface="微软雅黑" panose="020B0503020204020204" pitchFamily="34" charset="-122"/>
                  <a:cs typeface="+mn-ea"/>
                  <a:sym typeface="Agency FB" panose="020B0503020202020204" pitchFamily="34" charset="0"/>
                </a:rPr>
                <a:t> </a:t>
              </a:r>
              <a:r>
                <a:rPr lang="en-US" sz="14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Agency FB" panose="020B0503020202020204" pitchFamily="34" charset="0"/>
                  <a:ea typeface="微软雅黑" panose="020B0503020204020204" pitchFamily="34" charset="-122"/>
                  <a:cs typeface="+mn-ea"/>
                  <a:sym typeface="Agency FB" panose="020B0503020202020204" pitchFamily="34" charset="0"/>
                </a:rPr>
                <a:t>elit</a:t>
              </a:r>
              <a:endParaRPr 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+mn-ea"/>
                <a:sym typeface="Agency FB" panose="020B0503020202020204" pitchFamily="34" charset="0"/>
              </a:endParaRPr>
            </a:p>
          </p:txBody>
        </p:sp>
        <p:sp>
          <p:nvSpPr>
            <p:cNvPr id="128" name="Rectangle 50">
              <a:extLst>
                <a:ext uri="{FF2B5EF4-FFF2-40B4-BE49-F238E27FC236}">
                  <a16:creationId xmlns:a16="http://schemas.microsoft.com/office/drawing/2014/main" xmlns="" id="{9F7C1952-08DD-47E2-B125-4A8815F63D3A}"/>
                </a:ext>
              </a:extLst>
            </p:cNvPr>
            <p:cNvSpPr/>
            <p:nvPr/>
          </p:nvSpPr>
          <p:spPr>
            <a:xfrm>
              <a:off x="7074101" y="2032036"/>
              <a:ext cx="105189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>
                  <a:solidFill>
                    <a:schemeClr val="accent2"/>
                  </a:solidFill>
                  <a:latin typeface="Agency FB" panose="020B0503020202020204" pitchFamily="34" charset="0"/>
                  <a:ea typeface="微软雅黑" panose="020B0503020204020204" pitchFamily="34" charset="-122"/>
                  <a:cs typeface="+mn-ea"/>
                  <a:sym typeface="Agency FB" panose="020B0503020202020204" pitchFamily="34" charset="0"/>
                </a:rPr>
                <a:t>Design Face</a:t>
              </a:r>
            </a:p>
          </p:txBody>
        </p:sp>
      </p:grpSp>
      <p:grpSp>
        <p:nvGrpSpPr>
          <p:cNvPr id="131" name="Group 53">
            <a:extLst>
              <a:ext uri="{FF2B5EF4-FFF2-40B4-BE49-F238E27FC236}">
                <a16:creationId xmlns:a16="http://schemas.microsoft.com/office/drawing/2014/main" xmlns="" id="{650E0F95-ED20-4E83-978B-4CB9C35C2A80}"/>
              </a:ext>
            </a:extLst>
          </p:cNvPr>
          <p:cNvGrpSpPr/>
          <p:nvPr/>
        </p:nvGrpSpPr>
        <p:grpSpPr>
          <a:xfrm>
            <a:off x="2095795" y="3720493"/>
            <a:ext cx="3031204" cy="570844"/>
            <a:chOff x="2267129" y="4958946"/>
            <a:chExt cx="3031204" cy="570844"/>
          </a:xfrm>
        </p:grpSpPr>
        <p:cxnSp>
          <p:nvCxnSpPr>
            <p:cNvPr id="132" name="Straight Connector 54">
              <a:extLst>
                <a:ext uri="{FF2B5EF4-FFF2-40B4-BE49-F238E27FC236}">
                  <a16:creationId xmlns:a16="http://schemas.microsoft.com/office/drawing/2014/main" xmlns="" id="{85BB69AD-094F-4290-BC15-06062056498C}"/>
                </a:ext>
              </a:extLst>
            </p:cNvPr>
            <p:cNvCxnSpPr/>
            <p:nvPr/>
          </p:nvCxnSpPr>
          <p:spPr>
            <a:xfrm flipH="1">
              <a:off x="4746979" y="4958946"/>
              <a:ext cx="551354" cy="570844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3" name="Straight Connector 55">
              <a:extLst>
                <a:ext uri="{FF2B5EF4-FFF2-40B4-BE49-F238E27FC236}">
                  <a16:creationId xmlns:a16="http://schemas.microsoft.com/office/drawing/2014/main" xmlns="" id="{652870FB-2321-4A17-B527-49D0CEDE5297}"/>
                </a:ext>
              </a:extLst>
            </p:cNvPr>
            <p:cNvCxnSpPr/>
            <p:nvPr/>
          </p:nvCxnSpPr>
          <p:spPr>
            <a:xfrm flipH="1">
              <a:off x="2267129" y="5529790"/>
              <a:ext cx="2479850" cy="0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4" name="Group 56">
            <a:extLst>
              <a:ext uri="{FF2B5EF4-FFF2-40B4-BE49-F238E27FC236}">
                <a16:creationId xmlns:a16="http://schemas.microsoft.com/office/drawing/2014/main" xmlns="" id="{1F064BF5-9F64-4DAF-A0A4-C97439F878A7}"/>
              </a:ext>
            </a:extLst>
          </p:cNvPr>
          <p:cNvGrpSpPr/>
          <p:nvPr/>
        </p:nvGrpSpPr>
        <p:grpSpPr>
          <a:xfrm>
            <a:off x="8090112" y="3303100"/>
            <a:ext cx="2482643" cy="1166477"/>
            <a:chOff x="6450679" y="3146292"/>
            <a:chExt cx="2482643" cy="1166477"/>
          </a:xfrm>
        </p:grpSpPr>
        <p:sp>
          <p:nvSpPr>
            <p:cNvPr id="135" name="AutoShape 112">
              <a:extLst>
                <a:ext uri="{FF2B5EF4-FFF2-40B4-BE49-F238E27FC236}">
                  <a16:creationId xmlns:a16="http://schemas.microsoft.com/office/drawing/2014/main" xmlns="" id="{73DC24AB-681A-48D9-876C-21D2701188CD}"/>
                </a:ext>
              </a:extLst>
            </p:cNvPr>
            <p:cNvSpPr>
              <a:spLocks/>
            </p:cNvSpPr>
            <p:nvPr/>
          </p:nvSpPr>
          <p:spPr bwMode="auto">
            <a:xfrm>
              <a:off x="6450679" y="3146292"/>
              <a:ext cx="509379" cy="510250"/>
            </a:xfrm>
            <a:custGeom>
              <a:avLst/>
              <a:gdLst>
                <a:gd name="T0" fmla="*/ 10510 w 21020"/>
                <a:gd name="T1" fmla="*/ 10800 h 21600"/>
                <a:gd name="T2" fmla="*/ 10510 w 21020"/>
                <a:gd name="T3" fmla="*/ 10800 h 21600"/>
                <a:gd name="T4" fmla="*/ 10510 w 21020"/>
                <a:gd name="T5" fmla="*/ 10800 h 21600"/>
                <a:gd name="T6" fmla="*/ 10510 w 2102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020" h="21600">
                  <a:moveTo>
                    <a:pt x="18846" y="7946"/>
                  </a:moveTo>
                  <a:lnTo>
                    <a:pt x="17740" y="9091"/>
                  </a:lnTo>
                  <a:cubicBezTo>
                    <a:pt x="17740" y="8939"/>
                    <a:pt x="17758" y="8792"/>
                    <a:pt x="17744" y="8636"/>
                  </a:cubicBezTo>
                  <a:cubicBezTo>
                    <a:pt x="17629" y="7331"/>
                    <a:pt x="17036" y="6068"/>
                    <a:pt x="16074" y="5080"/>
                  </a:cubicBezTo>
                  <a:cubicBezTo>
                    <a:pt x="15004" y="3980"/>
                    <a:pt x="13585" y="3348"/>
                    <a:pt x="12180" y="3345"/>
                  </a:cubicBezTo>
                  <a:lnTo>
                    <a:pt x="13268" y="2218"/>
                  </a:lnTo>
                  <a:cubicBezTo>
                    <a:pt x="13812" y="1659"/>
                    <a:pt x="14572" y="1350"/>
                    <a:pt x="15403" y="1350"/>
                  </a:cubicBezTo>
                  <a:cubicBezTo>
                    <a:pt x="16460" y="1350"/>
                    <a:pt x="17546" y="1840"/>
                    <a:pt x="18381" y="2696"/>
                  </a:cubicBezTo>
                  <a:cubicBezTo>
                    <a:pt x="19165" y="3500"/>
                    <a:pt x="19631" y="4499"/>
                    <a:pt x="19698" y="5510"/>
                  </a:cubicBezTo>
                  <a:cubicBezTo>
                    <a:pt x="19760" y="6453"/>
                    <a:pt x="19457" y="7317"/>
                    <a:pt x="18846" y="7946"/>
                  </a:cubicBezTo>
                  <a:moveTo>
                    <a:pt x="5828" y="19329"/>
                  </a:moveTo>
                  <a:cubicBezTo>
                    <a:pt x="5813" y="18424"/>
                    <a:pt x="5454" y="17481"/>
                    <a:pt x="4730" y="16739"/>
                  </a:cubicBezTo>
                  <a:cubicBezTo>
                    <a:pt x="4046" y="16034"/>
                    <a:pt x="3150" y="15628"/>
                    <a:pt x="2257" y="15592"/>
                  </a:cubicBezTo>
                  <a:lnTo>
                    <a:pt x="2911" y="13157"/>
                  </a:lnTo>
                  <a:cubicBezTo>
                    <a:pt x="2959" y="12995"/>
                    <a:pt x="3052" y="12835"/>
                    <a:pt x="3168" y="12695"/>
                  </a:cubicBezTo>
                  <a:cubicBezTo>
                    <a:pt x="4485" y="11726"/>
                    <a:pt x="6512" y="12012"/>
                    <a:pt x="7920" y="13460"/>
                  </a:cubicBezTo>
                  <a:cubicBezTo>
                    <a:pt x="9409" y="14990"/>
                    <a:pt x="9639" y="17230"/>
                    <a:pt x="8492" y="18568"/>
                  </a:cubicBezTo>
                  <a:cubicBezTo>
                    <a:pt x="8416" y="18609"/>
                    <a:pt x="8339" y="18648"/>
                    <a:pt x="8256" y="18675"/>
                  </a:cubicBezTo>
                  <a:cubicBezTo>
                    <a:pt x="8256" y="18675"/>
                    <a:pt x="5828" y="19329"/>
                    <a:pt x="5828" y="19329"/>
                  </a:cubicBezTo>
                  <a:close/>
                  <a:moveTo>
                    <a:pt x="2737" y="20164"/>
                  </a:moveTo>
                  <a:cubicBezTo>
                    <a:pt x="2665" y="20181"/>
                    <a:pt x="2443" y="20239"/>
                    <a:pt x="2291" y="20249"/>
                  </a:cubicBezTo>
                  <a:cubicBezTo>
                    <a:pt x="1751" y="20244"/>
                    <a:pt x="1313" y="19792"/>
                    <a:pt x="1313" y="19237"/>
                  </a:cubicBezTo>
                  <a:cubicBezTo>
                    <a:pt x="1321" y="19124"/>
                    <a:pt x="1365" y="18929"/>
                    <a:pt x="1380" y="18857"/>
                  </a:cubicBezTo>
                  <a:lnTo>
                    <a:pt x="2071" y="16283"/>
                  </a:lnTo>
                  <a:cubicBezTo>
                    <a:pt x="2822" y="16261"/>
                    <a:pt x="3630" y="16562"/>
                    <a:pt x="4265" y="17215"/>
                  </a:cubicBezTo>
                  <a:cubicBezTo>
                    <a:pt x="4911" y="17878"/>
                    <a:pt x="5214" y="18725"/>
                    <a:pt x="5181" y="19504"/>
                  </a:cubicBezTo>
                  <a:cubicBezTo>
                    <a:pt x="5181" y="19504"/>
                    <a:pt x="2737" y="20164"/>
                    <a:pt x="2737" y="20164"/>
                  </a:cubicBezTo>
                  <a:close/>
                  <a:moveTo>
                    <a:pt x="6888" y="11179"/>
                  </a:moveTo>
                  <a:cubicBezTo>
                    <a:pt x="6280" y="10927"/>
                    <a:pt x="5642" y="10783"/>
                    <a:pt x="5004" y="10774"/>
                  </a:cubicBezTo>
                  <a:lnTo>
                    <a:pt x="10063" y="5536"/>
                  </a:lnTo>
                  <a:cubicBezTo>
                    <a:pt x="10838" y="4759"/>
                    <a:pt x="11966" y="4536"/>
                    <a:pt x="13077" y="4819"/>
                  </a:cubicBezTo>
                  <a:cubicBezTo>
                    <a:pt x="13077" y="4819"/>
                    <a:pt x="6888" y="11179"/>
                    <a:pt x="6888" y="11179"/>
                  </a:cubicBezTo>
                  <a:close/>
                  <a:moveTo>
                    <a:pt x="9717" y="13672"/>
                  </a:moveTo>
                  <a:cubicBezTo>
                    <a:pt x="9473" y="13258"/>
                    <a:pt x="9194" y="12859"/>
                    <a:pt x="8848" y="12505"/>
                  </a:cubicBezTo>
                  <a:cubicBezTo>
                    <a:pt x="8447" y="12093"/>
                    <a:pt x="7986" y="11770"/>
                    <a:pt x="7507" y="11498"/>
                  </a:cubicBezTo>
                  <a:lnTo>
                    <a:pt x="13767" y="5064"/>
                  </a:lnTo>
                  <a:cubicBezTo>
                    <a:pt x="14259" y="5288"/>
                    <a:pt x="14729" y="5607"/>
                    <a:pt x="15145" y="6035"/>
                  </a:cubicBezTo>
                  <a:cubicBezTo>
                    <a:pt x="15500" y="6398"/>
                    <a:pt x="15775" y="6806"/>
                    <a:pt x="15987" y="7229"/>
                  </a:cubicBezTo>
                  <a:cubicBezTo>
                    <a:pt x="15987" y="7229"/>
                    <a:pt x="9717" y="13672"/>
                    <a:pt x="9717" y="13672"/>
                  </a:cubicBezTo>
                  <a:close/>
                  <a:moveTo>
                    <a:pt x="10519" y="16061"/>
                  </a:moveTo>
                  <a:cubicBezTo>
                    <a:pt x="10465" y="15452"/>
                    <a:pt x="10298" y="14854"/>
                    <a:pt x="10047" y="14288"/>
                  </a:cubicBezTo>
                  <a:lnTo>
                    <a:pt x="16257" y="7906"/>
                  </a:lnTo>
                  <a:cubicBezTo>
                    <a:pt x="16637" y="9140"/>
                    <a:pt x="16442" y="10429"/>
                    <a:pt x="15610" y="11284"/>
                  </a:cubicBezTo>
                  <a:cubicBezTo>
                    <a:pt x="15604" y="11290"/>
                    <a:pt x="15598" y="11293"/>
                    <a:pt x="15593" y="11298"/>
                  </a:cubicBezTo>
                  <a:lnTo>
                    <a:pt x="15602" y="11306"/>
                  </a:lnTo>
                  <a:lnTo>
                    <a:pt x="10525" y="16565"/>
                  </a:lnTo>
                  <a:cubicBezTo>
                    <a:pt x="10527" y="16397"/>
                    <a:pt x="10534" y="16232"/>
                    <a:pt x="10519" y="16061"/>
                  </a:cubicBezTo>
                  <a:moveTo>
                    <a:pt x="19308" y="1741"/>
                  </a:moveTo>
                  <a:cubicBezTo>
                    <a:pt x="18228" y="632"/>
                    <a:pt x="16805" y="0"/>
                    <a:pt x="15403" y="0"/>
                  </a:cubicBezTo>
                  <a:cubicBezTo>
                    <a:pt x="14220" y="0"/>
                    <a:pt x="13131" y="450"/>
                    <a:pt x="12335" y="1266"/>
                  </a:cubicBezTo>
                  <a:lnTo>
                    <a:pt x="9138" y="4577"/>
                  </a:lnTo>
                  <a:cubicBezTo>
                    <a:pt x="9129" y="4585"/>
                    <a:pt x="9118" y="4592"/>
                    <a:pt x="9108" y="4602"/>
                  </a:cubicBezTo>
                  <a:cubicBezTo>
                    <a:pt x="9103" y="4608"/>
                    <a:pt x="9100" y="4614"/>
                    <a:pt x="9095" y="4620"/>
                  </a:cubicBezTo>
                  <a:lnTo>
                    <a:pt x="9096" y="4621"/>
                  </a:lnTo>
                  <a:lnTo>
                    <a:pt x="2310" y="11647"/>
                  </a:lnTo>
                  <a:cubicBezTo>
                    <a:pt x="1998" y="11966"/>
                    <a:pt x="1771" y="12364"/>
                    <a:pt x="1645" y="12797"/>
                  </a:cubicBezTo>
                  <a:lnTo>
                    <a:pt x="102" y="18541"/>
                  </a:lnTo>
                  <a:cubicBezTo>
                    <a:pt x="100" y="18557"/>
                    <a:pt x="0" y="19008"/>
                    <a:pt x="0" y="19237"/>
                  </a:cubicBezTo>
                  <a:cubicBezTo>
                    <a:pt x="0" y="20541"/>
                    <a:pt x="1030" y="21599"/>
                    <a:pt x="2302" y="21599"/>
                  </a:cubicBezTo>
                  <a:cubicBezTo>
                    <a:pt x="2554" y="21599"/>
                    <a:pt x="3044" y="21475"/>
                    <a:pt x="3062" y="21473"/>
                  </a:cubicBezTo>
                  <a:lnTo>
                    <a:pt x="8630" y="19969"/>
                  </a:lnTo>
                  <a:cubicBezTo>
                    <a:pt x="9054" y="19839"/>
                    <a:pt x="9439" y="19604"/>
                    <a:pt x="9750" y="19283"/>
                  </a:cubicBezTo>
                  <a:lnTo>
                    <a:pt x="19776" y="8899"/>
                  </a:lnTo>
                  <a:cubicBezTo>
                    <a:pt x="21600" y="7023"/>
                    <a:pt x="21394" y="3881"/>
                    <a:pt x="19308" y="1741"/>
                  </a:cubicBezTo>
                </a:path>
              </a:pathLst>
            </a:custGeom>
            <a:solidFill>
              <a:schemeClr val="accent3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pPr defTabSz="457200"/>
              <a:endParaRPr lang="en-US" sz="3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gency FB" panose="020B0503020202020204" pitchFamily="34" charset="0"/>
                <a:ea typeface="微软雅黑" panose="020B0503020204020204" pitchFamily="34" charset="-122"/>
                <a:cs typeface="+mn-ea"/>
                <a:sym typeface="Agency FB" panose="020B0503020202020204" pitchFamily="34" charset="0"/>
              </a:endParaRPr>
            </a:p>
          </p:txBody>
        </p:sp>
        <p:sp>
          <p:nvSpPr>
            <p:cNvPr id="136" name="Rectangle 58">
              <a:extLst>
                <a:ext uri="{FF2B5EF4-FFF2-40B4-BE49-F238E27FC236}">
                  <a16:creationId xmlns:a16="http://schemas.microsoft.com/office/drawing/2014/main" xmlns="" id="{33B3801F-A09C-485C-87DA-556FEC2793D9}"/>
                </a:ext>
              </a:extLst>
            </p:cNvPr>
            <p:cNvSpPr/>
            <p:nvPr/>
          </p:nvSpPr>
          <p:spPr>
            <a:xfrm>
              <a:off x="7101436" y="3401417"/>
              <a:ext cx="1016625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>
                  <a:solidFill>
                    <a:schemeClr val="accent3"/>
                  </a:solidFill>
                  <a:latin typeface="Agency FB" panose="020B0503020202020204" pitchFamily="34" charset="0"/>
                  <a:ea typeface="微软雅黑" panose="020B0503020204020204" pitchFamily="34" charset="-122"/>
                  <a:cs typeface="+mn-ea"/>
                  <a:sym typeface="Agency FB" panose="020B0503020202020204" pitchFamily="34" charset="0"/>
                </a:rPr>
                <a:t>Web Design</a:t>
              </a:r>
            </a:p>
          </p:txBody>
        </p:sp>
        <p:sp>
          <p:nvSpPr>
            <p:cNvPr id="137" name="TextBox 59">
              <a:extLst>
                <a:ext uri="{FF2B5EF4-FFF2-40B4-BE49-F238E27FC236}">
                  <a16:creationId xmlns:a16="http://schemas.microsoft.com/office/drawing/2014/main" xmlns="" id="{D3F53975-A855-4A4D-A61C-378A57A273DB}"/>
                </a:ext>
              </a:extLst>
            </p:cNvPr>
            <p:cNvSpPr txBox="1"/>
            <p:nvPr/>
          </p:nvSpPr>
          <p:spPr>
            <a:xfrm>
              <a:off x="6450679" y="3789549"/>
              <a:ext cx="248264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gency FB" panose="020B0503020202020204" pitchFamily="34" charset="0"/>
                  <a:ea typeface="微软雅黑" panose="020B0503020204020204" pitchFamily="34" charset="-122"/>
                  <a:cs typeface="+mn-ea"/>
                  <a:sym typeface="Agency FB" panose="020B0503020202020204" pitchFamily="34" charset="0"/>
                </a:rPr>
                <a:t>Lorem ipsum dolor sit </a:t>
              </a:r>
              <a:r>
                <a:rPr lang="en-US" sz="14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Agency FB" panose="020B0503020202020204" pitchFamily="34" charset="0"/>
                  <a:ea typeface="微软雅黑" panose="020B0503020204020204" pitchFamily="34" charset="-122"/>
                  <a:cs typeface="+mn-ea"/>
                  <a:sym typeface="Agency FB" panose="020B0503020202020204" pitchFamily="34" charset="0"/>
                </a:rPr>
                <a:t>amet</a:t>
              </a:r>
              <a:r>
                <a:rPr 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gency FB" panose="020B0503020202020204" pitchFamily="34" charset="0"/>
                  <a:ea typeface="微软雅黑" panose="020B0503020204020204" pitchFamily="34" charset="-122"/>
                  <a:cs typeface="+mn-ea"/>
                  <a:sym typeface="Agency FB" panose="020B0503020202020204" pitchFamily="34" charset="0"/>
                </a:rPr>
                <a:t> </a:t>
              </a:r>
              <a:r>
                <a:rPr lang="en-US" sz="14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Agency FB" panose="020B0503020202020204" pitchFamily="34" charset="0"/>
                  <a:ea typeface="微软雅黑" panose="020B0503020204020204" pitchFamily="34" charset="-122"/>
                  <a:cs typeface="+mn-ea"/>
                  <a:sym typeface="Agency FB" panose="020B0503020202020204" pitchFamily="34" charset="0"/>
                </a:rPr>
                <a:t>consectetur</a:t>
              </a:r>
              <a:r>
                <a:rPr 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gency FB" panose="020B0503020202020204" pitchFamily="34" charset="0"/>
                  <a:ea typeface="微软雅黑" panose="020B0503020204020204" pitchFamily="34" charset="-122"/>
                  <a:cs typeface="+mn-ea"/>
                  <a:sym typeface="Agency FB" panose="020B0503020202020204" pitchFamily="34" charset="0"/>
                </a:rPr>
                <a:t> </a:t>
              </a:r>
              <a:r>
                <a:rPr lang="en-US" sz="14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Agency FB" panose="020B0503020202020204" pitchFamily="34" charset="0"/>
                  <a:ea typeface="微软雅黑" panose="020B0503020204020204" pitchFamily="34" charset="-122"/>
                  <a:cs typeface="+mn-ea"/>
                  <a:sym typeface="Agency FB" panose="020B0503020202020204" pitchFamily="34" charset="0"/>
                </a:rPr>
                <a:t>adipiscing</a:t>
              </a:r>
              <a:r>
                <a:rPr 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gency FB" panose="020B0503020202020204" pitchFamily="34" charset="0"/>
                  <a:ea typeface="微软雅黑" panose="020B0503020204020204" pitchFamily="34" charset="-122"/>
                  <a:cs typeface="+mn-ea"/>
                  <a:sym typeface="Agency FB" panose="020B0503020202020204" pitchFamily="34" charset="0"/>
                </a:rPr>
                <a:t> </a:t>
              </a:r>
              <a:r>
                <a:rPr lang="en-US" sz="14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Agency FB" panose="020B0503020202020204" pitchFamily="34" charset="0"/>
                  <a:ea typeface="微软雅黑" panose="020B0503020204020204" pitchFamily="34" charset="-122"/>
                  <a:cs typeface="+mn-ea"/>
                  <a:sym typeface="Agency FB" panose="020B0503020202020204" pitchFamily="34" charset="0"/>
                </a:rPr>
                <a:t>elit</a:t>
              </a:r>
              <a:endParaRPr 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+mn-ea"/>
                <a:sym typeface="Agency FB" panose="020B0503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919563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extLst>
              <a:ext uri="{FF2B5EF4-FFF2-40B4-BE49-F238E27FC236}">
                <a16:creationId xmlns:a16="http://schemas.microsoft.com/office/drawing/2014/main" xmlns="" id="{5330880E-4E15-4FCE-8993-AF2E9CC7480E}"/>
              </a:ext>
            </a:extLst>
          </p:cNvPr>
          <p:cNvSpPr/>
          <p:nvPr/>
        </p:nvSpPr>
        <p:spPr>
          <a:xfrm>
            <a:off x="748788" y="189407"/>
            <a:ext cx="418576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spc="600" dirty="0">
                <a:solidFill>
                  <a:srgbClr val="845A2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点击此处添加详细标题内容</a:t>
            </a:r>
          </a:p>
        </p:txBody>
      </p:sp>
      <p:cxnSp>
        <p:nvCxnSpPr>
          <p:cNvPr id="3" name="Straight Connector 93">
            <a:extLst>
              <a:ext uri="{FF2B5EF4-FFF2-40B4-BE49-F238E27FC236}">
                <a16:creationId xmlns:a16="http://schemas.microsoft.com/office/drawing/2014/main" xmlns="" id="{5EFAFBA7-B9EF-40C6-83DA-7D8186F7C38B}"/>
              </a:ext>
            </a:extLst>
          </p:cNvPr>
          <p:cNvCxnSpPr/>
          <p:nvPr/>
        </p:nvCxnSpPr>
        <p:spPr>
          <a:xfrm>
            <a:off x="920580" y="3398413"/>
            <a:ext cx="10444500" cy="2117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  <a:prstDash val="sysDot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Oval 81">
            <a:extLst>
              <a:ext uri="{FF2B5EF4-FFF2-40B4-BE49-F238E27FC236}">
                <a16:creationId xmlns:a16="http://schemas.microsoft.com/office/drawing/2014/main" xmlns="" id="{D8566B2F-A058-464B-842F-F6A5AB85064D}"/>
              </a:ext>
            </a:extLst>
          </p:cNvPr>
          <p:cNvSpPr/>
          <p:nvPr/>
        </p:nvSpPr>
        <p:spPr>
          <a:xfrm>
            <a:off x="1237289" y="3244193"/>
            <a:ext cx="344168" cy="344168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>
              <a:latin typeface="Agency FB" panose="020B0503020202020204" pitchFamily="34" charset="0"/>
              <a:ea typeface="微软雅黑" panose="020B0503020204020204" pitchFamily="34" charset="-122"/>
              <a:cs typeface="+mn-ea"/>
              <a:sym typeface="Agency FB" panose="020B0503020202020204" pitchFamily="34" charset="0"/>
            </a:endParaRPr>
          </a:p>
        </p:txBody>
      </p:sp>
      <p:cxnSp>
        <p:nvCxnSpPr>
          <p:cNvPr id="5" name="Straight Connector 82">
            <a:extLst>
              <a:ext uri="{FF2B5EF4-FFF2-40B4-BE49-F238E27FC236}">
                <a16:creationId xmlns:a16="http://schemas.microsoft.com/office/drawing/2014/main" xmlns="" id="{7F1B8559-716C-44A7-B6CA-1FB1983D764A}"/>
              </a:ext>
            </a:extLst>
          </p:cNvPr>
          <p:cNvCxnSpPr>
            <a:endCxn id="4" idx="0"/>
          </p:cNvCxnSpPr>
          <p:nvPr/>
        </p:nvCxnSpPr>
        <p:spPr>
          <a:xfrm rot="5400000">
            <a:off x="668117" y="2501878"/>
            <a:ext cx="1483573" cy="1060"/>
          </a:xfrm>
          <a:prstGeom prst="line">
            <a:avLst/>
          </a:prstGeom>
          <a:ln w="19050">
            <a:solidFill>
              <a:schemeClr val="accent1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Rounded Rectangle 83">
            <a:extLst>
              <a:ext uri="{FF2B5EF4-FFF2-40B4-BE49-F238E27FC236}">
                <a16:creationId xmlns:a16="http://schemas.microsoft.com/office/drawing/2014/main" xmlns="" id="{F459C1C3-9F95-4C22-BC5A-E6FF7276E379}"/>
              </a:ext>
            </a:extLst>
          </p:cNvPr>
          <p:cNvSpPr/>
          <p:nvPr/>
        </p:nvSpPr>
        <p:spPr>
          <a:xfrm>
            <a:off x="2845697" y="5098440"/>
            <a:ext cx="3149600" cy="508000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67" dirty="0">
                <a:latin typeface="Agency FB" panose="020B0503020202020204" pitchFamily="34" charset="0"/>
                <a:ea typeface="微软雅黑" panose="020B0503020204020204" pitchFamily="34" charset="-122"/>
                <a:cs typeface="+mn-ea"/>
                <a:sym typeface="Agency FB" panose="020B0503020202020204" pitchFamily="34" charset="0"/>
              </a:rPr>
              <a:t>Title Goes Here</a:t>
            </a:r>
          </a:p>
        </p:txBody>
      </p:sp>
      <p:sp>
        <p:nvSpPr>
          <p:cNvPr id="8" name="Oval 84">
            <a:extLst>
              <a:ext uri="{FF2B5EF4-FFF2-40B4-BE49-F238E27FC236}">
                <a16:creationId xmlns:a16="http://schemas.microsoft.com/office/drawing/2014/main" xmlns="" id="{0446E501-D4E4-419D-BFC8-61E406DF7804}"/>
              </a:ext>
            </a:extLst>
          </p:cNvPr>
          <p:cNvSpPr/>
          <p:nvPr/>
        </p:nvSpPr>
        <p:spPr>
          <a:xfrm>
            <a:off x="2971565" y="5180356"/>
            <a:ext cx="344168" cy="344168"/>
          </a:xfrm>
          <a:prstGeom prst="ellips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solidFill>
                <a:schemeClr val="bg1"/>
              </a:solidFill>
              <a:latin typeface="Agency FB" panose="020B0503020202020204" pitchFamily="34" charset="0"/>
              <a:ea typeface="微软雅黑" panose="020B0503020204020204" pitchFamily="34" charset="-122"/>
              <a:cs typeface="+mn-ea"/>
              <a:sym typeface="Agency FB" panose="020B0503020202020204" pitchFamily="34" charset="0"/>
            </a:endParaRPr>
          </a:p>
        </p:txBody>
      </p:sp>
      <p:sp>
        <p:nvSpPr>
          <p:cNvPr id="9" name="Text Placeholder 3">
            <a:extLst>
              <a:ext uri="{FF2B5EF4-FFF2-40B4-BE49-F238E27FC236}">
                <a16:creationId xmlns:a16="http://schemas.microsoft.com/office/drawing/2014/main" xmlns="" id="{4527EB88-A0C7-471D-9C2D-9FB6B19FF31F}"/>
              </a:ext>
            </a:extLst>
          </p:cNvPr>
          <p:cNvSpPr txBox="1">
            <a:spLocks/>
          </p:cNvSpPr>
          <p:nvPr/>
        </p:nvSpPr>
        <p:spPr>
          <a:xfrm>
            <a:off x="1667974" y="1923005"/>
            <a:ext cx="2163235" cy="861583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1219170">
              <a:spcBef>
                <a:spcPct val="20000"/>
              </a:spcBef>
              <a:defRPr/>
            </a:pPr>
            <a:r>
              <a:rPr lang="en-US" b="1" dirty="0">
                <a:solidFill>
                  <a:schemeClr val="accent1"/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+mn-ea"/>
                <a:sym typeface="Agency FB" panose="020B0503020202020204" pitchFamily="34" charset="0"/>
              </a:rPr>
              <a:t>Title Goes Here</a:t>
            </a:r>
            <a:r>
              <a:rPr lang="en-US" sz="1333" dirty="0">
                <a:solidFill>
                  <a:schemeClr val="tx2">
                    <a:lumMod val="50000"/>
                    <a:lumOff val="50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+mn-ea"/>
                <a:sym typeface="Agency FB" panose="020B0503020202020204" pitchFamily="34" charset="0"/>
              </a:rPr>
              <a:t/>
            </a:r>
            <a:br>
              <a:rPr lang="en-US" sz="1333" dirty="0">
                <a:solidFill>
                  <a:schemeClr val="tx2">
                    <a:lumMod val="50000"/>
                    <a:lumOff val="50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+mn-ea"/>
                <a:sym typeface="Agency FB" panose="020B0503020202020204" pitchFamily="34" charset="0"/>
              </a:rPr>
            </a:br>
            <a:r>
              <a:rPr lang="en-US" sz="1333" dirty="0">
                <a:solidFill>
                  <a:schemeClr val="tx2">
                    <a:lumMod val="50000"/>
                    <a:lumOff val="50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+mn-ea"/>
                <a:sym typeface="Agency FB" panose="020B0503020202020204" pitchFamily="34" charset="0"/>
              </a:rPr>
              <a:t>There are many variations of passages of lorem ipsum available, but the majority have suffered alteration.</a:t>
            </a:r>
          </a:p>
        </p:txBody>
      </p:sp>
      <p:sp>
        <p:nvSpPr>
          <p:cNvPr id="10" name="TextBox 91">
            <a:extLst>
              <a:ext uri="{FF2B5EF4-FFF2-40B4-BE49-F238E27FC236}">
                <a16:creationId xmlns:a16="http://schemas.microsoft.com/office/drawing/2014/main" xmlns="" id="{45D93879-7EE2-4496-81C7-2719CF4A1C2E}"/>
              </a:ext>
            </a:extLst>
          </p:cNvPr>
          <p:cNvSpPr txBox="1"/>
          <p:nvPr/>
        </p:nvSpPr>
        <p:spPr>
          <a:xfrm rot="16200000">
            <a:off x="742122" y="2218906"/>
            <a:ext cx="662040" cy="492443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algn="ctr" defTabSz="1219170">
              <a:spcBef>
                <a:spcPct val="20000"/>
              </a:spcBef>
              <a:defRPr/>
            </a:pPr>
            <a:r>
              <a:rPr lang="en-US" sz="3200" b="1" dirty="0">
                <a:solidFill>
                  <a:schemeClr val="accent1"/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+mn-ea"/>
                <a:sym typeface="Agency FB" panose="020B0503020202020204" pitchFamily="34" charset="0"/>
              </a:rPr>
              <a:t>20</a:t>
            </a:r>
            <a:r>
              <a:rPr lang="en-US" altLang="zh-CN" sz="3200" b="1" dirty="0">
                <a:solidFill>
                  <a:schemeClr val="accent1"/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+mn-ea"/>
                <a:sym typeface="Agency FB" panose="020B0503020202020204" pitchFamily="34" charset="0"/>
              </a:rPr>
              <a:t>1</a:t>
            </a:r>
            <a:r>
              <a:rPr lang="en-US" sz="3200" b="1" dirty="0">
                <a:solidFill>
                  <a:schemeClr val="accent1"/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+mn-ea"/>
                <a:sym typeface="Agency FB" panose="020B0503020202020204" pitchFamily="34" charset="0"/>
              </a:rPr>
              <a:t>8</a:t>
            </a:r>
            <a:endParaRPr lang="en-US" sz="3200" dirty="0">
              <a:solidFill>
                <a:schemeClr val="accent1"/>
              </a:solidFill>
              <a:latin typeface="Agency FB" panose="020B0503020202020204" pitchFamily="34" charset="0"/>
              <a:ea typeface="微软雅黑" panose="020B0503020204020204" pitchFamily="34" charset="-122"/>
              <a:cs typeface="+mn-ea"/>
              <a:sym typeface="Agency FB" panose="020B0503020202020204" pitchFamily="34" charset="0"/>
            </a:endParaRPr>
          </a:p>
        </p:txBody>
      </p:sp>
      <p:sp>
        <p:nvSpPr>
          <p:cNvPr id="11" name="Oval 98">
            <a:extLst>
              <a:ext uri="{FF2B5EF4-FFF2-40B4-BE49-F238E27FC236}">
                <a16:creationId xmlns:a16="http://schemas.microsoft.com/office/drawing/2014/main" xmlns="" id="{3F8BF24C-61D1-4B82-A7E5-BCC80442106E}"/>
              </a:ext>
            </a:extLst>
          </p:cNvPr>
          <p:cNvSpPr/>
          <p:nvPr/>
        </p:nvSpPr>
        <p:spPr>
          <a:xfrm>
            <a:off x="4791109" y="3244193"/>
            <a:ext cx="344168" cy="34416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>
              <a:latin typeface="Agency FB" panose="020B0503020202020204" pitchFamily="34" charset="0"/>
              <a:ea typeface="微软雅黑" panose="020B0503020204020204" pitchFamily="34" charset="-122"/>
              <a:cs typeface="+mn-ea"/>
              <a:sym typeface="Agency FB" panose="020B0503020202020204" pitchFamily="34" charset="0"/>
            </a:endParaRPr>
          </a:p>
        </p:txBody>
      </p:sp>
      <p:sp>
        <p:nvSpPr>
          <p:cNvPr id="12" name="Rounded Rectangle 99">
            <a:extLst>
              <a:ext uri="{FF2B5EF4-FFF2-40B4-BE49-F238E27FC236}">
                <a16:creationId xmlns:a16="http://schemas.microsoft.com/office/drawing/2014/main" xmlns="" id="{B647912C-D271-407A-B0A2-0B461CA72F65}"/>
              </a:ext>
            </a:extLst>
          </p:cNvPr>
          <p:cNvSpPr/>
          <p:nvPr/>
        </p:nvSpPr>
        <p:spPr>
          <a:xfrm>
            <a:off x="4665241" y="1251561"/>
            <a:ext cx="3149600" cy="508000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67" dirty="0">
                <a:latin typeface="Agency FB" panose="020B0503020202020204" pitchFamily="34" charset="0"/>
                <a:ea typeface="微软雅黑" panose="020B0503020204020204" pitchFamily="34" charset="-122"/>
                <a:cs typeface="+mn-ea"/>
                <a:sym typeface="Agency FB" panose="020B0503020202020204" pitchFamily="34" charset="0"/>
              </a:rPr>
              <a:t>Title Goes Here</a:t>
            </a:r>
          </a:p>
        </p:txBody>
      </p:sp>
      <p:sp>
        <p:nvSpPr>
          <p:cNvPr id="13" name="Oval 101">
            <a:extLst>
              <a:ext uri="{FF2B5EF4-FFF2-40B4-BE49-F238E27FC236}">
                <a16:creationId xmlns:a16="http://schemas.microsoft.com/office/drawing/2014/main" xmlns="" id="{6620EC0F-64EE-4D90-A175-B1415375E38D}"/>
              </a:ext>
            </a:extLst>
          </p:cNvPr>
          <p:cNvSpPr/>
          <p:nvPr/>
        </p:nvSpPr>
        <p:spPr>
          <a:xfrm>
            <a:off x="4791109" y="1333477"/>
            <a:ext cx="344168" cy="344168"/>
          </a:xfrm>
          <a:prstGeom prst="ellipse">
            <a:avLst/>
          </a:prstGeom>
          <a:solidFill>
            <a:schemeClr val="accent3">
              <a:lumMod val="7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solidFill>
                <a:schemeClr val="bg1"/>
              </a:solidFill>
              <a:latin typeface="Agency FB" panose="020B0503020202020204" pitchFamily="34" charset="0"/>
              <a:ea typeface="微软雅黑" panose="020B0503020204020204" pitchFamily="34" charset="-122"/>
              <a:cs typeface="+mn-ea"/>
              <a:sym typeface="Agency FB" panose="020B0503020202020204" pitchFamily="34" charset="0"/>
            </a:endParaRPr>
          </a:p>
        </p:txBody>
      </p:sp>
      <p:sp>
        <p:nvSpPr>
          <p:cNvPr id="14" name="Text Placeholder 3">
            <a:extLst>
              <a:ext uri="{FF2B5EF4-FFF2-40B4-BE49-F238E27FC236}">
                <a16:creationId xmlns:a16="http://schemas.microsoft.com/office/drawing/2014/main" xmlns="" id="{FE5DA8A5-AF0E-46FE-B5F9-7CF06182633A}"/>
              </a:ext>
            </a:extLst>
          </p:cNvPr>
          <p:cNvSpPr txBox="1">
            <a:spLocks/>
          </p:cNvSpPr>
          <p:nvPr/>
        </p:nvSpPr>
        <p:spPr>
          <a:xfrm>
            <a:off x="5221794" y="1923005"/>
            <a:ext cx="2163235" cy="861583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1219170">
              <a:spcBef>
                <a:spcPct val="20000"/>
              </a:spcBef>
              <a:defRPr/>
            </a:pPr>
            <a:r>
              <a:rPr lang="en-US" b="1" dirty="0">
                <a:solidFill>
                  <a:schemeClr val="accent3"/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+mn-ea"/>
                <a:sym typeface="Agency FB" panose="020B0503020202020204" pitchFamily="34" charset="0"/>
              </a:rPr>
              <a:t>Title Goes Here</a:t>
            </a:r>
            <a:r>
              <a:rPr lang="en-US" sz="1333" dirty="0">
                <a:solidFill>
                  <a:schemeClr val="tx2">
                    <a:lumMod val="50000"/>
                    <a:lumOff val="50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+mn-ea"/>
                <a:sym typeface="Agency FB" panose="020B0503020202020204" pitchFamily="34" charset="0"/>
              </a:rPr>
              <a:t/>
            </a:r>
            <a:br>
              <a:rPr lang="en-US" sz="1333" dirty="0">
                <a:solidFill>
                  <a:schemeClr val="tx2">
                    <a:lumMod val="50000"/>
                    <a:lumOff val="50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+mn-ea"/>
                <a:sym typeface="Agency FB" panose="020B0503020202020204" pitchFamily="34" charset="0"/>
              </a:rPr>
            </a:br>
            <a:r>
              <a:rPr lang="en-US" sz="1333" dirty="0">
                <a:solidFill>
                  <a:schemeClr val="tx2">
                    <a:lumMod val="50000"/>
                    <a:lumOff val="50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+mn-ea"/>
                <a:sym typeface="Agency FB" panose="020B0503020202020204" pitchFamily="34" charset="0"/>
              </a:rPr>
              <a:t>There are many variations of passages of lorem ipsum available, but the majority have suffered alteration.</a:t>
            </a:r>
          </a:p>
        </p:txBody>
      </p:sp>
      <p:sp>
        <p:nvSpPr>
          <p:cNvPr id="15" name="TextBox 104">
            <a:extLst>
              <a:ext uri="{FF2B5EF4-FFF2-40B4-BE49-F238E27FC236}">
                <a16:creationId xmlns:a16="http://schemas.microsoft.com/office/drawing/2014/main" xmlns="" id="{95D2E378-C612-43EB-9887-068837FB927A}"/>
              </a:ext>
            </a:extLst>
          </p:cNvPr>
          <p:cNvSpPr txBox="1"/>
          <p:nvPr/>
        </p:nvSpPr>
        <p:spPr>
          <a:xfrm rot="16200000">
            <a:off x="4253464" y="2218906"/>
            <a:ext cx="746999" cy="492443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algn="ctr" defTabSz="1219170">
              <a:spcBef>
                <a:spcPct val="20000"/>
              </a:spcBef>
              <a:defRPr/>
            </a:pPr>
            <a:r>
              <a:rPr lang="en-US" sz="3200" b="1" dirty="0">
                <a:solidFill>
                  <a:schemeClr val="accent3"/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+mn-ea"/>
                <a:sym typeface="Agency FB" panose="020B0503020202020204" pitchFamily="34" charset="0"/>
              </a:rPr>
              <a:t>2020</a:t>
            </a:r>
            <a:endParaRPr lang="en-US" sz="3200" dirty="0">
              <a:solidFill>
                <a:schemeClr val="accent3"/>
              </a:solidFill>
              <a:latin typeface="Agency FB" panose="020B0503020202020204" pitchFamily="34" charset="0"/>
              <a:ea typeface="微软雅黑" panose="020B0503020204020204" pitchFamily="34" charset="-122"/>
              <a:cs typeface="+mn-ea"/>
              <a:sym typeface="Agency FB" panose="020B0503020202020204" pitchFamily="34" charset="0"/>
            </a:endParaRPr>
          </a:p>
        </p:txBody>
      </p:sp>
      <p:sp>
        <p:nvSpPr>
          <p:cNvPr id="16" name="Oval 107">
            <a:extLst>
              <a:ext uri="{FF2B5EF4-FFF2-40B4-BE49-F238E27FC236}">
                <a16:creationId xmlns:a16="http://schemas.microsoft.com/office/drawing/2014/main" xmlns="" id="{304FD38D-CFE4-451B-9384-0B596CCC1795}"/>
              </a:ext>
            </a:extLst>
          </p:cNvPr>
          <p:cNvSpPr/>
          <p:nvPr/>
        </p:nvSpPr>
        <p:spPr>
          <a:xfrm>
            <a:off x="8304720" y="3244193"/>
            <a:ext cx="344168" cy="344168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>
              <a:latin typeface="Agency FB" panose="020B0503020202020204" pitchFamily="34" charset="0"/>
              <a:ea typeface="微软雅黑" panose="020B0503020204020204" pitchFamily="34" charset="-122"/>
              <a:cs typeface="+mn-ea"/>
              <a:sym typeface="Agency FB" panose="020B0503020202020204" pitchFamily="34" charset="0"/>
            </a:endParaRPr>
          </a:p>
        </p:txBody>
      </p:sp>
      <p:sp>
        <p:nvSpPr>
          <p:cNvPr id="17" name="Rounded Rectangle 110">
            <a:extLst>
              <a:ext uri="{FF2B5EF4-FFF2-40B4-BE49-F238E27FC236}">
                <a16:creationId xmlns:a16="http://schemas.microsoft.com/office/drawing/2014/main" xmlns="" id="{159E4469-E21C-44FC-BB1F-ED3CFA52605D}"/>
              </a:ext>
            </a:extLst>
          </p:cNvPr>
          <p:cNvSpPr/>
          <p:nvPr/>
        </p:nvSpPr>
        <p:spPr>
          <a:xfrm>
            <a:off x="8178852" y="1251561"/>
            <a:ext cx="3149600" cy="508000"/>
          </a:xfrm>
          <a:prstGeom prst="roundRect">
            <a:avLst>
              <a:gd name="adj" fmla="val 50000"/>
            </a:avLst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67" dirty="0">
                <a:latin typeface="Agency FB" panose="020B0503020202020204" pitchFamily="34" charset="0"/>
                <a:ea typeface="微软雅黑" panose="020B0503020204020204" pitchFamily="34" charset="-122"/>
                <a:cs typeface="+mn-ea"/>
                <a:sym typeface="Agency FB" panose="020B0503020202020204" pitchFamily="34" charset="0"/>
              </a:rPr>
              <a:t>Title Goes Here</a:t>
            </a:r>
          </a:p>
        </p:txBody>
      </p:sp>
      <p:sp>
        <p:nvSpPr>
          <p:cNvPr id="18" name="Oval 113">
            <a:extLst>
              <a:ext uri="{FF2B5EF4-FFF2-40B4-BE49-F238E27FC236}">
                <a16:creationId xmlns:a16="http://schemas.microsoft.com/office/drawing/2014/main" xmlns="" id="{84081796-151B-4A14-B4C5-63BCED63814D}"/>
              </a:ext>
            </a:extLst>
          </p:cNvPr>
          <p:cNvSpPr/>
          <p:nvPr/>
        </p:nvSpPr>
        <p:spPr>
          <a:xfrm>
            <a:off x="8304720" y="1333477"/>
            <a:ext cx="344168" cy="344168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solidFill>
                <a:schemeClr val="bg1"/>
              </a:solidFill>
              <a:latin typeface="Agency FB" panose="020B0503020202020204" pitchFamily="34" charset="0"/>
              <a:ea typeface="微软雅黑" panose="020B0503020204020204" pitchFamily="34" charset="-122"/>
              <a:cs typeface="+mn-ea"/>
              <a:sym typeface="Agency FB" panose="020B0503020202020204" pitchFamily="34" charset="0"/>
            </a:endParaRPr>
          </a:p>
        </p:txBody>
      </p:sp>
      <p:sp>
        <p:nvSpPr>
          <p:cNvPr id="19" name="Text Placeholder 3">
            <a:extLst>
              <a:ext uri="{FF2B5EF4-FFF2-40B4-BE49-F238E27FC236}">
                <a16:creationId xmlns:a16="http://schemas.microsoft.com/office/drawing/2014/main" xmlns="" id="{9C321A86-B4BB-40C8-9587-4E754CFF1434}"/>
              </a:ext>
            </a:extLst>
          </p:cNvPr>
          <p:cNvSpPr txBox="1">
            <a:spLocks/>
          </p:cNvSpPr>
          <p:nvPr/>
        </p:nvSpPr>
        <p:spPr>
          <a:xfrm>
            <a:off x="8735405" y="1923005"/>
            <a:ext cx="2163235" cy="861583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1219170">
              <a:spcBef>
                <a:spcPct val="20000"/>
              </a:spcBef>
              <a:defRPr/>
            </a:pPr>
            <a:r>
              <a:rPr lang="en-US" b="1" dirty="0">
                <a:solidFill>
                  <a:schemeClr val="accent5"/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+mn-ea"/>
                <a:sym typeface="Agency FB" panose="020B0503020202020204" pitchFamily="34" charset="0"/>
              </a:rPr>
              <a:t>Title Goes Here</a:t>
            </a:r>
            <a:r>
              <a:rPr lang="en-US" sz="1333" dirty="0">
                <a:solidFill>
                  <a:schemeClr val="tx2">
                    <a:lumMod val="50000"/>
                    <a:lumOff val="50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+mn-ea"/>
                <a:sym typeface="Agency FB" panose="020B0503020202020204" pitchFamily="34" charset="0"/>
              </a:rPr>
              <a:t/>
            </a:r>
            <a:br>
              <a:rPr lang="en-US" sz="1333" dirty="0">
                <a:solidFill>
                  <a:schemeClr val="tx2">
                    <a:lumMod val="50000"/>
                    <a:lumOff val="50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+mn-ea"/>
                <a:sym typeface="Agency FB" panose="020B0503020202020204" pitchFamily="34" charset="0"/>
              </a:rPr>
            </a:br>
            <a:r>
              <a:rPr lang="en-US" sz="1333" dirty="0">
                <a:solidFill>
                  <a:schemeClr val="tx2">
                    <a:lumMod val="50000"/>
                    <a:lumOff val="50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+mn-ea"/>
                <a:sym typeface="Agency FB" panose="020B0503020202020204" pitchFamily="34" charset="0"/>
              </a:rPr>
              <a:t>There are many variations of passages of lorem ipsum available, but the majority have suffered alteration.</a:t>
            </a:r>
          </a:p>
        </p:txBody>
      </p:sp>
      <p:sp>
        <p:nvSpPr>
          <p:cNvPr id="20" name="TextBox 119">
            <a:extLst>
              <a:ext uri="{FF2B5EF4-FFF2-40B4-BE49-F238E27FC236}">
                <a16:creationId xmlns:a16="http://schemas.microsoft.com/office/drawing/2014/main" xmlns="" id="{88A32DDF-0AC8-44F4-AB55-DAF26A20F01D}"/>
              </a:ext>
            </a:extLst>
          </p:cNvPr>
          <p:cNvSpPr txBox="1"/>
          <p:nvPr/>
        </p:nvSpPr>
        <p:spPr>
          <a:xfrm rot="16200000">
            <a:off x="7770280" y="2218906"/>
            <a:ext cx="740588" cy="492443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algn="ctr" defTabSz="1219170">
              <a:spcBef>
                <a:spcPct val="20000"/>
              </a:spcBef>
              <a:defRPr/>
            </a:pPr>
            <a:r>
              <a:rPr lang="en-US" sz="3200" b="1" dirty="0">
                <a:solidFill>
                  <a:schemeClr val="accent5"/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+mn-ea"/>
                <a:sym typeface="Agency FB" panose="020B0503020202020204" pitchFamily="34" charset="0"/>
              </a:rPr>
              <a:t>2025</a:t>
            </a:r>
            <a:endParaRPr lang="en-US" sz="3200" dirty="0">
              <a:solidFill>
                <a:schemeClr val="accent5"/>
              </a:solidFill>
              <a:latin typeface="Agency FB" panose="020B0503020202020204" pitchFamily="34" charset="0"/>
              <a:ea typeface="微软雅黑" panose="020B0503020204020204" pitchFamily="34" charset="-122"/>
              <a:cs typeface="+mn-ea"/>
              <a:sym typeface="Agency FB" panose="020B0503020202020204" pitchFamily="34" charset="0"/>
            </a:endParaRPr>
          </a:p>
        </p:txBody>
      </p:sp>
      <p:sp>
        <p:nvSpPr>
          <p:cNvPr id="21" name="Oval 121">
            <a:extLst>
              <a:ext uri="{FF2B5EF4-FFF2-40B4-BE49-F238E27FC236}">
                <a16:creationId xmlns:a16="http://schemas.microsoft.com/office/drawing/2014/main" xmlns="" id="{BF4F1602-C1D5-4165-898B-FFA97C63D05D}"/>
              </a:ext>
            </a:extLst>
          </p:cNvPr>
          <p:cNvSpPr/>
          <p:nvPr/>
        </p:nvSpPr>
        <p:spPr>
          <a:xfrm>
            <a:off x="3002453" y="3244193"/>
            <a:ext cx="344168" cy="34416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>
              <a:latin typeface="Agency FB" panose="020B0503020202020204" pitchFamily="34" charset="0"/>
              <a:ea typeface="微软雅黑" panose="020B0503020204020204" pitchFamily="34" charset="-122"/>
              <a:cs typeface="+mn-ea"/>
              <a:sym typeface="Agency FB" panose="020B0503020202020204" pitchFamily="34" charset="0"/>
            </a:endParaRPr>
          </a:p>
        </p:txBody>
      </p:sp>
      <p:sp>
        <p:nvSpPr>
          <p:cNvPr id="22" name="Oval 122">
            <a:extLst>
              <a:ext uri="{FF2B5EF4-FFF2-40B4-BE49-F238E27FC236}">
                <a16:creationId xmlns:a16="http://schemas.microsoft.com/office/drawing/2014/main" xmlns="" id="{15AA6F77-3B17-49FF-9588-7C9783F67F5D}"/>
              </a:ext>
            </a:extLst>
          </p:cNvPr>
          <p:cNvSpPr/>
          <p:nvPr/>
        </p:nvSpPr>
        <p:spPr>
          <a:xfrm>
            <a:off x="6699421" y="3244193"/>
            <a:ext cx="344168" cy="34416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>
              <a:latin typeface="Agency FB" panose="020B0503020202020204" pitchFamily="34" charset="0"/>
              <a:ea typeface="微软雅黑" panose="020B0503020204020204" pitchFamily="34" charset="-122"/>
              <a:cs typeface="+mn-ea"/>
              <a:sym typeface="Agency FB" panose="020B0503020202020204" pitchFamily="34" charset="0"/>
            </a:endParaRPr>
          </a:p>
        </p:txBody>
      </p:sp>
      <p:cxnSp>
        <p:nvCxnSpPr>
          <p:cNvPr id="23" name="Straight Connector 123">
            <a:extLst>
              <a:ext uri="{FF2B5EF4-FFF2-40B4-BE49-F238E27FC236}">
                <a16:creationId xmlns:a16="http://schemas.microsoft.com/office/drawing/2014/main" xmlns="" id="{66F0446B-9E65-48F4-A671-CCC10F1F7B5F}"/>
              </a:ext>
            </a:extLst>
          </p:cNvPr>
          <p:cNvCxnSpPr/>
          <p:nvPr/>
        </p:nvCxnSpPr>
        <p:spPr>
          <a:xfrm rot="5400000">
            <a:off x="2432751" y="4342871"/>
            <a:ext cx="1483573" cy="1060"/>
          </a:xfrm>
          <a:prstGeom prst="line">
            <a:avLst/>
          </a:prstGeom>
          <a:ln w="19050">
            <a:solidFill>
              <a:schemeClr val="accent2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Rounded Rectangle 124">
            <a:extLst>
              <a:ext uri="{FF2B5EF4-FFF2-40B4-BE49-F238E27FC236}">
                <a16:creationId xmlns:a16="http://schemas.microsoft.com/office/drawing/2014/main" xmlns="" id="{3F68D481-453B-4DB4-B335-9BF5BE2B3D10}"/>
              </a:ext>
            </a:extLst>
          </p:cNvPr>
          <p:cNvSpPr/>
          <p:nvPr/>
        </p:nvSpPr>
        <p:spPr>
          <a:xfrm>
            <a:off x="1111873" y="1251561"/>
            <a:ext cx="3149600" cy="508000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67" dirty="0">
                <a:latin typeface="Agency FB" panose="020B0503020202020204" pitchFamily="34" charset="0"/>
                <a:ea typeface="微软雅黑" panose="020B0503020204020204" pitchFamily="34" charset="-122"/>
                <a:cs typeface="+mn-ea"/>
                <a:sym typeface="Agency FB" panose="020B0503020202020204" pitchFamily="34" charset="0"/>
              </a:rPr>
              <a:t>Title Goes Here</a:t>
            </a:r>
          </a:p>
        </p:txBody>
      </p:sp>
      <p:sp>
        <p:nvSpPr>
          <p:cNvPr id="25" name="Oval 125">
            <a:extLst>
              <a:ext uri="{FF2B5EF4-FFF2-40B4-BE49-F238E27FC236}">
                <a16:creationId xmlns:a16="http://schemas.microsoft.com/office/drawing/2014/main" xmlns="" id="{8FE854B6-97C3-498D-ABED-D7A66700A1BD}"/>
              </a:ext>
            </a:extLst>
          </p:cNvPr>
          <p:cNvSpPr/>
          <p:nvPr/>
        </p:nvSpPr>
        <p:spPr>
          <a:xfrm>
            <a:off x="1237741" y="1333477"/>
            <a:ext cx="344168" cy="344168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solidFill>
                <a:schemeClr val="bg1"/>
              </a:solidFill>
              <a:latin typeface="Agency FB" panose="020B0503020202020204" pitchFamily="34" charset="0"/>
              <a:ea typeface="微软雅黑" panose="020B0503020204020204" pitchFamily="34" charset="-122"/>
              <a:cs typeface="+mn-ea"/>
              <a:sym typeface="Agency FB" panose="020B0503020202020204" pitchFamily="34" charset="0"/>
            </a:endParaRPr>
          </a:p>
        </p:txBody>
      </p:sp>
      <p:sp>
        <p:nvSpPr>
          <p:cNvPr id="26" name="Text Placeholder 3">
            <a:extLst>
              <a:ext uri="{FF2B5EF4-FFF2-40B4-BE49-F238E27FC236}">
                <a16:creationId xmlns:a16="http://schemas.microsoft.com/office/drawing/2014/main" xmlns="" id="{DA1EC3B0-C1B1-4896-92BD-FD9E233189B5}"/>
              </a:ext>
            </a:extLst>
          </p:cNvPr>
          <p:cNvSpPr txBox="1">
            <a:spLocks/>
          </p:cNvSpPr>
          <p:nvPr/>
        </p:nvSpPr>
        <p:spPr>
          <a:xfrm>
            <a:off x="3346621" y="3804813"/>
            <a:ext cx="2163235" cy="861583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1219170">
              <a:spcBef>
                <a:spcPct val="20000"/>
              </a:spcBef>
              <a:defRPr/>
            </a:pPr>
            <a:r>
              <a:rPr lang="en-US" b="1" dirty="0">
                <a:solidFill>
                  <a:schemeClr val="accent2"/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+mn-ea"/>
                <a:sym typeface="Agency FB" panose="020B0503020202020204" pitchFamily="34" charset="0"/>
              </a:rPr>
              <a:t>Title Goes Here</a:t>
            </a:r>
            <a:r>
              <a:rPr lang="en-US" sz="1333" dirty="0">
                <a:solidFill>
                  <a:schemeClr val="tx2">
                    <a:lumMod val="50000"/>
                    <a:lumOff val="50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+mn-ea"/>
                <a:sym typeface="Agency FB" panose="020B0503020202020204" pitchFamily="34" charset="0"/>
              </a:rPr>
              <a:t/>
            </a:r>
            <a:br>
              <a:rPr lang="en-US" sz="1333" dirty="0">
                <a:solidFill>
                  <a:schemeClr val="tx2">
                    <a:lumMod val="50000"/>
                    <a:lumOff val="50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+mn-ea"/>
                <a:sym typeface="Agency FB" panose="020B0503020202020204" pitchFamily="34" charset="0"/>
              </a:rPr>
            </a:br>
            <a:r>
              <a:rPr lang="en-US" sz="1333" dirty="0">
                <a:solidFill>
                  <a:schemeClr val="tx2">
                    <a:lumMod val="50000"/>
                    <a:lumOff val="50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+mn-ea"/>
                <a:sym typeface="Agency FB" panose="020B0503020202020204" pitchFamily="34" charset="0"/>
              </a:rPr>
              <a:t>There are many variations of passages of lorem ipsum available, but the majority have suffered alteration.</a:t>
            </a:r>
          </a:p>
        </p:txBody>
      </p:sp>
      <p:cxnSp>
        <p:nvCxnSpPr>
          <p:cNvPr id="27" name="Straight Connector 127">
            <a:extLst>
              <a:ext uri="{FF2B5EF4-FFF2-40B4-BE49-F238E27FC236}">
                <a16:creationId xmlns:a16="http://schemas.microsoft.com/office/drawing/2014/main" xmlns="" id="{0296C590-7531-4B58-B9B8-B16B99CE28B2}"/>
              </a:ext>
            </a:extLst>
          </p:cNvPr>
          <p:cNvCxnSpPr/>
          <p:nvPr/>
        </p:nvCxnSpPr>
        <p:spPr>
          <a:xfrm rot="5400000">
            <a:off x="4216652" y="2501879"/>
            <a:ext cx="1483573" cy="1060"/>
          </a:xfrm>
          <a:prstGeom prst="line">
            <a:avLst/>
          </a:prstGeom>
          <a:ln w="19050">
            <a:solidFill>
              <a:schemeClr val="accent3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128">
            <a:extLst>
              <a:ext uri="{FF2B5EF4-FFF2-40B4-BE49-F238E27FC236}">
                <a16:creationId xmlns:a16="http://schemas.microsoft.com/office/drawing/2014/main" xmlns="" id="{CED23130-FA28-40E8-BB22-4C5D61659345}"/>
              </a:ext>
            </a:extLst>
          </p:cNvPr>
          <p:cNvCxnSpPr/>
          <p:nvPr/>
        </p:nvCxnSpPr>
        <p:spPr>
          <a:xfrm rot="5400000">
            <a:off x="7721044" y="2501880"/>
            <a:ext cx="1483573" cy="1060"/>
          </a:xfrm>
          <a:prstGeom prst="line">
            <a:avLst/>
          </a:prstGeom>
          <a:ln w="19050">
            <a:solidFill>
              <a:schemeClr val="accent5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Rounded Rectangle 129">
            <a:extLst>
              <a:ext uri="{FF2B5EF4-FFF2-40B4-BE49-F238E27FC236}">
                <a16:creationId xmlns:a16="http://schemas.microsoft.com/office/drawing/2014/main" xmlns="" id="{F7614EA8-9744-4A83-A063-4B235BBF54F6}"/>
              </a:ext>
            </a:extLst>
          </p:cNvPr>
          <p:cNvSpPr/>
          <p:nvPr/>
        </p:nvSpPr>
        <p:spPr>
          <a:xfrm>
            <a:off x="6551044" y="5098440"/>
            <a:ext cx="3149600" cy="508000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67" dirty="0">
                <a:latin typeface="Agency FB" panose="020B0503020202020204" pitchFamily="34" charset="0"/>
                <a:ea typeface="微软雅黑" panose="020B0503020204020204" pitchFamily="34" charset="-122"/>
                <a:cs typeface="+mn-ea"/>
                <a:sym typeface="Agency FB" panose="020B0503020202020204" pitchFamily="34" charset="0"/>
              </a:rPr>
              <a:t>Title Goes Here</a:t>
            </a:r>
          </a:p>
        </p:txBody>
      </p:sp>
      <p:sp>
        <p:nvSpPr>
          <p:cNvPr id="30" name="Oval 130">
            <a:extLst>
              <a:ext uri="{FF2B5EF4-FFF2-40B4-BE49-F238E27FC236}">
                <a16:creationId xmlns:a16="http://schemas.microsoft.com/office/drawing/2014/main" xmlns="" id="{FCE7E69C-894E-46EB-9647-698285A2E2E9}"/>
              </a:ext>
            </a:extLst>
          </p:cNvPr>
          <p:cNvSpPr/>
          <p:nvPr/>
        </p:nvSpPr>
        <p:spPr>
          <a:xfrm>
            <a:off x="6676912" y="5180356"/>
            <a:ext cx="344168" cy="344168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solidFill>
                <a:schemeClr val="bg1"/>
              </a:solidFill>
              <a:latin typeface="Agency FB" panose="020B0503020202020204" pitchFamily="34" charset="0"/>
              <a:ea typeface="微软雅黑" panose="020B0503020204020204" pitchFamily="34" charset="-122"/>
              <a:cs typeface="+mn-ea"/>
              <a:sym typeface="Agency FB" panose="020B0503020202020204" pitchFamily="34" charset="0"/>
            </a:endParaRPr>
          </a:p>
        </p:txBody>
      </p:sp>
      <p:cxnSp>
        <p:nvCxnSpPr>
          <p:cNvPr id="31" name="Straight Connector 131">
            <a:extLst>
              <a:ext uri="{FF2B5EF4-FFF2-40B4-BE49-F238E27FC236}">
                <a16:creationId xmlns:a16="http://schemas.microsoft.com/office/drawing/2014/main" xmlns="" id="{7A475C20-D82B-4392-8A7D-D9C0716D628E}"/>
              </a:ext>
            </a:extLst>
          </p:cNvPr>
          <p:cNvCxnSpPr/>
          <p:nvPr/>
        </p:nvCxnSpPr>
        <p:spPr>
          <a:xfrm rot="5400000">
            <a:off x="6129719" y="4342871"/>
            <a:ext cx="1483573" cy="1060"/>
          </a:xfrm>
          <a:prstGeom prst="line">
            <a:avLst/>
          </a:prstGeom>
          <a:ln w="19050">
            <a:solidFill>
              <a:schemeClr val="accent4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 Placeholder 3">
            <a:extLst>
              <a:ext uri="{FF2B5EF4-FFF2-40B4-BE49-F238E27FC236}">
                <a16:creationId xmlns:a16="http://schemas.microsoft.com/office/drawing/2014/main" xmlns="" id="{B6F38D69-B7B5-4F1B-AA2C-5246CEB8AB22}"/>
              </a:ext>
            </a:extLst>
          </p:cNvPr>
          <p:cNvSpPr txBox="1">
            <a:spLocks/>
          </p:cNvSpPr>
          <p:nvPr/>
        </p:nvSpPr>
        <p:spPr>
          <a:xfrm>
            <a:off x="7051968" y="3804813"/>
            <a:ext cx="2163235" cy="861583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1219170">
              <a:spcBef>
                <a:spcPct val="20000"/>
              </a:spcBef>
              <a:defRPr/>
            </a:pPr>
            <a:r>
              <a:rPr lang="en-US" b="1" dirty="0">
                <a:solidFill>
                  <a:schemeClr val="accent4"/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+mn-ea"/>
                <a:sym typeface="Agency FB" panose="020B0503020202020204" pitchFamily="34" charset="0"/>
              </a:rPr>
              <a:t>Title Goes Here</a:t>
            </a:r>
            <a:r>
              <a:rPr lang="en-US" sz="1333" dirty="0">
                <a:solidFill>
                  <a:schemeClr val="tx2">
                    <a:lumMod val="50000"/>
                    <a:lumOff val="50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+mn-ea"/>
                <a:sym typeface="Agency FB" panose="020B0503020202020204" pitchFamily="34" charset="0"/>
              </a:rPr>
              <a:t/>
            </a:r>
            <a:br>
              <a:rPr lang="en-US" sz="1333" dirty="0">
                <a:solidFill>
                  <a:schemeClr val="tx2">
                    <a:lumMod val="50000"/>
                    <a:lumOff val="50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+mn-ea"/>
                <a:sym typeface="Agency FB" panose="020B0503020202020204" pitchFamily="34" charset="0"/>
              </a:rPr>
            </a:br>
            <a:r>
              <a:rPr lang="en-US" sz="1333" dirty="0">
                <a:solidFill>
                  <a:schemeClr val="tx2">
                    <a:lumMod val="50000"/>
                    <a:lumOff val="50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+mn-ea"/>
                <a:sym typeface="Agency FB" panose="020B0503020202020204" pitchFamily="34" charset="0"/>
              </a:rPr>
              <a:t>There are many variations of passages of lorem ipsum available, but the majority have suffered alteration.</a:t>
            </a:r>
          </a:p>
        </p:txBody>
      </p:sp>
      <p:sp>
        <p:nvSpPr>
          <p:cNvPr id="33" name="TextBox 133">
            <a:extLst>
              <a:ext uri="{FF2B5EF4-FFF2-40B4-BE49-F238E27FC236}">
                <a16:creationId xmlns:a16="http://schemas.microsoft.com/office/drawing/2014/main" xmlns="" id="{FCED5399-E0DC-4D41-ABEB-E14C7AC19953}"/>
              </a:ext>
            </a:extLst>
          </p:cNvPr>
          <p:cNvSpPr txBox="1"/>
          <p:nvPr/>
        </p:nvSpPr>
        <p:spPr>
          <a:xfrm rot="16200000">
            <a:off x="2516280" y="4097180"/>
            <a:ext cx="658835" cy="492443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algn="ctr" defTabSz="1219170">
              <a:spcBef>
                <a:spcPct val="20000"/>
              </a:spcBef>
              <a:defRPr/>
            </a:pPr>
            <a:r>
              <a:rPr lang="en-US" sz="3200" b="1" dirty="0">
                <a:solidFill>
                  <a:schemeClr val="accent2"/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+mn-ea"/>
                <a:sym typeface="Agency FB" panose="020B0503020202020204" pitchFamily="34" charset="0"/>
              </a:rPr>
              <a:t>2019</a:t>
            </a:r>
            <a:endParaRPr lang="en-US" sz="3200" dirty="0">
              <a:solidFill>
                <a:schemeClr val="accent2"/>
              </a:solidFill>
              <a:latin typeface="Agency FB" panose="020B0503020202020204" pitchFamily="34" charset="0"/>
              <a:ea typeface="微软雅黑" panose="020B0503020204020204" pitchFamily="34" charset="-122"/>
              <a:cs typeface="+mn-ea"/>
              <a:sym typeface="Agency FB" panose="020B0503020202020204" pitchFamily="34" charset="0"/>
            </a:endParaRPr>
          </a:p>
        </p:txBody>
      </p:sp>
      <p:sp>
        <p:nvSpPr>
          <p:cNvPr id="34" name="TextBox 134">
            <a:extLst>
              <a:ext uri="{FF2B5EF4-FFF2-40B4-BE49-F238E27FC236}">
                <a16:creationId xmlns:a16="http://schemas.microsoft.com/office/drawing/2014/main" xmlns="" id="{6539A04D-3B69-4B09-B4BB-061291BE6433}"/>
              </a:ext>
            </a:extLst>
          </p:cNvPr>
          <p:cNvSpPr txBox="1"/>
          <p:nvPr/>
        </p:nvSpPr>
        <p:spPr>
          <a:xfrm rot="16200000">
            <a:off x="6307723" y="4097181"/>
            <a:ext cx="650820" cy="492443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algn="ctr" defTabSz="1219170">
              <a:spcBef>
                <a:spcPct val="20000"/>
              </a:spcBef>
              <a:defRPr/>
            </a:pPr>
            <a:r>
              <a:rPr lang="en-US" sz="3200" b="1" dirty="0">
                <a:solidFill>
                  <a:schemeClr val="accent4"/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+mn-ea"/>
                <a:sym typeface="Agency FB" panose="020B0503020202020204" pitchFamily="34" charset="0"/>
              </a:rPr>
              <a:t>2021</a:t>
            </a:r>
            <a:endParaRPr lang="en-US" sz="3200" dirty="0">
              <a:solidFill>
                <a:schemeClr val="accent4"/>
              </a:solidFill>
              <a:latin typeface="Agency FB" panose="020B0503020202020204" pitchFamily="34" charset="0"/>
              <a:ea typeface="微软雅黑" panose="020B0503020204020204" pitchFamily="34" charset="-122"/>
              <a:cs typeface="+mn-ea"/>
              <a:sym typeface="Agency FB" panose="020B05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34636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extLst>
              <a:ext uri="{FF2B5EF4-FFF2-40B4-BE49-F238E27FC236}">
                <a16:creationId xmlns:a16="http://schemas.microsoft.com/office/drawing/2014/main" xmlns="" id="{5330880E-4E15-4FCE-8993-AF2E9CC7480E}"/>
              </a:ext>
            </a:extLst>
          </p:cNvPr>
          <p:cNvSpPr/>
          <p:nvPr/>
        </p:nvSpPr>
        <p:spPr>
          <a:xfrm>
            <a:off x="748788" y="189407"/>
            <a:ext cx="418576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spc="600" dirty="0">
                <a:solidFill>
                  <a:srgbClr val="845A2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点击此处添加详细标题内容</a:t>
            </a:r>
          </a:p>
        </p:txBody>
      </p:sp>
      <p:sp>
        <p:nvSpPr>
          <p:cNvPr id="3" name="Freeform 5">
            <a:extLst>
              <a:ext uri="{FF2B5EF4-FFF2-40B4-BE49-F238E27FC236}">
                <a16:creationId xmlns:a16="http://schemas.microsoft.com/office/drawing/2014/main" xmlns="" id="{9C3F1CD8-896E-477F-B0F5-A8EB3BC95958}"/>
              </a:ext>
            </a:extLst>
          </p:cNvPr>
          <p:cNvSpPr>
            <a:spLocks/>
          </p:cNvSpPr>
          <p:nvPr/>
        </p:nvSpPr>
        <p:spPr bwMode="auto">
          <a:xfrm>
            <a:off x="3498077" y="937876"/>
            <a:ext cx="2351617" cy="2821517"/>
          </a:xfrm>
          <a:custGeom>
            <a:avLst/>
            <a:gdLst/>
            <a:ahLst/>
            <a:cxnLst>
              <a:cxn ang="0">
                <a:pos x="829" y="805"/>
              </a:cxn>
              <a:cxn ang="0">
                <a:pos x="645" y="1333"/>
              </a:cxn>
              <a:cxn ang="0">
                <a:pos x="0" y="805"/>
              </a:cxn>
              <a:cxn ang="0">
                <a:pos x="1111" y="0"/>
              </a:cxn>
              <a:cxn ang="0">
                <a:pos x="1111" y="1"/>
              </a:cxn>
              <a:cxn ang="0">
                <a:pos x="829" y="805"/>
              </a:cxn>
            </a:cxnLst>
            <a:rect l="0" t="0" r="r" b="b"/>
            <a:pathLst>
              <a:path w="1111" h="1333">
                <a:moveTo>
                  <a:pt x="829" y="805"/>
                </a:moveTo>
                <a:lnTo>
                  <a:pt x="645" y="1333"/>
                </a:lnTo>
                <a:lnTo>
                  <a:pt x="0" y="805"/>
                </a:lnTo>
                <a:lnTo>
                  <a:pt x="1111" y="0"/>
                </a:lnTo>
                <a:lnTo>
                  <a:pt x="1111" y="1"/>
                </a:lnTo>
                <a:lnTo>
                  <a:pt x="829" y="805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>
              <a:latin typeface="Agency FB" panose="020B0503020202020204" pitchFamily="34" charset="0"/>
              <a:ea typeface="微软雅黑" panose="020B0503020204020204" pitchFamily="34" charset="-122"/>
              <a:cs typeface="+mn-ea"/>
              <a:sym typeface="Agency FB" panose="020B0503020202020204" pitchFamily="34" charset="0"/>
            </a:endParaRPr>
          </a:p>
        </p:txBody>
      </p:sp>
      <p:sp>
        <p:nvSpPr>
          <p:cNvPr id="4" name="Freeform 6">
            <a:extLst>
              <a:ext uri="{FF2B5EF4-FFF2-40B4-BE49-F238E27FC236}">
                <a16:creationId xmlns:a16="http://schemas.microsoft.com/office/drawing/2014/main" xmlns="" id="{A88579A2-695D-49B9-B185-0DA7A0E31873}"/>
              </a:ext>
            </a:extLst>
          </p:cNvPr>
          <p:cNvSpPr>
            <a:spLocks/>
          </p:cNvSpPr>
          <p:nvPr/>
        </p:nvSpPr>
        <p:spPr bwMode="auto">
          <a:xfrm>
            <a:off x="5252794" y="939993"/>
            <a:ext cx="2956984" cy="1701800"/>
          </a:xfrm>
          <a:custGeom>
            <a:avLst/>
            <a:gdLst/>
            <a:ahLst/>
            <a:cxnLst>
              <a:cxn ang="0">
                <a:pos x="1397" y="804"/>
              </a:cxn>
              <a:cxn ang="0">
                <a:pos x="579" y="804"/>
              </a:cxn>
              <a:cxn ang="0">
                <a:pos x="0" y="804"/>
              </a:cxn>
              <a:cxn ang="0">
                <a:pos x="282" y="0"/>
              </a:cxn>
              <a:cxn ang="0">
                <a:pos x="1397" y="804"/>
              </a:cxn>
            </a:cxnLst>
            <a:rect l="0" t="0" r="r" b="b"/>
            <a:pathLst>
              <a:path w="1397" h="804">
                <a:moveTo>
                  <a:pt x="1397" y="804"/>
                </a:moveTo>
                <a:lnTo>
                  <a:pt x="579" y="804"/>
                </a:lnTo>
                <a:lnTo>
                  <a:pt x="0" y="804"/>
                </a:lnTo>
                <a:lnTo>
                  <a:pt x="282" y="0"/>
                </a:lnTo>
                <a:lnTo>
                  <a:pt x="1397" y="804"/>
                </a:lnTo>
                <a:close/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>
              <a:latin typeface="Agency FB" panose="020B0503020202020204" pitchFamily="34" charset="0"/>
              <a:ea typeface="微软雅黑" panose="020B0503020204020204" pitchFamily="34" charset="-122"/>
              <a:cs typeface="+mn-ea"/>
              <a:sym typeface="Agency FB" panose="020B0503020202020204" pitchFamily="34" charset="0"/>
            </a:endParaRPr>
          </a:p>
        </p:txBody>
      </p:sp>
      <p:sp>
        <p:nvSpPr>
          <p:cNvPr id="5" name="Freeform 7">
            <a:extLst>
              <a:ext uri="{FF2B5EF4-FFF2-40B4-BE49-F238E27FC236}">
                <a16:creationId xmlns:a16="http://schemas.microsoft.com/office/drawing/2014/main" xmlns="" id="{F687A759-591B-4494-9995-A5FE27C4127A}"/>
              </a:ext>
            </a:extLst>
          </p:cNvPr>
          <p:cNvSpPr>
            <a:spLocks/>
          </p:cNvSpPr>
          <p:nvPr/>
        </p:nvSpPr>
        <p:spPr bwMode="auto">
          <a:xfrm>
            <a:off x="6478344" y="2641793"/>
            <a:ext cx="1731433" cy="2779184"/>
          </a:xfrm>
          <a:custGeom>
            <a:avLst/>
            <a:gdLst/>
            <a:ahLst/>
            <a:cxnLst>
              <a:cxn ang="0">
                <a:pos x="167" y="564"/>
              </a:cxn>
              <a:cxn ang="0">
                <a:pos x="0" y="0"/>
              </a:cxn>
              <a:cxn ang="0">
                <a:pos x="818" y="0"/>
              </a:cxn>
              <a:cxn ang="0">
                <a:pos x="388" y="1313"/>
              </a:cxn>
              <a:cxn ang="0">
                <a:pos x="167" y="564"/>
              </a:cxn>
            </a:cxnLst>
            <a:rect l="0" t="0" r="r" b="b"/>
            <a:pathLst>
              <a:path w="818" h="1313">
                <a:moveTo>
                  <a:pt x="167" y="564"/>
                </a:moveTo>
                <a:lnTo>
                  <a:pt x="0" y="0"/>
                </a:lnTo>
                <a:lnTo>
                  <a:pt x="818" y="0"/>
                </a:lnTo>
                <a:lnTo>
                  <a:pt x="388" y="1313"/>
                </a:lnTo>
                <a:lnTo>
                  <a:pt x="167" y="564"/>
                </a:lnTo>
                <a:close/>
              </a:path>
            </a:pathLst>
          </a:custGeom>
          <a:solidFill>
            <a:schemeClr val="accent3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>
              <a:latin typeface="Agency FB" panose="020B0503020202020204" pitchFamily="34" charset="0"/>
              <a:ea typeface="微软雅黑" panose="020B0503020204020204" pitchFamily="34" charset="-122"/>
              <a:cs typeface="+mn-ea"/>
              <a:sym typeface="Agency FB" panose="020B0503020202020204" pitchFamily="34" charset="0"/>
            </a:endParaRPr>
          </a:p>
        </p:txBody>
      </p:sp>
      <p:sp>
        <p:nvSpPr>
          <p:cNvPr id="6" name="Freeform 8">
            <a:extLst>
              <a:ext uri="{FF2B5EF4-FFF2-40B4-BE49-F238E27FC236}">
                <a16:creationId xmlns:a16="http://schemas.microsoft.com/office/drawing/2014/main" xmlns="" id="{97FCBDC7-6508-47F2-AFCA-490CD677A63C}"/>
              </a:ext>
            </a:extLst>
          </p:cNvPr>
          <p:cNvSpPr>
            <a:spLocks/>
          </p:cNvSpPr>
          <p:nvPr/>
        </p:nvSpPr>
        <p:spPr bwMode="auto">
          <a:xfrm>
            <a:off x="4380728" y="3835593"/>
            <a:ext cx="2918884" cy="1585384"/>
          </a:xfrm>
          <a:custGeom>
            <a:avLst/>
            <a:gdLst/>
            <a:ahLst/>
            <a:cxnLst>
              <a:cxn ang="0">
                <a:pos x="1379" y="749"/>
              </a:cxn>
              <a:cxn ang="0">
                <a:pos x="0" y="749"/>
              </a:cxn>
              <a:cxn ang="0">
                <a:pos x="661" y="321"/>
              </a:cxn>
              <a:cxn ang="0">
                <a:pos x="1158" y="0"/>
              </a:cxn>
              <a:cxn ang="0">
                <a:pos x="1379" y="749"/>
              </a:cxn>
            </a:cxnLst>
            <a:rect l="0" t="0" r="r" b="b"/>
            <a:pathLst>
              <a:path w="1379" h="749">
                <a:moveTo>
                  <a:pt x="1379" y="749"/>
                </a:moveTo>
                <a:lnTo>
                  <a:pt x="0" y="749"/>
                </a:lnTo>
                <a:lnTo>
                  <a:pt x="661" y="321"/>
                </a:lnTo>
                <a:lnTo>
                  <a:pt x="1158" y="0"/>
                </a:lnTo>
                <a:lnTo>
                  <a:pt x="1379" y="749"/>
                </a:lnTo>
                <a:close/>
              </a:path>
            </a:pathLst>
          </a:cu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>
              <a:latin typeface="Agency FB" panose="020B0503020202020204" pitchFamily="34" charset="0"/>
              <a:ea typeface="微软雅黑" panose="020B0503020204020204" pitchFamily="34" charset="-122"/>
              <a:cs typeface="+mn-ea"/>
              <a:sym typeface="Agency FB" panose="020B0503020202020204" pitchFamily="34" charset="0"/>
            </a:endParaRPr>
          </a:p>
        </p:txBody>
      </p:sp>
      <p:sp>
        <p:nvSpPr>
          <p:cNvPr id="8" name="Freeform 9">
            <a:extLst>
              <a:ext uri="{FF2B5EF4-FFF2-40B4-BE49-F238E27FC236}">
                <a16:creationId xmlns:a16="http://schemas.microsoft.com/office/drawing/2014/main" xmlns="" id="{D6E66BD6-296D-4ECF-B502-362E8141749B}"/>
              </a:ext>
            </a:extLst>
          </p:cNvPr>
          <p:cNvSpPr>
            <a:spLocks/>
          </p:cNvSpPr>
          <p:nvPr/>
        </p:nvSpPr>
        <p:spPr bwMode="auto">
          <a:xfrm>
            <a:off x="3498077" y="2641793"/>
            <a:ext cx="2281767" cy="2779184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645" y="528"/>
              </a:cxn>
              <a:cxn ang="0">
                <a:pos x="1075" y="880"/>
              </a:cxn>
              <a:cxn ang="0">
                <a:pos x="1078" y="885"/>
              </a:cxn>
              <a:cxn ang="0">
                <a:pos x="417" y="1313"/>
              </a:cxn>
              <a:cxn ang="0">
                <a:pos x="0" y="0"/>
              </a:cxn>
            </a:cxnLst>
            <a:rect l="0" t="0" r="r" b="b"/>
            <a:pathLst>
              <a:path w="1078" h="1313">
                <a:moveTo>
                  <a:pt x="0" y="0"/>
                </a:moveTo>
                <a:lnTo>
                  <a:pt x="645" y="528"/>
                </a:lnTo>
                <a:lnTo>
                  <a:pt x="1075" y="880"/>
                </a:lnTo>
                <a:lnTo>
                  <a:pt x="1078" y="885"/>
                </a:lnTo>
                <a:lnTo>
                  <a:pt x="417" y="1313"/>
                </a:lnTo>
                <a:lnTo>
                  <a:pt x="0" y="0"/>
                </a:lnTo>
                <a:close/>
              </a:path>
            </a:pathLst>
          </a:custGeom>
          <a:solidFill>
            <a:schemeClr val="accent5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>
              <a:latin typeface="Agency FB" panose="020B0503020202020204" pitchFamily="34" charset="0"/>
              <a:ea typeface="微软雅黑" panose="020B0503020204020204" pitchFamily="34" charset="-122"/>
              <a:cs typeface="+mn-ea"/>
              <a:sym typeface="Agency FB" panose="020B0503020202020204" pitchFamily="34" charset="0"/>
            </a:endParaRPr>
          </a:p>
        </p:txBody>
      </p:sp>
      <p:grpSp>
        <p:nvGrpSpPr>
          <p:cNvPr id="9" name="Group 11">
            <a:extLst>
              <a:ext uri="{FF2B5EF4-FFF2-40B4-BE49-F238E27FC236}">
                <a16:creationId xmlns:a16="http://schemas.microsoft.com/office/drawing/2014/main" xmlns="" id="{BF0DABED-BC85-4204-92C0-D3B5099830A9}"/>
              </a:ext>
            </a:extLst>
          </p:cNvPr>
          <p:cNvGrpSpPr/>
          <p:nvPr/>
        </p:nvGrpSpPr>
        <p:grpSpPr>
          <a:xfrm>
            <a:off x="4325512" y="2194857"/>
            <a:ext cx="564283" cy="753485"/>
            <a:chOff x="754063" y="1211263"/>
            <a:chExt cx="269875" cy="360363"/>
          </a:xfrm>
          <a:solidFill>
            <a:schemeClr val="bg1"/>
          </a:solidFill>
        </p:grpSpPr>
        <p:sp>
          <p:nvSpPr>
            <p:cNvPr id="10" name="Freeform 9">
              <a:extLst>
                <a:ext uri="{FF2B5EF4-FFF2-40B4-BE49-F238E27FC236}">
                  <a16:creationId xmlns:a16="http://schemas.microsoft.com/office/drawing/2014/main" xmlns="" id="{C8AEFC8B-1E30-4605-BD93-4EB4CE3F8EE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54063" y="1211263"/>
              <a:ext cx="269875" cy="360363"/>
            </a:xfrm>
            <a:custGeom>
              <a:avLst/>
              <a:gdLst/>
              <a:ahLst/>
              <a:cxnLst>
                <a:cxn ang="0">
                  <a:pos x="80" y="50"/>
                </a:cxn>
                <a:cxn ang="0">
                  <a:pos x="80" y="35"/>
                </a:cxn>
                <a:cxn ang="0">
                  <a:pos x="46" y="0"/>
                </a:cxn>
                <a:cxn ang="0">
                  <a:pos x="11" y="35"/>
                </a:cxn>
                <a:cxn ang="0">
                  <a:pos x="11" y="50"/>
                </a:cxn>
                <a:cxn ang="0">
                  <a:pos x="0" y="61"/>
                </a:cxn>
                <a:cxn ang="0">
                  <a:pos x="0" y="88"/>
                </a:cxn>
                <a:cxn ang="0">
                  <a:pos x="34" y="123"/>
                </a:cxn>
                <a:cxn ang="0">
                  <a:pos x="57" y="123"/>
                </a:cxn>
                <a:cxn ang="0">
                  <a:pos x="92" y="88"/>
                </a:cxn>
                <a:cxn ang="0">
                  <a:pos x="92" y="61"/>
                </a:cxn>
                <a:cxn ang="0">
                  <a:pos x="80" y="50"/>
                </a:cxn>
                <a:cxn ang="0">
                  <a:pos x="19" y="35"/>
                </a:cxn>
                <a:cxn ang="0">
                  <a:pos x="46" y="8"/>
                </a:cxn>
                <a:cxn ang="0">
                  <a:pos x="73" y="35"/>
                </a:cxn>
                <a:cxn ang="0">
                  <a:pos x="73" y="50"/>
                </a:cxn>
                <a:cxn ang="0">
                  <a:pos x="65" y="50"/>
                </a:cxn>
                <a:cxn ang="0">
                  <a:pos x="65" y="35"/>
                </a:cxn>
                <a:cxn ang="0">
                  <a:pos x="46" y="15"/>
                </a:cxn>
                <a:cxn ang="0">
                  <a:pos x="27" y="35"/>
                </a:cxn>
                <a:cxn ang="0">
                  <a:pos x="27" y="50"/>
                </a:cxn>
                <a:cxn ang="0">
                  <a:pos x="19" y="50"/>
                </a:cxn>
                <a:cxn ang="0">
                  <a:pos x="19" y="35"/>
                </a:cxn>
                <a:cxn ang="0">
                  <a:pos x="61" y="35"/>
                </a:cxn>
                <a:cxn ang="0">
                  <a:pos x="61" y="50"/>
                </a:cxn>
                <a:cxn ang="0">
                  <a:pos x="31" y="50"/>
                </a:cxn>
                <a:cxn ang="0">
                  <a:pos x="31" y="35"/>
                </a:cxn>
                <a:cxn ang="0">
                  <a:pos x="46" y="19"/>
                </a:cxn>
                <a:cxn ang="0">
                  <a:pos x="61" y="35"/>
                </a:cxn>
                <a:cxn ang="0">
                  <a:pos x="84" y="73"/>
                </a:cxn>
                <a:cxn ang="0">
                  <a:pos x="84" y="88"/>
                </a:cxn>
                <a:cxn ang="0">
                  <a:pos x="57" y="115"/>
                </a:cxn>
                <a:cxn ang="0">
                  <a:pos x="34" y="115"/>
                </a:cxn>
                <a:cxn ang="0">
                  <a:pos x="8" y="88"/>
                </a:cxn>
                <a:cxn ang="0">
                  <a:pos x="8" y="61"/>
                </a:cxn>
                <a:cxn ang="0">
                  <a:pos x="11" y="58"/>
                </a:cxn>
                <a:cxn ang="0">
                  <a:pos x="80" y="58"/>
                </a:cxn>
                <a:cxn ang="0">
                  <a:pos x="84" y="61"/>
                </a:cxn>
                <a:cxn ang="0">
                  <a:pos x="84" y="73"/>
                </a:cxn>
                <a:cxn ang="0">
                  <a:pos x="84" y="73"/>
                </a:cxn>
                <a:cxn ang="0">
                  <a:pos x="84" y="73"/>
                </a:cxn>
              </a:cxnLst>
              <a:rect l="0" t="0" r="r" b="b"/>
              <a:pathLst>
                <a:path w="92" h="123">
                  <a:moveTo>
                    <a:pt x="80" y="50"/>
                  </a:moveTo>
                  <a:cubicBezTo>
                    <a:pt x="80" y="35"/>
                    <a:pt x="80" y="35"/>
                    <a:pt x="80" y="35"/>
                  </a:cubicBezTo>
                  <a:cubicBezTo>
                    <a:pt x="80" y="16"/>
                    <a:pt x="65" y="0"/>
                    <a:pt x="46" y="0"/>
                  </a:cubicBezTo>
                  <a:cubicBezTo>
                    <a:pt x="27" y="0"/>
                    <a:pt x="11" y="16"/>
                    <a:pt x="11" y="35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5" y="50"/>
                    <a:pt x="0" y="55"/>
                    <a:pt x="0" y="61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107"/>
                    <a:pt x="15" y="123"/>
                    <a:pt x="34" y="123"/>
                  </a:cubicBezTo>
                  <a:cubicBezTo>
                    <a:pt x="57" y="123"/>
                    <a:pt x="57" y="123"/>
                    <a:pt x="57" y="123"/>
                  </a:cubicBezTo>
                  <a:cubicBezTo>
                    <a:pt x="76" y="123"/>
                    <a:pt x="92" y="107"/>
                    <a:pt x="92" y="88"/>
                  </a:cubicBezTo>
                  <a:cubicBezTo>
                    <a:pt x="92" y="61"/>
                    <a:pt x="92" y="61"/>
                    <a:pt x="92" y="61"/>
                  </a:cubicBezTo>
                  <a:cubicBezTo>
                    <a:pt x="92" y="55"/>
                    <a:pt x="87" y="50"/>
                    <a:pt x="80" y="50"/>
                  </a:cubicBezTo>
                  <a:close/>
                  <a:moveTo>
                    <a:pt x="19" y="35"/>
                  </a:moveTo>
                  <a:cubicBezTo>
                    <a:pt x="19" y="20"/>
                    <a:pt x="31" y="8"/>
                    <a:pt x="46" y="8"/>
                  </a:cubicBezTo>
                  <a:cubicBezTo>
                    <a:pt x="61" y="8"/>
                    <a:pt x="73" y="20"/>
                    <a:pt x="73" y="35"/>
                  </a:cubicBezTo>
                  <a:cubicBezTo>
                    <a:pt x="73" y="50"/>
                    <a:pt x="73" y="50"/>
                    <a:pt x="73" y="50"/>
                  </a:cubicBezTo>
                  <a:cubicBezTo>
                    <a:pt x="65" y="50"/>
                    <a:pt x="65" y="50"/>
                    <a:pt x="65" y="50"/>
                  </a:cubicBezTo>
                  <a:cubicBezTo>
                    <a:pt x="65" y="35"/>
                    <a:pt x="65" y="35"/>
                    <a:pt x="65" y="35"/>
                  </a:cubicBezTo>
                  <a:cubicBezTo>
                    <a:pt x="65" y="24"/>
                    <a:pt x="56" y="15"/>
                    <a:pt x="46" y="15"/>
                  </a:cubicBezTo>
                  <a:cubicBezTo>
                    <a:pt x="35" y="15"/>
                    <a:pt x="27" y="24"/>
                    <a:pt x="27" y="35"/>
                  </a:cubicBezTo>
                  <a:cubicBezTo>
                    <a:pt x="27" y="50"/>
                    <a:pt x="27" y="50"/>
                    <a:pt x="27" y="50"/>
                  </a:cubicBezTo>
                  <a:cubicBezTo>
                    <a:pt x="19" y="50"/>
                    <a:pt x="19" y="50"/>
                    <a:pt x="19" y="50"/>
                  </a:cubicBezTo>
                  <a:lnTo>
                    <a:pt x="19" y="35"/>
                  </a:lnTo>
                  <a:close/>
                  <a:moveTo>
                    <a:pt x="61" y="35"/>
                  </a:moveTo>
                  <a:cubicBezTo>
                    <a:pt x="61" y="50"/>
                    <a:pt x="61" y="50"/>
                    <a:pt x="61" y="50"/>
                  </a:cubicBezTo>
                  <a:cubicBezTo>
                    <a:pt x="31" y="50"/>
                    <a:pt x="31" y="50"/>
                    <a:pt x="31" y="50"/>
                  </a:cubicBezTo>
                  <a:cubicBezTo>
                    <a:pt x="31" y="35"/>
                    <a:pt x="31" y="35"/>
                    <a:pt x="31" y="35"/>
                  </a:cubicBezTo>
                  <a:cubicBezTo>
                    <a:pt x="31" y="26"/>
                    <a:pt x="37" y="19"/>
                    <a:pt x="46" y="19"/>
                  </a:cubicBezTo>
                  <a:cubicBezTo>
                    <a:pt x="54" y="19"/>
                    <a:pt x="61" y="26"/>
                    <a:pt x="61" y="35"/>
                  </a:cubicBezTo>
                  <a:close/>
                  <a:moveTo>
                    <a:pt x="84" y="73"/>
                  </a:moveTo>
                  <a:cubicBezTo>
                    <a:pt x="84" y="88"/>
                    <a:pt x="84" y="88"/>
                    <a:pt x="84" y="88"/>
                  </a:cubicBezTo>
                  <a:cubicBezTo>
                    <a:pt x="84" y="103"/>
                    <a:pt x="72" y="115"/>
                    <a:pt x="57" y="115"/>
                  </a:cubicBezTo>
                  <a:cubicBezTo>
                    <a:pt x="34" y="115"/>
                    <a:pt x="34" y="115"/>
                    <a:pt x="34" y="115"/>
                  </a:cubicBezTo>
                  <a:cubicBezTo>
                    <a:pt x="20" y="115"/>
                    <a:pt x="8" y="103"/>
                    <a:pt x="8" y="88"/>
                  </a:cubicBezTo>
                  <a:cubicBezTo>
                    <a:pt x="8" y="61"/>
                    <a:pt x="8" y="61"/>
                    <a:pt x="8" y="61"/>
                  </a:cubicBezTo>
                  <a:cubicBezTo>
                    <a:pt x="8" y="59"/>
                    <a:pt x="9" y="58"/>
                    <a:pt x="11" y="58"/>
                  </a:cubicBezTo>
                  <a:cubicBezTo>
                    <a:pt x="80" y="58"/>
                    <a:pt x="80" y="58"/>
                    <a:pt x="80" y="58"/>
                  </a:cubicBezTo>
                  <a:cubicBezTo>
                    <a:pt x="83" y="58"/>
                    <a:pt x="84" y="59"/>
                    <a:pt x="84" y="61"/>
                  </a:cubicBezTo>
                  <a:lnTo>
                    <a:pt x="84" y="73"/>
                  </a:lnTo>
                  <a:close/>
                  <a:moveTo>
                    <a:pt x="84" y="73"/>
                  </a:moveTo>
                  <a:cubicBezTo>
                    <a:pt x="84" y="73"/>
                    <a:pt x="84" y="73"/>
                    <a:pt x="84" y="73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latin typeface="Agency FB" panose="020B0503020202020204" pitchFamily="34" charset="0"/>
                <a:ea typeface="微软雅黑" panose="020B0503020204020204" pitchFamily="34" charset="-122"/>
                <a:cs typeface="+mn-ea"/>
                <a:sym typeface="Agency FB" panose="020B0503020202020204" pitchFamily="34" charset="0"/>
              </a:endParaRPr>
            </a:p>
          </p:txBody>
        </p:sp>
        <p:sp>
          <p:nvSpPr>
            <p:cNvPr id="11" name="Freeform 10">
              <a:extLst>
                <a:ext uri="{FF2B5EF4-FFF2-40B4-BE49-F238E27FC236}">
                  <a16:creationId xmlns:a16="http://schemas.microsoft.com/office/drawing/2014/main" xmlns="" id="{296098F3-0B87-45CB-B6C3-4D78EA07985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65188" y="1425576"/>
              <a:ext cx="47625" cy="66675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0" y="8"/>
                </a:cxn>
                <a:cxn ang="0">
                  <a:pos x="3" y="18"/>
                </a:cxn>
                <a:cxn ang="0">
                  <a:pos x="8" y="23"/>
                </a:cxn>
                <a:cxn ang="0">
                  <a:pos x="13" y="18"/>
                </a:cxn>
                <a:cxn ang="0">
                  <a:pos x="16" y="8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8" y="0"/>
                </a:cxn>
              </a:cxnLst>
              <a:rect l="0" t="0" r="r" b="b"/>
              <a:pathLst>
                <a:path w="16" h="23">
                  <a:moveTo>
                    <a:pt x="8" y="0"/>
                  </a:moveTo>
                  <a:cubicBezTo>
                    <a:pt x="4" y="0"/>
                    <a:pt x="0" y="3"/>
                    <a:pt x="0" y="8"/>
                  </a:cubicBezTo>
                  <a:cubicBezTo>
                    <a:pt x="0" y="10"/>
                    <a:pt x="1" y="14"/>
                    <a:pt x="3" y="18"/>
                  </a:cubicBezTo>
                  <a:cubicBezTo>
                    <a:pt x="4" y="21"/>
                    <a:pt x="5" y="23"/>
                    <a:pt x="8" y="23"/>
                  </a:cubicBezTo>
                  <a:cubicBezTo>
                    <a:pt x="11" y="23"/>
                    <a:pt x="12" y="21"/>
                    <a:pt x="13" y="18"/>
                  </a:cubicBezTo>
                  <a:cubicBezTo>
                    <a:pt x="14" y="14"/>
                    <a:pt x="16" y="10"/>
                    <a:pt x="16" y="8"/>
                  </a:cubicBezTo>
                  <a:cubicBezTo>
                    <a:pt x="16" y="3"/>
                    <a:pt x="12" y="0"/>
                    <a:pt x="8" y="0"/>
                  </a:cubicBezTo>
                  <a:close/>
                  <a:moveTo>
                    <a:pt x="8" y="0"/>
                  </a:moveTo>
                  <a:cubicBezTo>
                    <a:pt x="8" y="0"/>
                    <a:pt x="8" y="0"/>
                    <a:pt x="8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latin typeface="Agency FB" panose="020B0503020202020204" pitchFamily="34" charset="0"/>
                <a:ea typeface="微软雅黑" panose="020B0503020204020204" pitchFamily="34" charset="-122"/>
                <a:cs typeface="+mn-ea"/>
                <a:sym typeface="Agency FB" panose="020B0503020202020204" pitchFamily="34" charset="0"/>
              </a:endParaRPr>
            </a:p>
          </p:txBody>
        </p:sp>
      </p:grpSp>
      <p:sp>
        <p:nvSpPr>
          <p:cNvPr id="12" name="Freeform 90">
            <a:extLst>
              <a:ext uri="{FF2B5EF4-FFF2-40B4-BE49-F238E27FC236}">
                <a16:creationId xmlns:a16="http://schemas.microsoft.com/office/drawing/2014/main" xmlns="" id="{77E3E884-D16D-4739-ABE0-7B1E36F709EC}"/>
              </a:ext>
            </a:extLst>
          </p:cNvPr>
          <p:cNvSpPr>
            <a:spLocks noEditPoints="1"/>
          </p:cNvSpPr>
          <p:nvPr/>
        </p:nvSpPr>
        <p:spPr bwMode="auto">
          <a:xfrm>
            <a:off x="5984607" y="1681978"/>
            <a:ext cx="672011" cy="672011"/>
          </a:xfrm>
          <a:custGeom>
            <a:avLst/>
            <a:gdLst/>
            <a:ahLst/>
            <a:cxnLst>
              <a:cxn ang="0">
                <a:pos x="77" y="14"/>
              </a:cxn>
              <a:cxn ang="0">
                <a:pos x="51" y="34"/>
              </a:cxn>
              <a:cxn ang="0">
                <a:pos x="0" y="54"/>
              </a:cxn>
              <a:cxn ang="0">
                <a:pos x="23" y="80"/>
              </a:cxn>
              <a:cxn ang="0">
                <a:pos x="31" y="123"/>
              </a:cxn>
              <a:cxn ang="0">
                <a:pos x="54" y="115"/>
              </a:cxn>
              <a:cxn ang="0">
                <a:pos x="50" y="103"/>
              </a:cxn>
              <a:cxn ang="0">
                <a:pos x="50" y="76"/>
              </a:cxn>
              <a:cxn ang="0">
                <a:pos x="51" y="74"/>
              </a:cxn>
              <a:cxn ang="0">
                <a:pos x="52" y="73"/>
              </a:cxn>
              <a:cxn ang="0">
                <a:pos x="53" y="73"/>
              </a:cxn>
              <a:cxn ang="0">
                <a:pos x="77" y="94"/>
              </a:cxn>
              <a:cxn ang="0">
                <a:pos x="123" y="54"/>
              </a:cxn>
              <a:cxn ang="0">
                <a:pos x="77" y="54"/>
              </a:cxn>
              <a:cxn ang="0">
                <a:pos x="88" y="42"/>
              </a:cxn>
              <a:cxn ang="0">
                <a:pos x="88" y="65"/>
              </a:cxn>
              <a:cxn ang="0">
                <a:pos x="77" y="54"/>
              </a:cxn>
              <a:cxn ang="0">
                <a:pos x="15" y="42"/>
              </a:cxn>
              <a:cxn ang="0">
                <a:pos x="38" y="54"/>
              </a:cxn>
              <a:cxn ang="0">
                <a:pos x="15" y="65"/>
              </a:cxn>
              <a:cxn ang="0">
                <a:pos x="46" y="115"/>
              </a:cxn>
              <a:cxn ang="0">
                <a:pos x="31" y="80"/>
              </a:cxn>
              <a:cxn ang="0">
                <a:pos x="31" y="73"/>
              </a:cxn>
              <a:cxn ang="0">
                <a:pos x="43" y="73"/>
              </a:cxn>
              <a:cxn ang="0">
                <a:pos x="42" y="103"/>
              </a:cxn>
              <a:cxn ang="0">
                <a:pos x="46" y="112"/>
              </a:cxn>
              <a:cxn ang="0">
                <a:pos x="51" y="65"/>
              </a:cxn>
              <a:cxn ang="0">
                <a:pos x="50" y="65"/>
              </a:cxn>
              <a:cxn ang="0">
                <a:pos x="50" y="42"/>
              </a:cxn>
              <a:cxn ang="0">
                <a:pos x="71" y="34"/>
              </a:cxn>
              <a:cxn ang="0">
                <a:pos x="71" y="73"/>
              </a:cxn>
              <a:cxn ang="0">
                <a:pos x="96" y="100"/>
              </a:cxn>
              <a:cxn ang="0">
                <a:pos x="88" y="73"/>
              </a:cxn>
              <a:cxn ang="0">
                <a:pos x="88" y="34"/>
              </a:cxn>
              <a:cxn ang="0">
                <a:pos x="96" y="8"/>
              </a:cxn>
              <a:cxn ang="0">
                <a:pos x="96" y="100"/>
              </a:cxn>
              <a:cxn ang="0">
                <a:pos x="96" y="100"/>
              </a:cxn>
            </a:cxnLst>
            <a:rect l="0" t="0" r="r" b="b"/>
            <a:pathLst>
              <a:path w="123" h="123">
                <a:moveTo>
                  <a:pt x="96" y="0"/>
                </a:moveTo>
                <a:cubicBezTo>
                  <a:pt x="88" y="0"/>
                  <a:pt x="82" y="5"/>
                  <a:pt x="77" y="14"/>
                </a:cubicBezTo>
                <a:cubicBezTo>
                  <a:pt x="77" y="14"/>
                  <a:pt x="77" y="14"/>
                  <a:pt x="77" y="14"/>
                </a:cubicBezTo>
                <a:cubicBezTo>
                  <a:pt x="71" y="26"/>
                  <a:pt x="61" y="34"/>
                  <a:pt x="51" y="34"/>
                </a:cubicBezTo>
                <a:cubicBezTo>
                  <a:pt x="15" y="34"/>
                  <a:pt x="15" y="34"/>
                  <a:pt x="15" y="34"/>
                </a:cubicBezTo>
                <a:cubicBezTo>
                  <a:pt x="7" y="34"/>
                  <a:pt x="0" y="43"/>
                  <a:pt x="0" y="54"/>
                </a:cubicBezTo>
                <a:cubicBezTo>
                  <a:pt x="0" y="64"/>
                  <a:pt x="7" y="73"/>
                  <a:pt x="15" y="73"/>
                </a:cubicBezTo>
                <a:cubicBezTo>
                  <a:pt x="20" y="73"/>
                  <a:pt x="23" y="76"/>
                  <a:pt x="23" y="80"/>
                </a:cubicBezTo>
                <a:cubicBezTo>
                  <a:pt x="23" y="115"/>
                  <a:pt x="23" y="115"/>
                  <a:pt x="23" y="115"/>
                </a:cubicBezTo>
                <a:cubicBezTo>
                  <a:pt x="23" y="119"/>
                  <a:pt x="26" y="123"/>
                  <a:pt x="31" y="123"/>
                </a:cubicBezTo>
                <a:cubicBezTo>
                  <a:pt x="46" y="123"/>
                  <a:pt x="46" y="123"/>
                  <a:pt x="46" y="123"/>
                </a:cubicBezTo>
                <a:cubicBezTo>
                  <a:pt x="50" y="123"/>
                  <a:pt x="54" y="119"/>
                  <a:pt x="54" y="115"/>
                </a:cubicBezTo>
                <a:cubicBezTo>
                  <a:pt x="54" y="111"/>
                  <a:pt x="54" y="111"/>
                  <a:pt x="54" y="111"/>
                </a:cubicBezTo>
                <a:cubicBezTo>
                  <a:pt x="54" y="107"/>
                  <a:pt x="50" y="106"/>
                  <a:pt x="50" y="103"/>
                </a:cubicBezTo>
                <a:cubicBezTo>
                  <a:pt x="50" y="77"/>
                  <a:pt x="50" y="77"/>
                  <a:pt x="50" y="77"/>
                </a:cubicBezTo>
                <a:cubicBezTo>
                  <a:pt x="50" y="76"/>
                  <a:pt x="50" y="76"/>
                  <a:pt x="50" y="76"/>
                </a:cubicBezTo>
                <a:cubicBezTo>
                  <a:pt x="50" y="76"/>
                  <a:pt x="50" y="75"/>
                  <a:pt x="50" y="75"/>
                </a:cubicBezTo>
                <a:cubicBezTo>
                  <a:pt x="50" y="75"/>
                  <a:pt x="51" y="75"/>
                  <a:pt x="51" y="74"/>
                </a:cubicBezTo>
                <a:cubicBezTo>
                  <a:pt x="51" y="74"/>
                  <a:pt x="51" y="74"/>
                  <a:pt x="52" y="73"/>
                </a:cubicBezTo>
                <a:cubicBezTo>
                  <a:pt x="52" y="73"/>
                  <a:pt x="52" y="73"/>
                  <a:pt x="52" y="73"/>
                </a:cubicBezTo>
                <a:cubicBezTo>
                  <a:pt x="52" y="73"/>
                  <a:pt x="52" y="73"/>
                  <a:pt x="52" y="73"/>
                </a:cubicBezTo>
                <a:cubicBezTo>
                  <a:pt x="52" y="73"/>
                  <a:pt x="53" y="73"/>
                  <a:pt x="53" y="73"/>
                </a:cubicBezTo>
                <a:cubicBezTo>
                  <a:pt x="63" y="74"/>
                  <a:pt x="71" y="82"/>
                  <a:pt x="77" y="94"/>
                </a:cubicBezTo>
                <a:cubicBezTo>
                  <a:pt x="77" y="94"/>
                  <a:pt x="77" y="94"/>
                  <a:pt x="77" y="94"/>
                </a:cubicBezTo>
                <a:cubicBezTo>
                  <a:pt x="82" y="102"/>
                  <a:pt x="88" y="107"/>
                  <a:pt x="96" y="107"/>
                </a:cubicBezTo>
                <a:cubicBezTo>
                  <a:pt x="114" y="107"/>
                  <a:pt x="123" y="80"/>
                  <a:pt x="123" y="54"/>
                </a:cubicBezTo>
                <a:cubicBezTo>
                  <a:pt x="123" y="27"/>
                  <a:pt x="114" y="0"/>
                  <a:pt x="96" y="0"/>
                </a:cubicBezTo>
                <a:close/>
                <a:moveTo>
                  <a:pt x="77" y="54"/>
                </a:moveTo>
                <a:cubicBezTo>
                  <a:pt x="77" y="50"/>
                  <a:pt x="77" y="46"/>
                  <a:pt x="77" y="42"/>
                </a:cubicBezTo>
                <a:cubicBezTo>
                  <a:pt x="88" y="42"/>
                  <a:pt x="88" y="42"/>
                  <a:pt x="88" y="42"/>
                </a:cubicBezTo>
                <a:cubicBezTo>
                  <a:pt x="92" y="42"/>
                  <a:pt x="96" y="47"/>
                  <a:pt x="96" y="54"/>
                </a:cubicBezTo>
                <a:cubicBezTo>
                  <a:pt x="96" y="60"/>
                  <a:pt x="92" y="65"/>
                  <a:pt x="88" y="65"/>
                </a:cubicBezTo>
                <a:cubicBezTo>
                  <a:pt x="77" y="65"/>
                  <a:pt x="77" y="65"/>
                  <a:pt x="77" y="65"/>
                </a:cubicBezTo>
                <a:cubicBezTo>
                  <a:pt x="77" y="61"/>
                  <a:pt x="77" y="58"/>
                  <a:pt x="77" y="54"/>
                </a:cubicBezTo>
                <a:close/>
                <a:moveTo>
                  <a:pt x="8" y="54"/>
                </a:moveTo>
                <a:cubicBezTo>
                  <a:pt x="8" y="47"/>
                  <a:pt x="11" y="42"/>
                  <a:pt x="15" y="42"/>
                </a:cubicBezTo>
                <a:cubicBezTo>
                  <a:pt x="42" y="42"/>
                  <a:pt x="42" y="42"/>
                  <a:pt x="42" y="42"/>
                </a:cubicBezTo>
                <a:cubicBezTo>
                  <a:pt x="40" y="45"/>
                  <a:pt x="38" y="49"/>
                  <a:pt x="38" y="54"/>
                </a:cubicBezTo>
                <a:cubicBezTo>
                  <a:pt x="38" y="58"/>
                  <a:pt x="40" y="62"/>
                  <a:pt x="42" y="65"/>
                </a:cubicBezTo>
                <a:cubicBezTo>
                  <a:pt x="15" y="65"/>
                  <a:pt x="15" y="65"/>
                  <a:pt x="15" y="65"/>
                </a:cubicBezTo>
                <a:cubicBezTo>
                  <a:pt x="11" y="65"/>
                  <a:pt x="8" y="60"/>
                  <a:pt x="8" y="54"/>
                </a:cubicBezTo>
                <a:close/>
                <a:moveTo>
                  <a:pt x="46" y="115"/>
                </a:moveTo>
                <a:cubicBezTo>
                  <a:pt x="31" y="115"/>
                  <a:pt x="31" y="115"/>
                  <a:pt x="31" y="115"/>
                </a:cubicBezTo>
                <a:cubicBezTo>
                  <a:pt x="31" y="80"/>
                  <a:pt x="31" y="80"/>
                  <a:pt x="31" y="80"/>
                </a:cubicBezTo>
                <a:cubicBezTo>
                  <a:pt x="31" y="78"/>
                  <a:pt x="30" y="75"/>
                  <a:pt x="29" y="73"/>
                </a:cubicBezTo>
                <a:cubicBezTo>
                  <a:pt x="31" y="73"/>
                  <a:pt x="31" y="73"/>
                  <a:pt x="31" y="73"/>
                </a:cubicBezTo>
                <a:cubicBezTo>
                  <a:pt x="31" y="73"/>
                  <a:pt x="31" y="73"/>
                  <a:pt x="31" y="73"/>
                </a:cubicBezTo>
                <a:cubicBezTo>
                  <a:pt x="43" y="73"/>
                  <a:pt x="43" y="73"/>
                  <a:pt x="43" y="73"/>
                </a:cubicBezTo>
                <a:cubicBezTo>
                  <a:pt x="42" y="74"/>
                  <a:pt x="42" y="75"/>
                  <a:pt x="42" y="77"/>
                </a:cubicBezTo>
                <a:cubicBezTo>
                  <a:pt x="42" y="103"/>
                  <a:pt x="42" y="103"/>
                  <a:pt x="42" y="103"/>
                </a:cubicBezTo>
                <a:cubicBezTo>
                  <a:pt x="42" y="107"/>
                  <a:pt x="44" y="110"/>
                  <a:pt x="46" y="111"/>
                </a:cubicBezTo>
                <a:cubicBezTo>
                  <a:pt x="46" y="111"/>
                  <a:pt x="46" y="111"/>
                  <a:pt x="46" y="112"/>
                </a:cubicBezTo>
                <a:lnTo>
                  <a:pt x="46" y="115"/>
                </a:lnTo>
                <a:close/>
                <a:moveTo>
                  <a:pt x="51" y="65"/>
                </a:moveTo>
                <a:cubicBezTo>
                  <a:pt x="50" y="65"/>
                  <a:pt x="50" y="65"/>
                  <a:pt x="50" y="65"/>
                </a:cubicBezTo>
                <a:cubicBezTo>
                  <a:pt x="50" y="65"/>
                  <a:pt x="50" y="65"/>
                  <a:pt x="50" y="65"/>
                </a:cubicBezTo>
                <a:cubicBezTo>
                  <a:pt x="46" y="65"/>
                  <a:pt x="42" y="60"/>
                  <a:pt x="42" y="54"/>
                </a:cubicBezTo>
                <a:cubicBezTo>
                  <a:pt x="42" y="47"/>
                  <a:pt x="46" y="42"/>
                  <a:pt x="50" y="42"/>
                </a:cubicBezTo>
                <a:cubicBezTo>
                  <a:pt x="51" y="42"/>
                  <a:pt x="51" y="42"/>
                  <a:pt x="51" y="42"/>
                </a:cubicBezTo>
                <a:cubicBezTo>
                  <a:pt x="58" y="42"/>
                  <a:pt x="65" y="39"/>
                  <a:pt x="71" y="34"/>
                </a:cubicBezTo>
                <a:cubicBezTo>
                  <a:pt x="70" y="40"/>
                  <a:pt x="69" y="47"/>
                  <a:pt x="69" y="54"/>
                </a:cubicBezTo>
                <a:cubicBezTo>
                  <a:pt x="69" y="60"/>
                  <a:pt x="70" y="67"/>
                  <a:pt x="71" y="73"/>
                </a:cubicBezTo>
                <a:cubicBezTo>
                  <a:pt x="65" y="68"/>
                  <a:pt x="58" y="65"/>
                  <a:pt x="51" y="65"/>
                </a:cubicBezTo>
                <a:close/>
                <a:moveTo>
                  <a:pt x="96" y="100"/>
                </a:moveTo>
                <a:cubicBezTo>
                  <a:pt x="88" y="100"/>
                  <a:pt x="82" y="89"/>
                  <a:pt x="79" y="73"/>
                </a:cubicBezTo>
                <a:cubicBezTo>
                  <a:pt x="88" y="73"/>
                  <a:pt x="88" y="73"/>
                  <a:pt x="88" y="73"/>
                </a:cubicBezTo>
                <a:cubicBezTo>
                  <a:pt x="97" y="73"/>
                  <a:pt x="104" y="64"/>
                  <a:pt x="104" y="54"/>
                </a:cubicBezTo>
                <a:cubicBezTo>
                  <a:pt x="104" y="43"/>
                  <a:pt x="97" y="34"/>
                  <a:pt x="88" y="34"/>
                </a:cubicBezTo>
                <a:cubicBezTo>
                  <a:pt x="79" y="34"/>
                  <a:pt x="79" y="34"/>
                  <a:pt x="79" y="34"/>
                </a:cubicBezTo>
                <a:cubicBezTo>
                  <a:pt x="82" y="19"/>
                  <a:pt x="88" y="8"/>
                  <a:pt x="96" y="8"/>
                </a:cubicBezTo>
                <a:cubicBezTo>
                  <a:pt x="107" y="8"/>
                  <a:pt x="115" y="28"/>
                  <a:pt x="115" y="54"/>
                </a:cubicBezTo>
                <a:cubicBezTo>
                  <a:pt x="115" y="79"/>
                  <a:pt x="107" y="100"/>
                  <a:pt x="96" y="100"/>
                </a:cubicBezTo>
                <a:close/>
                <a:moveTo>
                  <a:pt x="96" y="100"/>
                </a:moveTo>
                <a:cubicBezTo>
                  <a:pt x="96" y="100"/>
                  <a:pt x="96" y="100"/>
                  <a:pt x="96" y="100"/>
                </a:cubicBezTo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>
              <a:latin typeface="Agency FB" panose="020B0503020202020204" pitchFamily="34" charset="0"/>
              <a:ea typeface="微软雅黑" panose="020B0503020204020204" pitchFamily="34" charset="-122"/>
              <a:cs typeface="+mn-ea"/>
              <a:sym typeface="Agency FB" panose="020B0503020202020204" pitchFamily="34" charset="0"/>
            </a:endParaRPr>
          </a:p>
        </p:txBody>
      </p:sp>
      <p:sp>
        <p:nvSpPr>
          <p:cNvPr id="13" name="Freeform 153">
            <a:extLst>
              <a:ext uri="{FF2B5EF4-FFF2-40B4-BE49-F238E27FC236}">
                <a16:creationId xmlns:a16="http://schemas.microsoft.com/office/drawing/2014/main" xmlns="" id="{155BD533-7399-4FBA-9AD5-3C0293386966}"/>
              </a:ext>
            </a:extLst>
          </p:cNvPr>
          <p:cNvSpPr>
            <a:spLocks noEditPoints="1"/>
          </p:cNvSpPr>
          <p:nvPr/>
        </p:nvSpPr>
        <p:spPr bwMode="auto">
          <a:xfrm>
            <a:off x="7016944" y="3160877"/>
            <a:ext cx="642407" cy="651287"/>
          </a:xfrm>
          <a:custGeom>
            <a:avLst/>
            <a:gdLst/>
            <a:ahLst/>
            <a:cxnLst>
              <a:cxn ang="0">
                <a:pos x="0" y="59"/>
              </a:cxn>
              <a:cxn ang="0">
                <a:pos x="118" y="59"/>
              </a:cxn>
              <a:cxn ang="0">
                <a:pos x="111" y="57"/>
              </a:cxn>
              <a:cxn ang="0">
                <a:pos x="83" y="33"/>
              </a:cxn>
              <a:cxn ang="0">
                <a:pos x="111" y="57"/>
              </a:cxn>
              <a:cxn ang="0">
                <a:pos x="41" y="91"/>
              </a:cxn>
              <a:cxn ang="0">
                <a:pos x="57" y="111"/>
              </a:cxn>
              <a:cxn ang="0">
                <a:pos x="61" y="8"/>
              </a:cxn>
              <a:cxn ang="0">
                <a:pos x="61" y="34"/>
              </a:cxn>
              <a:cxn ang="0">
                <a:pos x="61" y="8"/>
              </a:cxn>
              <a:cxn ang="0">
                <a:pos x="95" y="22"/>
              </a:cxn>
              <a:cxn ang="0">
                <a:pos x="67" y="8"/>
              </a:cxn>
              <a:cxn ang="0">
                <a:pos x="57" y="34"/>
              </a:cxn>
              <a:cxn ang="0">
                <a:pos x="57" y="8"/>
              </a:cxn>
              <a:cxn ang="0">
                <a:pos x="36" y="30"/>
              </a:cxn>
              <a:cxn ang="0">
                <a:pos x="50" y="8"/>
              </a:cxn>
              <a:cxn ang="0">
                <a:pos x="38" y="35"/>
              </a:cxn>
              <a:cxn ang="0">
                <a:pos x="57" y="57"/>
              </a:cxn>
              <a:cxn ang="0">
                <a:pos x="38" y="35"/>
              </a:cxn>
              <a:cxn ang="0">
                <a:pos x="57" y="84"/>
              </a:cxn>
              <a:cxn ang="0">
                <a:pos x="34" y="61"/>
              </a:cxn>
              <a:cxn ang="0">
                <a:pos x="50" y="110"/>
              </a:cxn>
              <a:cxn ang="0">
                <a:pos x="38" y="92"/>
              </a:cxn>
              <a:cxn ang="0">
                <a:pos x="61" y="111"/>
              </a:cxn>
              <a:cxn ang="0">
                <a:pos x="77" y="91"/>
              </a:cxn>
              <a:cxn ang="0">
                <a:pos x="61" y="111"/>
              </a:cxn>
              <a:cxn ang="0">
                <a:pos x="93" y="99"/>
              </a:cxn>
              <a:cxn ang="0">
                <a:pos x="80" y="92"/>
              </a:cxn>
              <a:cxn ang="0">
                <a:pos x="61" y="84"/>
              </a:cxn>
              <a:cxn ang="0">
                <a:pos x="84" y="61"/>
              </a:cxn>
              <a:cxn ang="0">
                <a:pos x="61" y="57"/>
              </a:cxn>
              <a:cxn ang="0">
                <a:pos x="80" y="35"/>
              </a:cxn>
              <a:cxn ang="0">
                <a:pos x="61" y="57"/>
              </a:cxn>
              <a:cxn ang="0">
                <a:pos x="35" y="33"/>
              </a:cxn>
              <a:cxn ang="0">
                <a:pos x="7" y="57"/>
              </a:cxn>
              <a:cxn ang="0">
                <a:pos x="7" y="61"/>
              </a:cxn>
              <a:cxn ang="0">
                <a:pos x="36" y="89"/>
              </a:cxn>
              <a:cxn ang="0">
                <a:pos x="7" y="61"/>
              </a:cxn>
              <a:cxn ang="0">
                <a:pos x="82" y="89"/>
              </a:cxn>
              <a:cxn ang="0">
                <a:pos x="111" y="61"/>
              </a:cxn>
              <a:cxn ang="0">
                <a:pos x="95" y="96"/>
              </a:cxn>
            </a:cxnLst>
            <a:rect l="0" t="0" r="r" b="b"/>
            <a:pathLst>
              <a:path w="118" h="119">
                <a:moveTo>
                  <a:pt x="59" y="0"/>
                </a:moveTo>
                <a:cubicBezTo>
                  <a:pt x="26" y="0"/>
                  <a:pt x="0" y="27"/>
                  <a:pt x="0" y="59"/>
                </a:cubicBezTo>
                <a:cubicBezTo>
                  <a:pt x="0" y="92"/>
                  <a:pt x="26" y="119"/>
                  <a:pt x="59" y="119"/>
                </a:cubicBezTo>
                <a:cubicBezTo>
                  <a:pt x="92" y="119"/>
                  <a:pt x="118" y="92"/>
                  <a:pt x="118" y="59"/>
                </a:cubicBezTo>
                <a:cubicBezTo>
                  <a:pt x="118" y="27"/>
                  <a:pt x="92" y="0"/>
                  <a:pt x="59" y="0"/>
                </a:cubicBezTo>
                <a:close/>
                <a:moveTo>
                  <a:pt x="111" y="57"/>
                </a:moveTo>
                <a:cubicBezTo>
                  <a:pt x="88" y="57"/>
                  <a:pt x="88" y="57"/>
                  <a:pt x="88" y="57"/>
                </a:cubicBezTo>
                <a:cubicBezTo>
                  <a:pt x="87" y="49"/>
                  <a:pt x="86" y="41"/>
                  <a:pt x="83" y="33"/>
                </a:cubicBezTo>
                <a:cubicBezTo>
                  <a:pt x="88" y="31"/>
                  <a:pt x="93" y="28"/>
                  <a:pt x="98" y="25"/>
                </a:cubicBezTo>
                <a:cubicBezTo>
                  <a:pt x="105" y="34"/>
                  <a:pt x="110" y="45"/>
                  <a:pt x="111" y="57"/>
                </a:cubicBezTo>
                <a:close/>
                <a:moveTo>
                  <a:pt x="57" y="111"/>
                </a:moveTo>
                <a:cubicBezTo>
                  <a:pt x="50" y="106"/>
                  <a:pt x="45" y="99"/>
                  <a:pt x="41" y="91"/>
                </a:cubicBezTo>
                <a:cubicBezTo>
                  <a:pt x="46" y="89"/>
                  <a:pt x="52" y="88"/>
                  <a:pt x="57" y="88"/>
                </a:cubicBezTo>
                <a:cubicBezTo>
                  <a:pt x="57" y="111"/>
                  <a:pt x="57" y="111"/>
                  <a:pt x="57" y="111"/>
                </a:cubicBezTo>
                <a:cubicBezTo>
                  <a:pt x="57" y="111"/>
                  <a:pt x="57" y="111"/>
                  <a:pt x="57" y="111"/>
                </a:cubicBezTo>
                <a:close/>
                <a:moveTo>
                  <a:pt x="61" y="8"/>
                </a:moveTo>
                <a:cubicBezTo>
                  <a:pt x="68" y="14"/>
                  <a:pt x="74" y="22"/>
                  <a:pt x="78" y="31"/>
                </a:cubicBezTo>
                <a:cubicBezTo>
                  <a:pt x="73" y="33"/>
                  <a:pt x="67" y="34"/>
                  <a:pt x="61" y="34"/>
                </a:cubicBezTo>
                <a:cubicBezTo>
                  <a:pt x="61" y="8"/>
                  <a:pt x="61" y="8"/>
                  <a:pt x="61" y="8"/>
                </a:cubicBezTo>
                <a:cubicBezTo>
                  <a:pt x="61" y="8"/>
                  <a:pt x="61" y="8"/>
                  <a:pt x="61" y="8"/>
                </a:cubicBezTo>
                <a:close/>
                <a:moveTo>
                  <a:pt x="67" y="8"/>
                </a:moveTo>
                <a:cubicBezTo>
                  <a:pt x="78" y="10"/>
                  <a:pt x="88" y="15"/>
                  <a:pt x="95" y="22"/>
                </a:cubicBezTo>
                <a:cubicBezTo>
                  <a:pt x="91" y="25"/>
                  <a:pt x="87" y="28"/>
                  <a:pt x="82" y="30"/>
                </a:cubicBezTo>
                <a:cubicBezTo>
                  <a:pt x="78" y="22"/>
                  <a:pt x="73" y="14"/>
                  <a:pt x="67" y="8"/>
                </a:cubicBezTo>
                <a:close/>
                <a:moveTo>
                  <a:pt x="57" y="8"/>
                </a:moveTo>
                <a:cubicBezTo>
                  <a:pt x="57" y="34"/>
                  <a:pt x="57" y="34"/>
                  <a:pt x="57" y="34"/>
                </a:cubicBezTo>
                <a:cubicBezTo>
                  <a:pt x="51" y="34"/>
                  <a:pt x="45" y="33"/>
                  <a:pt x="40" y="31"/>
                </a:cubicBezTo>
                <a:cubicBezTo>
                  <a:pt x="44" y="22"/>
                  <a:pt x="50" y="14"/>
                  <a:pt x="57" y="8"/>
                </a:cubicBezTo>
                <a:cubicBezTo>
                  <a:pt x="57" y="8"/>
                  <a:pt x="57" y="8"/>
                  <a:pt x="57" y="8"/>
                </a:cubicBezTo>
                <a:close/>
                <a:moveTo>
                  <a:pt x="36" y="30"/>
                </a:moveTo>
                <a:cubicBezTo>
                  <a:pt x="31" y="28"/>
                  <a:pt x="27" y="25"/>
                  <a:pt x="23" y="22"/>
                </a:cubicBezTo>
                <a:cubicBezTo>
                  <a:pt x="30" y="15"/>
                  <a:pt x="40" y="10"/>
                  <a:pt x="50" y="8"/>
                </a:cubicBezTo>
                <a:cubicBezTo>
                  <a:pt x="45" y="14"/>
                  <a:pt x="40" y="22"/>
                  <a:pt x="36" y="30"/>
                </a:cubicBezTo>
                <a:close/>
                <a:moveTo>
                  <a:pt x="38" y="35"/>
                </a:moveTo>
                <a:cubicBezTo>
                  <a:pt x="44" y="37"/>
                  <a:pt x="50" y="38"/>
                  <a:pt x="57" y="38"/>
                </a:cubicBezTo>
                <a:cubicBezTo>
                  <a:pt x="57" y="57"/>
                  <a:pt x="57" y="57"/>
                  <a:pt x="57" y="57"/>
                </a:cubicBezTo>
                <a:cubicBezTo>
                  <a:pt x="34" y="57"/>
                  <a:pt x="34" y="57"/>
                  <a:pt x="34" y="57"/>
                </a:cubicBezTo>
                <a:cubicBezTo>
                  <a:pt x="34" y="49"/>
                  <a:pt x="36" y="42"/>
                  <a:pt x="38" y="35"/>
                </a:cubicBezTo>
                <a:close/>
                <a:moveTo>
                  <a:pt x="57" y="61"/>
                </a:moveTo>
                <a:cubicBezTo>
                  <a:pt x="57" y="84"/>
                  <a:pt x="57" y="84"/>
                  <a:pt x="57" y="84"/>
                </a:cubicBezTo>
                <a:cubicBezTo>
                  <a:pt x="51" y="85"/>
                  <a:pt x="45" y="86"/>
                  <a:pt x="40" y="87"/>
                </a:cubicBezTo>
                <a:cubicBezTo>
                  <a:pt x="36" y="79"/>
                  <a:pt x="34" y="71"/>
                  <a:pt x="34" y="61"/>
                </a:cubicBezTo>
                <a:lnTo>
                  <a:pt x="57" y="61"/>
                </a:lnTo>
                <a:close/>
                <a:moveTo>
                  <a:pt x="50" y="110"/>
                </a:moveTo>
                <a:cubicBezTo>
                  <a:pt x="41" y="109"/>
                  <a:pt x="32" y="105"/>
                  <a:pt x="25" y="99"/>
                </a:cubicBezTo>
                <a:cubicBezTo>
                  <a:pt x="29" y="96"/>
                  <a:pt x="33" y="94"/>
                  <a:pt x="38" y="92"/>
                </a:cubicBezTo>
                <a:cubicBezTo>
                  <a:pt x="41" y="99"/>
                  <a:pt x="45" y="105"/>
                  <a:pt x="50" y="110"/>
                </a:cubicBezTo>
                <a:close/>
                <a:moveTo>
                  <a:pt x="61" y="111"/>
                </a:moveTo>
                <a:cubicBezTo>
                  <a:pt x="61" y="88"/>
                  <a:pt x="61" y="88"/>
                  <a:pt x="61" y="88"/>
                </a:cubicBezTo>
                <a:cubicBezTo>
                  <a:pt x="66" y="88"/>
                  <a:pt x="72" y="89"/>
                  <a:pt x="77" y="91"/>
                </a:cubicBezTo>
                <a:cubicBezTo>
                  <a:pt x="73" y="99"/>
                  <a:pt x="67" y="106"/>
                  <a:pt x="61" y="111"/>
                </a:cubicBezTo>
                <a:cubicBezTo>
                  <a:pt x="61" y="111"/>
                  <a:pt x="61" y="111"/>
                  <a:pt x="61" y="111"/>
                </a:cubicBezTo>
                <a:close/>
                <a:moveTo>
                  <a:pt x="80" y="92"/>
                </a:moveTo>
                <a:cubicBezTo>
                  <a:pt x="85" y="94"/>
                  <a:pt x="89" y="96"/>
                  <a:pt x="93" y="99"/>
                </a:cubicBezTo>
                <a:cubicBezTo>
                  <a:pt x="86" y="105"/>
                  <a:pt x="77" y="109"/>
                  <a:pt x="67" y="110"/>
                </a:cubicBezTo>
                <a:cubicBezTo>
                  <a:pt x="73" y="105"/>
                  <a:pt x="77" y="99"/>
                  <a:pt x="80" y="92"/>
                </a:cubicBezTo>
                <a:close/>
                <a:moveTo>
                  <a:pt x="78" y="87"/>
                </a:moveTo>
                <a:cubicBezTo>
                  <a:pt x="73" y="86"/>
                  <a:pt x="67" y="85"/>
                  <a:pt x="61" y="84"/>
                </a:cubicBezTo>
                <a:cubicBezTo>
                  <a:pt x="61" y="61"/>
                  <a:pt x="61" y="61"/>
                  <a:pt x="61" y="61"/>
                </a:cubicBezTo>
                <a:cubicBezTo>
                  <a:pt x="84" y="61"/>
                  <a:pt x="84" y="61"/>
                  <a:pt x="84" y="61"/>
                </a:cubicBezTo>
                <a:cubicBezTo>
                  <a:pt x="84" y="71"/>
                  <a:pt x="82" y="79"/>
                  <a:pt x="78" y="87"/>
                </a:cubicBezTo>
                <a:close/>
                <a:moveTo>
                  <a:pt x="61" y="57"/>
                </a:moveTo>
                <a:cubicBezTo>
                  <a:pt x="61" y="38"/>
                  <a:pt x="61" y="38"/>
                  <a:pt x="61" y="38"/>
                </a:cubicBezTo>
                <a:cubicBezTo>
                  <a:pt x="67" y="38"/>
                  <a:pt x="74" y="37"/>
                  <a:pt x="80" y="35"/>
                </a:cubicBezTo>
                <a:cubicBezTo>
                  <a:pt x="82" y="42"/>
                  <a:pt x="84" y="49"/>
                  <a:pt x="84" y="57"/>
                </a:cubicBezTo>
                <a:lnTo>
                  <a:pt x="61" y="57"/>
                </a:lnTo>
                <a:close/>
                <a:moveTo>
                  <a:pt x="20" y="25"/>
                </a:moveTo>
                <a:cubicBezTo>
                  <a:pt x="25" y="28"/>
                  <a:pt x="30" y="31"/>
                  <a:pt x="35" y="33"/>
                </a:cubicBezTo>
                <a:cubicBezTo>
                  <a:pt x="32" y="41"/>
                  <a:pt x="30" y="49"/>
                  <a:pt x="30" y="57"/>
                </a:cubicBezTo>
                <a:cubicBezTo>
                  <a:pt x="7" y="57"/>
                  <a:pt x="7" y="57"/>
                  <a:pt x="7" y="57"/>
                </a:cubicBezTo>
                <a:cubicBezTo>
                  <a:pt x="8" y="45"/>
                  <a:pt x="13" y="34"/>
                  <a:pt x="20" y="25"/>
                </a:cubicBezTo>
                <a:close/>
                <a:moveTo>
                  <a:pt x="7" y="61"/>
                </a:moveTo>
                <a:cubicBezTo>
                  <a:pt x="30" y="61"/>
                  <a:pt x="30" y="61"/>
                  <a:pt x="30" y="61"/>
                </a:cubicBezTo>
                <a:cubicBezTo>
                  <a:pt x="31" y="71"/>
                  <a:pt x="33" y="80"/>
                  <a:pt x="36" y="89"/>
                </a:cubicBezTo>
                <a:cubicBezTo>
                  <a:pt x="31" y="91"/>
                  <a:pt x="27" y="93"/>
                  <a:pt x="22" y="96"/>
                </a:cubicBezTo>
                <a:cubicBezTo>
                  <a:pt x="13" y="87"/>
                  <a:pt x="8" y="75"/>
                  <a:pt x="7" y="61"/>
                </a:cubicBezTo>
                <a:close/>
                <a:moveTo>
                  <a:pt x="95" y="96"/>
                </a:moveTo>
                <a:cubicBezTo>
                  <a:pt x="91" y="93"/>
                  <a:pt x="87" y="91"/>
                  <a:pt x="82" y="89"/>
                </a:cubicBezTo>
                <a:cubicBezTo>
                  <a:pt x="85" y="80"/>
                  <a:pt x="87" y="71"/>
                  <a:pt x="88" y="61"/>
                </a:cubicBezTo>
                <a:cubicBezTo>
                  <a:pt x="111" y="61"/>
                  <a:pt x="111" y="61"/>
                  <a:pt x="111" y="61"/>
                </a:cubicBezTo>
                <a:cubicBezTo>
                  <a:pt x="110" y="75"/>
                  <a:pt x="104" y="87"/>
                  <a:pt x="95" y="96"/>
                </a:cubicBezTo>
                <a:close/>
                <a:moveTo>
                  <a:pt x="95" y="96"/>
                </a:moveTo>
                <a:cubicBezTo>
                  <a:pt x="95" y="96"/>
                  <a:pt x="95" y="96"/>
                  <a:pt x="95" y="96"/>
                </a:cubicBezTo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>
              <a:latin typeface="Agency FB" panose="020B0503020202020204" pitchFamily="34" charset="0"/>
              <a:ea typeface="微软雅黑" panose="020B0503020204020204" pitchFamily="34" charset="-122"/>
              <a:cs typeface="+mn-ea"/>
              <a:sym typeface="Agency FB" panose="020B0503020202020204" pitchFamily="34" charset="0"/>
            </a:endParaRPr>
          </a:p>
        </p:txBody>
      </p:sp>
      <p:grpSp>
        <p:nvGrpSpPr>
          <p:cNvPr id="14" name="Group 16">
            <a:extLst>
              <a:ext uri="{FF2B5EF4-FFF2-40B4-BE49-F238E27FC236}">
                <a16:creationId xmlns:a16="http://schemas.microsoft.com/office/drawing/2014/main" xmlns="" id="{B76EA25B-2DC4-4C1F-9946-91592A246BBC}"/>
              </a:ext>
            </a:extLst>
          </p:cNvPr>
          <p:cNvGrpSpPr/>
          <p:nvPr/>
        </p:nvGrpSpPr>
        <p:grpSpPr>
          <a:xfrm>
            <a:off x="4274712" y="4003730"/>
            <a:ext cx="669049" cy="547675"/>
            <a:chOff x="4856163" y="3600451"/>
            <a:chExt cx="358775" cy="293688"/>
          </a:xfrm>
          <a:solidFill>
            <a:schemeClr val="bg1"/>
          </a:solidFill>
        </p:grpSpPr>
        <p:sp>
          <p:nvSpPr>
            <p:cNvPr id="15" name="Freeform 148">
              <a:extLst>
                <a:ext uri="{FF2B5EF4-FFF2-40B4-BE49-F238E27FC236}">
                  <a16:creationId xmlns:a16="http://schemas.microsoft.com/office/drawing/2014/main" xmlns="" id="{0E11C66C-E1B5-4CBC-B210-B83CF1CB2E6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103813" y="3692526"/>
              <a:ext cx="68263" cy="90488"/>
            </a:xfrm>
            <a:custGeom>
              <a:avLst/>
              <a:gdLst/>
              <a:ahLst/>
              <a:cxnLst>
                <a:cxn ang="0">
                  <a:pos x="11" y="2"/>
                </a:cxn>
                <a:cxn ang="0">
                  <a:pos x="7" y="0"/>
                </a:cxn>
                <a:cxn ang="0">
                  <a:pos x="4" y="0"/>
                </a:cxn>
                <a:cxn ang="0">
                  <a:pos x="0" y="4"/>
                </a:cxn>
                <a:cxn ang="0">
                  <a:pos x="0" y="27"/>
                </a:cxn>
                <a:cxn ang="0">
                  <a:pos x="4" y="31"/>
                </a:cxn>
                <a:cxn ang="0">
                  <a:pos x="19" y="31"/>
                </a:cxn>
                <a:cxn ang="0">
                  <a:pos x="23" y="27"/>
                </a:cxn>
                <a:cxn ang="0">
                  <a:pos x="23" y="21"/>
                </a:cxn>
                <a:cxn ang="0">
                  <a:pos x="22" y="19"/>
                </a:cxn>
                <a:cxn ang="0">
                  <a:pos x="11" y="2"/>
                </a:cxn>
                <a:cxn ang="0">
                  <a:pos x="19" y="27"/>
                </a:cxn>
                <a:cxn ang="0">
                  <a:pos x="4" y="27"/>
                </a:cxn>
                <a:cxn ang="0">
                  <a:pos x="4" y="4"/>
                </a:cxn>
                <a:cxn ang="0">
                  <a:pos x="7" y="4"/>
                </a:cxn>
                <a:cxn ang="0">
                  <a:pos x="19" y="21"/>
                </a:cxn>
                <a:cxn ang="0">
                  <a:pos x="19" y="27"/>
                </a:cxn>
                <a:cxn ang="0">
                  <a:pos x="19" y="27"/>
                </a:cxn>
                <a:cxn ang="0">
                  <a:pos x="19" y="27"/>
                </a:cxn>
              </a:cxnLst>
              <a:rect l="0" t="0" r="r" b="b"/>
              <a:pathLst>
                <a:path w="23" h="31">
                  <a:moveTo>
                    <a:pt x="11" y="2"/>
                  </a:moveTo>
                  <a:cubicBezTo>
                    <a:pt x="10" y="1"/>
                    <a:pt x="9" y="0"/>
                    <a:pt x="7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1" y="0"/>
                    <a:pt x="0" y="2"/>
                    <a:pt x="0" y="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9"/>
                    <a:pt x="1" y="31"/>
                    <a:pt x="4" y="31"/>
                  </a:cubicBezTo>
                  <a:cubicBezTo>
                    <a:pt x="19" y="31"/>
                    <a:pt x="19" y="31"/>
                    <a:pt x="19" y="31"/>
                  </a:cubicBezTo>
                  <a:cubicBezTo>
                    <a:pt x="21" y="31"/>
                    <a:pt x="23" y="29"/>
                    <a:pt x="23" y="27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23" y="20"/>
                    <a:pt x="23" y="20"/>
                    <a:pt x="22" y="19"/>
                  </a:cubicBezTo>
                  <a:lnTo>
                    <a:pt x="11" y="2"/>
                  </a:lnTo>
                  <a:close/>
                  <a:moveTo>
                    <a:pt x="19" y="27"/>
                  </a:moveTo>
                  <a:cubicBezTo>
                    <a:pt x="4" y="27"/>
                    <a:pt x="4" y="27"/>
                    <a:pt x="4" y="27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19" y="21"/>
                    <a:pt x="19" y="21"/>
                    <a:pt x="19" y="21"/>
                  </a:cubicBezTo>
                  <a:lnTo>
                    <a:pt x="19" y="27"/>
                  </a:lnTo>
                  <a:close/>
                  <a:moveTo>
                    <a:pt x="19" y="27"/>
                  </a:moveTo>
                  <a:cubicBezTo>
                    <a:pt x="19" y="27"/>
                    <a:pt x="19" y="27"/>
                    <a:pt x="19" y="27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latin typeface="Agency FB" panose="020B0503020202020204" pitchFamily="34" charset="0"/>
                <a:ea typeface="微软雅黑" panose="020B0503020204020204" pitchFamily="34" charset="-122"/>
                <a:cs typeface="+mn-ea"/>
                <a:sym typeface="Agency FB" panose="020B0503020202020204" pitchFamily="34" charset="0"/>
              </a:endParaRPr>
            </a:p>
          </p:txBody>
        </p:sp>
        <p:sp>
          <p:nvSpPr>
            <p:cNvPr id="16" name="Freeform 149">
              <a:extLst>
                <a:ext uri="{FF2B5EF4-FFF2-40B4-BE49-F238E27FC236}">
                  <a16:creationId xmlns:a16="http://schemas.microsoft.com/office/drawing/2014/main" xmlns="" id="{AA94A12C-BADD-4D4A-9A17-2CB983373F2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856163" y="3600451"/>
              <a:ext cx="358775" cy="293688"/>
            </a:xfrm>
            <a:custGeom>
              <a:avLst/>
              <a:gdLst/>
              <a:ahLst/>
              <a:cxnLst>
                <a:cxn ang="0">
                  <a:pos x="121" y="48"/>
                </a:cxn>
                <a:cxn ang="0">
                  <a:pos x="106" y="25"/>
                </a:cxn>
                <a:cxn ang="0">
                  <a:pos x="96" y="20"/>
                </a:cxn>
                <a:cxn ang="0">
                  <a:pos x="81" y="20"/>
                </a:cxn>
                <a:cxn ang="0">
                  <a:pos x="81" y="12"/>
                </a:cxn>
                <a:cxn ang="0">
                  <a:pos x="69" y="0"/>
                </a:cxn>
                <a:cxn ang="0">
                  <a:pos x="12" y="0"/>
                </a:cxn>
                <a:cxn ang="0">
                  <a:pos x="0" y="12"/>
                </a:cxn>
                <a:cxn ang="0">
                  <a:pos x="0" y="54"/>
                </a:cxn>
                <a:cxn ang="0">
                  <a:pos x="12" y="66"/>
                </a:cxn>
                <a:cxn ang="0">
                  <a:pos x="12" y="77"/>
                </a:cxn>
                <a:cxn ang="0">
                  <a:pos x="23" y="89"/>
                </a:cxn>
                <a:cxn ang="0">
                  <a:pos x="28" y="89"/>
                </a:cxn>
                <a:cxn ang="0">
                  <a:pos x="43" y="100"/>
                </a:cxn>
                <a:cxn ang="0">
                  <a:pos x="57" y="89"/>
                </a:cxn>
                <a:cxn ang="0">
                  <a:pos x="78" y="89"/>
                </a:cxn>
                <a:cxn ang="0">
                  <a:pos x="92" y="100"/>
                </a:cxn>
                <a:cxn ang="0">
                  <a:pos x="107" y="89"/>
                </a:cxn>
                <a:cxn ang="0">
                  <a:pos x="112" y="89"/>
                </a:cxn>
                <a:cxn ang="0">
                  <a:pos x="123" y="77"/>
                </a:cxn>
                <a:cxn ang="0">
                  <a:pos x="123" y="54"/>
                </a:cxn>
                <a:cxn ang="0">
                  <a:pos x="121" y="48"/>
                </a:cxn>
                <a:cxn ang="0">
                  <a:pos x="12" y="58"/>
                </a:cxn>
                <a:cxn ang="0">
                  <a:pos x="8" y="54"/>
                </a:cxn>
                <a:cxn ang="0">
                  <a:pos x="8" y="12"/>
                </a:cxn>
                <a:cxn ang="0">
                  <a:pos x="12" y="8"/>
                </a:cxn>
                <a:cxn ang="0">
                  <a:pos x="69" y="8"/>
                </a:cxn>
                <a:cxn ang="0">
                  <a:pos x="73" y="12"/>
                </a:cxn>
                <a:cxn ang="0">
                  <a:pos x="73" y="54"/>
                </a:cxn>
                <a:cxn ang="0">
                  <a:pos x="69" y="58"/>
                </a:cxn>
                <a:cxn ang="0">
                  <a:pos x="12" y="58"/>
                </a:cxn>
                <a:cxn ang="0">
                  <a:pos x="43" y="93"/>
                </a:cxn>
                <a:cxn ang="0">
                  <a:pos x="35" y="85"/>
                </a:cxn>
                <a:cxn ang="0">
                  <a:pos x="43" y="77"/>
                </a:cxn>
                <a:cxn ang="0">
                  <a:pos x="50" y="85"/>
                </a:cxn>
                <a:cxn ang="0">
                  <a:pos x="43" y="93"/>
                </a:cxn>
                <a:cxn ang="0">
                  <a:pos x="92" y="93"/>
                </a:cxn>
                <a:cxn ang="0">
                  <a:pos x="85" y="85"/>
                </a:cxn>
                <a:cxn ang="0">
                  <a:pos x="92" y="77"/>
                </a:cxn>
                <a:cxn ang="0">
                  <a:pos x="100" y="85"/>
                </a:cxn>
                <a:cxn ang="0">
                  <a:pos x="92" y="93"/>
                </a:cxn>
                <a:cxn ang="0">
                  <a:pos x="115" y="77"/>
                </a:cxn>
                <a:cxn ang="0">
                  <a:pos x="112" y="81"/>
                </a:cxn>
                <a:cxn ang="0">
                  <a:pos x="107" y="81"/>
                </a:cxn>
                <a:cxn ang="0">
                  <a:pos x="92" y="70"/>
                </a:cxn>
                <a:cxn ang="0">
                  <a:pos x="78" y="81"/>
                </a:cxn>
                <a:cxn ang="0">
                  <a:pos x="57" y="81"/>
                </a:cxn>
                <a:cxn ang="0">
                  <a:pos x="43" y="70"/>
                </a:cxn>
                <a:cxn ang="0">
                  <a:pos x="28" y="81"/>
                </a:cxn>
                <a:cxn ang="0">
                  <a:pos x="23" y="81"/>
                </a:cxn>
                <a:cxn ang="0">
                  <a:pos x="20" y="77"/>
                </a:cxn>
                <a:cxn ang="0">
                  <a:pos x="20" y="66"/>
                </a:cxn>
                <a:cxn ang="0">
                  <a:pos x="69" y="66"/>
                </a:cxn>
                <a:cxn ang="0">
                  <a:pos x="81" y="54"/>
                </a:cxn>
                <a:cxn ang="0">
                  <a:pos x="81" y="27"/>
                </a:cxn>
                <a:cxn ang="0">
                  <a:pos x="96" y="27"/>
                </a:cxn>
                <a:cxn ang="0">
                  <a:pos x="99" y="29"/>
                </a:cxn>
                <a:cxn ang="0">
                  <a:pos x="115" y="52"/>
                </a:cxn>
                <a:cxn ang="0">
                  <a:pos x="115" y="54"/>
                </a:cxn>
                <a:cxn ang="0">
                  <a:pos x="115" y="77"/>
                </a:cxn>
                <a:cxn ang="0">
                  <a:pos x="115" y="77"/>
                </a:cxn>
                <a:cxn ang="0">
                  <a:pos x="115" y="77"/>
                </a:cxn>
              </a:cxnLst>
              <a:rect l="0" t="0" r="r" b="b"/>
              <a:pathLst>
                <a:path w="123" h="100">
                  <a:moveTo>
                    <a:pt x="121" y="48"/>
                  </a:moveTo>
                  <a:cubicBezTo>
                    <a:pt x="106" y="25"/>
                    <a:pt x="106" y="25"/>
                    <a:pt x="106" y="25"/>
                  </a:cubicBezTo>
                  <a:cubicBezTo>
                    <a:pt x="104" y="22"/>
                    <a:pt x="100" y="20"/>
                    <a:pt x="96" y="20"/>
                  </a:cubicBezTo>
                  <a:cubicBezTo>
                    <a:pt x="81" y="20"/>
                    <a:pt x="81" y="20"/>
                    <a:pt x="81" y="20"/>
                  </a:cubicBezTo>
                  <a:cubicBezTo>
                    <a:pt x="81" y="12"/>
                    <a:pt x="81" y="12"/>
                    <a:pt x="81" y="12"/>
                  </a:cubicBezTo>
                  <a:cubicBezTo>
                    <a:pt x="81" y="6"/>
                    <a:pt x="76" y="0"/>
                    <a:pt x="69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6" y="0"/>
                    <a:pt x="0" y="6"/>
                    <a:pt x="0" y="12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61"/>
                    <a:pt x="6" y="66"/>
                    <a:pt x="12" y="66"/>
                  </a:cubicBezTo>
                  <a:cubicBezTo>
                    <a:pt x="12" y="77"/>
                    <a:pt x="12" y="77"/>
                    <a:pt x="12" y="77"/>
                  </a:cubicBezTo>
                  <a:cubicBezTo>
                    <a:pt x="12" y="84"/>
                    <a:pt x="17" y="89"/>
                    <a:pt x="23" y="89"/>
                  </a:cubicBezTo>
                  <a:cubicBezTo>
                    <a:pt x="28" y="89"/>
                    <a:pt x="28" y="89"/>
                    <a:pt x="28" y="89"/>
                  </a:cubicBezTo>
                  <a:cubicBezTo>
                    <a:pt x="30" y="95"/>
                    <a:pt x="35" y="100"/>
                    <a:pt x="43" y="100"/>
                  </a:cubicBezTo>
                  <a:cubicBezTo>
                    <a:pt x="50" y="100"/>
                    <a:pt x="56" y="95"/>
                    <a:pt x="57" y="89"/>
                  </a:cubicBezTo>
                  <a:cubicBezTo>
                    <a:pt x="78" y="89"/>
                    <a:pt x="78" y="89"/>
                    <a:pt x="78" y="89"/>
                  </a:cubicBezTo>
                  <a:cubicBezTo>
                    <a:pt x="79" y="95"/>
                    <a:pt x="85" y="100"/>
                    <a:pt x="92" y="100"/>
                  </a:cubicBezTo>
                  <a:cubicBezTo>
                    <a:pt x="100" y="100"/>
                    <a:pt x="106" y="95"/>
                    <a:pt x="107" y="89"/>
                  </a:cubicBezTo>
                  <a:cubicBezTo>
                    <a:pt x="112" y="89"/>
                    <a:pt x="112" y="89"/>
                    <a:pt x="112" y="89"/>
                  </a:cubicBezTo>
                  <a:cubicBezTo>
                    <a:pt x="118" y="89"/>
                    <a:pt x="123" y="84"/>
                    <a:pt x="123" y="77"/>
                  </a:cubicBezTo>
                  <a:cubicBezTo>
                    <a:pt x="123" y="54"/>
                    <a:pt x="123" y="54"/>
                    <a:pt x="123" y="54"/>
                  </a:cubicBezTo>
                  <a:cubicBezTo>
                    <a:pt x="123" y="52"/>
                    <a:pt x="122" y="50"/>
                    <a:pt x="121" y="48"/>
                  </a:cubicBezTo>
                  <a:close/>
                  <a:moveTo>
                    <a:pt x="12" y="58"/>
                  </a:moveTo>
                  <a:cubicBezTo>
                    <a:pt x="10" y="58"/>
                    <a:pt x="8" y="56"/>
                    <a:pt x="8" y="54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8" y="10"/>
                    <a:pt x="10" y="8"/>
                    <a:pt x="12" y="8"/>
                  </a:cubicBezTo>
                  <a:cubicBezTo>
                    <a:pt x="69" y="8"/>
                    <a:pt x="69" y="8"/>
                    <a:pt x="69" y="8"/>
                  </a:cubicBezTo>
                  <a:cubicBezTo>
                    <a:pt x="72" y="8"/>
                    <a:pt x="73" y="10"/>
                    <a:pt x="73" y="12"/>
                  </a:cubicBezTo>
                  <a:cubicBezTo>
                    <a:pt x="73" y="54"/>
                    <a:pt x="73" y="54"/>
                    <a:pt x="73" y="54"/>
                  </a:cubicBezTo>
                  <a:cubicBezTo>
                    <a:pt x="73" y="56"/>
                    <a:pt x="72" y="58"/>
                    <a:pt x="69" y="58"/>
                  </a:cubicBezTo>
                  <a:lnTo>
                    <a:pt x="12" y="58"/>
                  </a:lnTo>
                  <a:close/>
                  <a:moveTo>
                    <a:pt x="43" y="93"/>
                  </a:moveTo>
                  <a:cubicBezTo>
                    <a:pt x="38" y="93"/>
                    <a:pt x="35" y="89"/>
                    <a:pt x="35" y="85"/>
                  </a:cubicBezTo>
                  <a:cubicBezTo>
                    <a:pt x="35" y="81"/>
                    <a:pt x="38" y="77"/>
                    <a:pt x="43" y="77"/>
                  </a:cubicBezTo>
                  <a:cubicBezTo>
                    <a:pt x="47" y="77"/>
                    <a:pt x="50" y="81"/>
                    <a:pt x="50" y="85"/>
                  </a:cubicBezTo>
                  <a:cubicBezTo>
                    <a:pt x="50" y="89"/>
                    <a:pt x="47" y="93"/>
                    <a:pt x="43" y="93"/>
                  </a:cubicBezTo>
                  <a:close/>
                  <a:moveTo>
                    <a:pt x="92" y="93"/>
                  </a:moveTo>
                  <a:cubicBezTo>
                    <a:pt x="88" y="93"/>
                    <a:pt x="85" y="89"/>
                    <a:pt x="85" y="85"/>
                  </a:cubicBezTo>
                  <a:cubicBezTo>
                    <a:pt x="85" y="81"/>
                    <a:pt x="88" y="77"/>
                    <a:pt x="92" y="77"/>
                  </a:cubicBezTo>
                  <a:cubicBezTo>
                    <a:pt x="97" y="77"/>
                    <a:pt x="100" y="81"/>
                    <a:pt x="100" y="85"/>
                  </a:cubicBezTo>
                  <a:cubicBezTo>
                    <a:pt x="100" y="89"/>
                    <a:pt x="97" y="93"/>
                    <a:pt x="92" y="93"/>
                  </a:cubicBezTo>
                  <a:close/>
                  <a:moveTo>
                    <a:pt x="115" y="77"/>
                  </a:moveTo>
                  <a:cubicBezTo>
                    <a:pt x="115" y="79"/>
                    <a:pt x="114" y="81"/>
                    <a:pt x="112" y="81"/>
                  </a:cubicBezTo>
                  <a:cubicBezTo>
                    <a:pt x="107" y="81"/>
                    <a:pt x="107" y="81"/>
                    <a:pt x="107" y="81"/>
                  </a:cubicBezTo>
                  <a:cubicBezTo>
                    <a:pt x="106" y="74"/>
                    <a:pt x="100" y="70"/>
                    <a:pt x="92" y="70"/>
                  </a:cubicBezTo>
                  <a:cubicBezTo>
                    <a:pt x="85" y="70"/>
                    <a:pt x="79" y="74"/>
                    <a:pt x="78" y="81"/>
                  </a:cubicBezTo>
                  <a:cubicBezTo>
                    <a:pt x="57" y="81"/>
                    <a:pt x="57" y="81"/>
                    <a:pt x="57" y="81"/>
                  </a:cubicBezTo>
                  <a:cubicBezTo>
                    <a:pt x="56" y="74"/>
                    <a:pt x="50" y="70"/>
                    <a:pt x="43" y="70"/>
                  </a:cubicBezTo>
                  <a:cubicBezTo>
                    <a:pt x="35" y="70"/>
                    <a:pt x="30" y="74"/>
                    <a:pt x="28" y="81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21" y="81"/>
                    <a:pt x="20" y="79"/>
                    <a:pt x="20" y="77"/>
                  </a:cubicBezTo>
                  <a:cubicBezTo>
                    <a:pt x="20" y="66"/>
                    <a:pt x="20" y="66"/>
                    <a:pt x="20" y="66"/>
                  </a:cubicBezTo>
                  <a:cubicBezTo>
                    <a:pt x="69" y="66"/>
                    <a:pt x="69" y="66"/>
                    <a:pt x="69" y="66"/>
                  </a:cubicBezTo>
                  <a:cubicBezTo>
                    <a:pt x="76" y="66"/>
                    <a:pt x="81" y="61"/>
                    <a:pt x="81" y="54"/>
                  </a:cubicBezTo>
                  <a:cubicBezTo>
                    <a:pt x="81" y="27"/>
                    <a:pt x="81" y="27"/>
                    <a:pt x="81" y="27"/>
                  </a:cubicBezTo>
                  <a:cubicBezTo>
                    <a:pt x="96" y="27"/>
                    <a:pt x="96" y="27"/>
                    <a:pt x="96" y="27"/>
                  </a:cubicBezTo>
                  <a:cubicBezTo>
                    <a:pt x="98" y="27"/>
                    <a:pt x="99" y="28"/>
                    <a:pt x="99" y="29"/>
                  </a:cubicBezTo>
                  <a:cubicBezTo>
                    <a:pt x="115" y="52"/>
                    <a:pt x="115" y="52"/>
                    <a:pt x="115" y="52"/>
                  </a:cubicBezTo>
                  <a:cubicBezTo>
                    <a:pt x="115" y="53"/>
                    <a:pt x="115" y="53"/>
                    <a:pt x="115" y="54"/>
                  </a:cubicBezTo>
                  <a:lnTo>
                    <a:pt x="115" y="77"/>
                  </a:lnTo>
                  <a:close/>
                  <a:moveTo>
                    <a:pt x="115" y="77"/>
                  </a:moveTo>
                  <a:cubicBezTo>
                    <a:pt x="115" y="77"/>
                    <a:pt x="115" y="77"/>
                    <a:pt x="115" y="77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latin typeface="Agency FB" panose="020B0503020202020204" pitchFamily="34" charset="0"/>
                <a:ea typeface="微软雅黑" panose="020B0503020204020204" pitchFamily="34" charset="-122"/>
                <a:cs typeface="+mn-ea"/>
                <a:sym typeface="Agency FB" panose="020B0503020202020204" pitchFamily="34" charset="0"/>
              </a:endParaRPr>
            </a:p>
          </p:txBody>
        </p:sp>
      </p:grpSp>
      <p:sp>
        <p:nvSpPr>
          <p:cNvPr id="17" name="Freeform 144">
            <a:extLst>
              <a:ext uri="{FF2B5EF4-FFF2-40B4-BE49-F238E27FC236}">
                <a16:creationId xmlns:a16="http://schemas.microsoft.com/office/drawing/2014/main" xmlns="" id="{0715BC54-0FB8-4770-AF5C-365696B462B5}"/>
              </a:ext>
            </a:extLst>
          </p:cNvPr>
          <p:cNvSpPr>
            <a:spLocks noEditPoints="1"/>
          </p:cNvSpPr>
          <p:nvPr/>
        </p:nvSpPr>
        <p:spPr bwMode="auto">
          <a:xfrm>
            <a:off x="5931598" y="4563174"/>
            <a:ext cx="686812" cy="672011"/>
          </a:xfrm>
          <a:custGeom>
            <a:avLst/>
            <a:gdLst/>
            <a:ahLst/>
            <a:cxnLst>
              <a:cxn ang="0">
                <a:pos x="90" y="0"/>
              </a:cxn>
              <a:cxn ang="0">
                <a:pos x="53" y="26"/>
              </a:cxn>
              <a:cxn ang="0">
                <a:pos x="53" y="26"/>
              </a:cxn>
              <a:cxn ang="0">
                <a:pos x="13" y="66"/>
              </a:cxn>
              <a:cxn ang="0">
                <a:pos x="0" y="106"/>
              </a:cxn>
              <a:cxn ang="0">
                <a:pos x="13" y="123"/>
              </a:cxn>
              <a:cxn ang="0">
                <a:pos x="50" y="114"/>
              </a:cxn>
              <a:cxn ang="0">
                <a:pos x="115" y="51"/>
              </a:cxn>
              <a:cxn ang="0">
                <a:pos x="61" y="91"/>
              </a:cxn>
              <a:cxn ang="0">
                <a:pos x="95" y="45"/>
              </a:cxn>
              <a:cxn ang="0">
                <a:pos x="91" y="64"/>
              </a:cxn>
              <a:cxn ang="0">
                <a:pos x="61" y="94"/>
              </a:cxn>
              <a:cxn ang="0">
                <a:pos x="56" y="78"/>
              </a:cxn>
              <a:cxn ang="0">
                <a:pos x="43" y="66"/>
              </a:cxn>
              <a:cxn ang="0">
                <a:pos x="88" y="34"/>
              </a:cxn>
              <a:cxn ang="0">
                <a:pos x="56" y="78"/>
              </a:cxn>
              <a:cxn ang="0">
                <a:pos x="29" y="61"/>
              </a:cxn>
              <a:cxn ang="0">
                <a:pos x="76" y="28"/>
              </a:cxn>
              <a:cxn ang="0">
                <a:pos x="16" y="115"/>
              </a:cxn>
              <a:cxn ang="0">
                <a:pos x="7" y="110"/>
              </a:cxn>
              <a:cxn ang="0">
                <a:pos x="12" y="93"/>
              </a:cxn>
              <a:cxn ang="0">
                <a:pos x="30" y="111"/>
              </a:cxn>
              <a:cxn ang="0">
                <a:pos x="34" y="110"/>
              </a:cxn>
              <a:cxn ang="0">
                <a:pos x="13" y="89"/>
              </a:cxn>
              <a:cxn ang="0">
                <a:pos x="18" y="72"/>
              </a:cxn>
              <a:cxn ang="0">
                <a:pos x="49" y="106"/>
              </a:cxn>
              <a:cxn ang="0">
                <a:pos x="34" y="110"/>
              </a:cxn>
              <a:cxn ang="0">
                <a:pos x="103" y="52"/>
              </a:cxn>
              <a:cxn ang="0">
                <a:pos x="93" y="29"/>
              </a:cxn>
              <a:cxn ang="0">
                <a:pos x="77" y="13"/>
              </a:cxn>
              <a:cxn ang="0">
                <a:pos x="107" y="16"/>
              </a:cxn>
              <a:cxn ang="0">
                <a:pos x="110" y="45"/>
              </a:cxn>
              <a:cxn ang="0">
                <a:pos x="110" y="45"/>
              </a:cxn>
            </a:cxnLst>
            <a:rect l="0" t="0" r="r" b="b"/>
            <a:pathLst>
              <a:path w="126" h="123">
                <a:moveTo>
                  <a:pt x="112" y="10"/>
                </a:moveTo>
                <a:cubicBezTo>
                  <a:pt x="106" y="4"/>
                  <a:pt x="98" y="0"/>
                  <a:pt x="90" y="0"/>
                </a:cubicBezTo>
                <a:cubicBezTo>
                  <a:pt x="83" y="0"/>
                  <a:pt x="76" y="3"/>
                  <a:pt x="72" y="7"/>
                </a:cubicBezTo>
                <a:cubicBezTo>
                  <a:pt x="53" y="26"/>
                  <a:pt x="53" y="26"/>
                  <a:pt x="53" y="26"/>
                </a:cubicBezTo>
                <a:cubicBezTo>
                  <a:pt x="53" y="26"/>
                  <a:pt x="53" y="26"/>
                  <a:pt x="53" y="26"/>
                </a:cubicBezTo>
                <a:cubicBezTo>
                  <a:pt x="53" y="26"/>
                  <a:pt x="53" y="26"/>
                  <a:pt x="53" y="26"/>
                </a:cubicBezTo>
                <a:cubicBezTo>
                  <a:pt x="53" y="26"/>
                  <a:pt x="53" y="26"/>
                  <a:pt x="53" y="26"/>
                </a:cubicBezTo>
                <a:cubicBezTo>
                  <a:pt x="13" y="66"/>
                  <a:pt x="13" y="66"/>
                  <a:pt x="13" y="66"/>
                </a:cubicBezTo>
                <a:cubicBezTo>
                  <a:pt x="11" y="68"/>
                  <a:pt x="10" y="70"/>
                  <a:pt x="9" y="73"/>
                </a:cubicBezTo>
                <a:cubicBezTo>
                  <a:pt x="0" y="106"/>
                  <a:pt x="0" y="106"/>
                  <a:pt x="0" y="106"/>
                </a:cubicBezTo>
                <a:cubicBezTo>
                  <a:pt x="0" y="106"/>
                  <a:pt x="0" y="108"/>
                  <a:pt x="0" y="110"/>
                </a:cubicBezTo>
                <a:cubicBezTo>
                  <a:pt x="0" y="117"/>
                  <a:pt x="6" y="123"/>
                  <a:pt x="13" y="123"/>
                </a:cubicBezTo>
                <a:cubicBezTo>
                  <a:pt x="15" y="123"/>
                  <a:pt x="17" y="122"/>
                  <a:pt x="18" y="122"/>
                </a:cubicBezTo>
                <a:cubicBezTo>
                  <a:pt x="50" y="114"/>
                  <a:pt x="50" y="114"/>
                  <a:pt x="50" y="114"/>
                </a:cubicBezTo>
                <a:cubicBezTo>
                  <a:pt x="52" y="113"/>
                  <a:pt x="55" y="112"/>
                  <a:pt x="57" y="110"/>
                </a:cubicBezTo>
                <a:cubicBezTo>
                  <a:pt x="115" y="51"/>
                  <a:pt x="115" y="51"/>
                  <a:pt x="115" y="51"/>
                </a:cubicBezTo>
                <a:cubicBezTo>
                  <a:pt x="126" y="40"/>
                  <a:pt x="125" y="22"/>
                  <a:pt x="112" y="10"/>
                </a:cubicBezTo>
                <a:close/>
                <a:moveTo>
                  <a:pt x="61" y="91"/>
                </a:moveTo>
                <a:cubicBezTo>
                  <a:pt x="61" y="88"/>
                  <a:pt x="60" y="85"/>
                  <a:pt x="58" y="81"/>
                </a:cubicBezTo>
                <a:cubicBezTo>
                  <a:pt x="95" y="45"/>
                  <a:pt x="95" y="45"/>
                  <a:pt x="95" y="45"/>
                </a:cubicBezTo>
                <a:cubicBezTo>
                  <a:pt x="97" y="52"/>
                  <a:pt x="96" y="59"/>
                  <a:pt x="91" y="64"/>
                </a:cubicBezTo>
                <a:cubicBezTo>
                  <a:pt x="91" y="64"/>
                  <a:pt x="91" y="64"/>
                  <a:pt x="91" y="64"/>
                </a:cubicBezTo>
                <a:cubicBezTo>
                  <a:pt x="91" y="64"/>
                  <a:pt x="91" y="64"/>
                  <a:pt x="91" y="64"/>
                </a:cubicBezTo>
                <a:cubicBezTo>
                  <a:pt x="61" y="94"/>
                  <a:pt x="61" y="94"/>
                  <a:pt x="61" y="94"/>
                </a:cubicBezTo>
                <a:cubicBezTo>
                  <a:pt x="61" y="93"/>
                  <a:pt x="61" y="92"/>
                  <a:pt x="61" y="91"/>
                </a:cubicBezTo>
                <a:close/>
                <a:moveTo>
                  <a:pt x="56" y="78"/>
                </a:moveTo>
                <a:cubicBezTo>
                  <a:pt x="55" y="76"/>
                  <a:pt x="53" y="73"/>
                  <a:pt x="51" y="71"/>
                </a:cubicBezTo>
                <a:cubicBezTo>
                  <a:pt x="49" y="69"/>
                  <a:pt x="46" y="67"/>
                  <a:pt x="43" y="66"/>
                </a:cubicBezTo>
                <a:cubicBezTo>
                  <a:pt x="80" y="29"/>
                  <a:pt x="80" y="29"/>
                  <a:pt x="80" y="29"/>
                </a:cubicBezTo>
                <a:cubicBezTo>
                  <a:pt x="83" y="30"/>
                  <a:pt x="86" y="32"/>
                  <a:pt x="88" y="34"/>
                </a:cubicBezTo>
                <a:cubicBezTo>
                  <a:pt x="90" y="37"/>
                  <a:pt x="92" y="39"/>
                  <a:pt x="93" y="41"/>
                </a:cubicBezTo>
                <a:lnTo>
                  <a:pt x="56" y="78"/>
                </a:lnTo>
                <a:close/>
                <a:moveTo>
                  <a:pt x="40" y="64"/>
                </a:moveTo>
                <a:cubicBezTo>
                  <a:pt x="36" y="62"/>
                  <a:pt x="33" y="61"/>
                  <a:pt x="29" y="61"/>
                </a:cubicBezTo>
                <a:cubicBezTo>
                  <a:pt x="58" y="32"/>
                  <a:pt x="58" y="32"/>
                  <a:pt x="58" y="32"/>
                </a:cubicBezTo>
                <a:cubicBezTo>
                  <a:pt x="63" y="27"/>
                  <a:pt x="69" y="26"/>
                  <a:pt x="76" y="28"/>
                </a:cubicBezTo>
                <a:lnTo>
                  <a:pt x="40" y="64"/>
                </a:lnTo>
                <a:close/>
                <a:moveTo>
                  <a:pt x="16" y="115"/>
                </a:moveTo>
                <a:cubicBezTo>
                  <a:pt x="15" y="115"/>
                  <a:pt x="14" y="115"/>
                  <a:pt x="13" y="115"/>
                </a:cubicBezTo>
                <a:cubicBezTo>
                  <a:pt x="10" y="115"/>
                  <a:pt x="7" y="113"/>
                  <a:pt x="7" y="110"/>
                </a:cubicBezTo>
                <a:cubicBezTo>
                  <a:pt x="7" y="109"/>
                  <a:pt x="8" y="108"/>
                  <a:pt x="8" y="107"/>
                </a:cubicBezTo>
                <a:cubicBezTo>
                  <a:pt x="12" y="93"/>
                  <a:pt x="12" y="93"/>
                  <a:pt x="12" y="93"/>
                </a:cubicBezTo>
                <a:cubicBezTo>
                  <a:pt x="16" y="93"/>
                  <a:pt x="21" y="94"/>
                  <a:pt x="25" y="98"/>
                </a:cubicBezTo>
                <a:cubicBezTo>
                  <a:pt x="28" y="102"/>
                  <a:pt x="30" y="107"/>
                  <a:pt x="30" y="111"/>
                </a:cubicBezTo>
                <a:lnTo>
                  <a:pt x="16" y="115"/>
                </a:lnTo>
                <a:close/>
                <a:moveTo>
                  <a:pt x="34" y="110"/>
                </a:moveTo>
                <a:cubicBezTo>
                  <a:pt x="34" y="105"/>
                  <a:pt x="31" y="100"/>
                  <a:pt x="27" y="95"/>
                </a:cubicBezTo>
                <a:cubicBezTo>
                  <a:pt x="23" y="91"/>
                  <a:pt x="18" y="89"/>
                  <a:pt x="13" y="89"/>
                </a:cubicBezTo>
                <a:cubicBezTo>
                  <a:pt x="17" y="75"/>
                  <a:pt x="17" y="75"/>
                  <a:pt x="17" y="75"/>
                </a:cubicBezTo>
                <a:cubicBezTo>
                  <a:pt x="17" y="74"/>
                  <a:pt x="17" y="73"/>
                  <a:pt x="18" y="72"/>
                </a:cubicBezTo>
                <a:cubicBezTo>
                  <a:pt x="26" y="67"/>
                  <a:pt x="38" y="68"/>
                  <a:pt x="46" y="77"/>
                </a:cubicBezTo>
                <a:cubicBezTo>
                  <a:pt x="55" y="85"/>
                  <a:pt x="56" y="98"/>
                  <a:pt x="49" y="106"/>
                </a:cubicBezTo>
                <a:cubicBezTo>
                  <a:pt x="49" y="106"/>
                  <a:pt x="48" y="106"/>
                  <a:pt x="48" y="106"/>
                </a:cubicBezTo>
                <a:lnTo>
                  <a:pt x="34" y="110"/>
                </a:lnTo>
                <a:close/>
                <a:moveTo>
                  <a:pt x="110" y="45"/>
                </a:moveTo>
                <a:cubicBezTo>
                  <a:pt x="103" y="52"/>
                  <a:pt x="103" y="52"/>
                  <a:pt x="103" y="52"/>
                </a:cubicBezTo>
                <a:cubicBezTo>
                  <a:pt x="103" y="51"/>
                  <a:pt x="103" y="50"/>
                  <a:pt x="103" y="49"/>
                </a:cubicBezTo>
                <a:cubicBezTo>
                  <a:pt x="103" y="42"/>
                  <a:pt x="99" y="35"/>
                  <a:pt x="93" y="29"/>
                </a:cubicBezTo>
                <a:cubicBezTo>
                  <a:pt x="87" y="23"/>
                  <a:pt x="79" y="19"/>
                  <a:pt x="71" y="19"/>
                </a:cubicBezTo>
                <a:cubicBezTo>
                  <a:pt x="77" y="13"/>
                  <a:pt x="77" y="13"/>
                  <a:pt x="77" y="13"/>
                </a:cubicBezTo>
                <a:cubicBezTo>
                  <a:pt x="80" y="10"/>
                  <a:pt x="85" y="8"/>
                  <a:pt x="90" y="8"/>
                </a:cubicBezTo>
                <a:cubicBezTo>
                  <a:pt x="96" y="8"/>
                  <a:pt x="102" y="11"/>
                  <a:pt x="107" y="16"/>
                </a:cubicBezTo>
                <a:cubicBezTo>
                  <a:pt x="112" y="20"/>
                  <a:pt x="114" y="26"/>
                  <a:pt x="115" y="32"/>
                </a:cubicBezTo>
                <a:cubicBezTo>
                  <a:pt x="115" y="37"/>
                  <a:pt x="113" y="42"/>
                  <a:pt x="110" y="45"/>
                </a:cubicBezTo>
                <a:close/>
                <a:moveTo>
                  <a:pt x="110" y="45"/>
                </a:moveTo>
                <a:cubicBezTo>
                  <a:pt x="110" y="45"/>
                  <a:pt x="110" y="45"/>
                  <a:pt x="110" y="45"/>
                </a:cubicBezTo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>
              <a:latin typeface="Agency FB" panose="020B0503020202020204" pitchFamily="34" charset="0"/>
              <a:ea typeface="微软雅黑" panose="020B0503020204020204" pitchFamily="34" charset="-122"/>
              <a:cs typeface="+mn-ea"/>
              <a:sym typeface="Agency FB" panose="020B0503020202020204" pitchFamily="34" charset="0"/>
            </a:endParaRPr>
          </a:p>
        </p:txBody>
      </p:sp>
      <p:sp>
        <p:nvSpPr>
          <p:cNvPr id="18" name="Footer Text">
            <a:extLst>
              <a:ext uri="{FF2B5EF4-FFF2-40B4-BE49-F238E27FC236}">
                <a16:creationId xmlns:a16="http://schemas.microsoft.com/office/drawing/2014/main" xmlns="" id="{21CCA59E-6554-43BD-934D-65905248F810}"/>
              </a:ext>
            </a:extLst>
          </p:cNvPr>
          <p:cNvSpPr txBox="1"/>
          <p:nvPr/>
        </p:nvSpPr>
        <p:spPr>
          <a:xfrm>
            <a:off x="866508" y="1366950"/>
            <a:ext cx="3049455" cy="86158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US" sz="1600" b="1" dirty="0">
                <a:solidFill>
                  <a:schemeClr val="accent1"/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+mn-ea"/>
                <a:sym typeface="Agency FB" panose="020B0503020202020204" pitchFamily="34" charset="0"/>
              </a:rPr>
              <a:t>Security Stage</a:t>
            </a:r>
          </a:p>
          <a:p>
            <a:pPr algn="r"/>
            <a:r>
              <a:rPr lang="en-US" sz="1333" dirty="0">
                <a:solidFill>
                  <a:schemeClr val="tx1">
                    <a:lumMod val="50000"/>
                    <a:lumOff val="50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+mn-ea"/>
                <a:sym typeface="Agency FB" panose="020B0503020202020204" pitchFamily="34" charset="0"/>
              </a:rPr>
              <a:t>There are many variations of the a passages lorem ipsum available, but the majority have suffered  of the alteration</a:t>
            </a:r>
          </a:p>
        </p:txBody>
      </p:sp>
      <p:sp>
        <p:nvSpPr>
          <p:cNvPr id="19" name="Footer Text">
            <a:extLst>
              <a:ext uri="{FF2B5EF4-FFF2-40B4-BE49-F238E27FC236}">
                <a16:creationId xmlns:a16="http://schemas.microsoft.com/office/drawing/2014/main" xmlns="" id="{7967AF07-7F67-41BF-B9B6-8B1F3D7A048C}"/>
              </a:ext>
            </a:extLst>
          </p:cNvPr>
          <p:cNvSpPr txBox="1"/>
          <p:nvPr/>
        </p:nvSpPr>
        <p:spPr>
          <a:xfrm>
            <a:off x="8276038" y="2662668"/>
            <a:ext cx="3049455" cy="86158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600" b="1" dirty="0">
                <a:solidFill>
                  <a:schemeClr val="accent3"/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+mn-ea"/>
                <a:sym typeface="Agency FB" panose="020B0503020202020204" pitchFamily="34" charset="0"/>
              </a:rPr>
              <a:t>Go Globally </a:t>
            </a:r>
          </a:p>
          <a:p>
            <a:r>
              <a:rPr lang="en-US" sz="1333" dirty="0">
                <a:solidFill>
                  <a:schemeClr val="tx1">
                    <a:lumMod val="50000"/>
                    <a:lumOff val="50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+mn-ea"/>
                <a:sym typeface="Agency FB" panose="020B0503020202020204" pitchFamily="34" charset="0"/>
              </a:rPr>
              <a:t>There are many variations of the a passages lorem ipsum available, but the majority have suffered  of the alteration</a:t>
            </a:r>
          </a:p>
        </p:txBody>
      </p:sp>
      <p:sp>
        <p:nvSpPr>
          <p:cNvPr id="20" name="Footer Text">
            <a:extLst>
              <a:ext uri="{FF2B5EF4-FFF2-40B4-BE49-F238E27FC236}">
                <a16:creationId xmlns:a16="http://schemas.microsoft.com/office/drawing/2014/main" xmlns="" id="{40847FB2-B40F-4834-8C00-DC9898BD8E8F}"/>
              </a:ext>
            </a:extLst>
          </p:cNvPr>
          <p:cNvSpPr txBox="1"/>
          <p:nvPr/>
        </p:nvSpPr>
        <p:spPr>
          <a:xfrm>
            <a:off x="866508" y="4531684"/>
            <a:ext cx="3049455" cy="86158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US" sz="1600" b="1" dirty="0">
                <a:solidFill>
                  <a:schemeClr val="accent5"/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+mn-ea"/>
                <a:sym typeface="Agency FB" panose="020B0503020202020204" pitchFamily="34" charset="0"/>
              </a:rPr>
              <a:t>Delivery Stage</a:t>
            </a:r>
          </a:p>
          <a:p>
            <a:pPr algn="r"/>
            <a:r>
              <a:rPr lang="en-US" sz="1333" dirty="0">
                <a:solidFill>
                  <a:schemeClr val="tx1">
                    <a:lumMod val="50000"/>
                    <a:lumOff val="50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+mn-ea"/>
                <a:sym typeface="Agency FB" panose="020B0503020202020204" pitchFamily="34" charset="0"/>
              </a:rPr>
              <a:t>There are many variations of the a passages lorem ipsum available, but the majority have suffered  of the alteration</a:t>
            </a:r>
          </a:p>
        </p:txBody>
      </p:sp>
      <p:sp>
        <p:nvSpPr>
          <p:cNvPr id="21" name="Footer Text">
            <a:extLst>
              <a:ext uri="{FF2B5EF4-FFF2-40B4-BE49-F238E27FC236}">
                <a16:creationId xmlns:a16="http://schemas.microsoft.com/office/drawing/2014/main" xmlns="" id="{8AAB61C7-90EE-435C-B017-0C3C98B7AFC6}"/>
              </a:ext>
            </a:extLst>
          </p:cNvPr>
          <p:cNvSpPr txBox="1"/>
          <p:nvPr/>
        </p:nvSpPr>
        <p:spPr>
          <a:xfrm>
            <a:off x="7800357" y="4531684"/>
            <a:ext cx="3049455" cy="86158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600" b="1" dirty="0">
                <a:solidFill>
                  <a:schemeClr val="accent4"/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+mn-ea"/>
                <a:sym typeface="Agency FB" panose="020B0503020202020204" pitchFamily="34" charset="0"/>
              </a:rPr>
              <a:t>Review Stage </a:t>
            </a:r>
          </a:p>
          <a:p>
            <a:r>
              <a:rPr lang="en-US" sz="1333" dirty="0">
                <a:solidFill>
                  <a:schemeClr val="tx1">
                    <a:lumMod val="50000"/>
                    <a:lumOff val="50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+mn-ea"/>
                <a:sym typeface="Agency FB" panose="020B0503020202020204" pitchFamily="34" charset="0"/>
              </a:rPr>
              <a:t>There are many variations of the a passages lorem ipsum available, but the majority have suffered  of the alteration</a:t>
            </a:r>
          </a:p>
        </p:txBody>
      </p:sp>
      <p:sp>
        <p:nvSpPr>
          <p:cNvPr id="22" name="Footer Text">
            <a:extLst>
              <a:ext uri="{FF2B5EF4-FFF2-40B4-BE49-F238E27FC236}">
                <a16:creationId xmlns:a16="http://schemas.microsoft.com/office/drawing/2014/main" xmlns="" id="{3CFEA651-5612-40FC-B9E6-0C2748117DA5}"/>
              </a:ext>
            </a:extLst>
          </p:cNvPr>
          <p:cNvSpPr txBox="1"/>
          <p:nvPr/>
        </p:nvSpPr>
        <p:spPr>
          <a:xfrm>
            <a:off x="6942653" y="730443"/>
            <a:ext cx="3049455" cy="86158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600" b="1" dirty="0">
                <a:solidFill>
                  <a:schemeClr val="accent2"/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+mn-ea"/>
                <a:sym typeface="Agency FB" panose="020B0503020202020204" pitchFamily="34" charset="0"/>
              </a:rPr>
              <a:t>Marketing Stage</a:t>
            </a:r>
          </a:p>
          <a:p>
            <a:r>
              <a:rPr lang="en-US" sz="1333" dirty="0">
                <a:solidFill>
                  <a:schemeClr val="tx1">
                    <a:lumMod val="50000"/>
                    <a:lumOff val="50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+mn-ea"/>
                <a:sym typeface="Agency FB" panose="020B0503020202020204" pitchFamily="34" charset="0"/>
              </a:rPr>
              <a:t>There are many variations of the a passages lorem ipsum available, but the majority have suffered  of the alteration</a:t>
            </a:r>
          </a:p>
        </p:txBody>
      </p:sp>
      <p:sp>
        <p:nvSpPr>
          <p:cNvPr id="23" name="Freeform 52">
            <a:extLst>
              <a:ext uri="{FF2B5EF4-FFF2-40B4-BE49-F238E27FC236}">
                <a16:creationId xmlns:a16="http://schemas.microsoft.com/office/drawing/2014/main" xmlns="" id="{4EDFDA20-BD2F-4E6F-93EE-C5D97B1ECFE1}"/>
              </a:ext>
            </a:extLst>
          </p:cNvPr>
          <p:cNvSpPr>
            <a:spLocks noEditPoints="1"/>
          </p:cNvSpPr>
          <p:nvPr/>
        </p:nvSpPr>
        <p:spPr bwMode="auto">
          <a:xfrm>
            <a:off x="5451437" y="3053668"/>
            <a:ext cx="813445" cy="813445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27" y="8"/>
              </a:cxn>
              <a:cxn ang="0">
                <a:pos x="8" y="27"/>
              </a:cxn>
              <a:cxn ang="0">
                <a:pos x="27" y="47"/>
              </a:cxn>
              <a:cxn ang="0">
                <a:pos x="47" y="27"/>
              </a:cxn>
              <a:cxn ang="0">
                <a:pos x="27" y="8"/>
              </a:cxn>
              <a:cxn ang="0">
                <a:pos x="32" y="31"/>
              </a:cxn>
              <a:cxn ang="0">
                <a:pos x="31" y="32"/>
              </a:cxn>
              <a:cxn ang="0">
                <a:pos x="19" y="32"/>
              </a:cxn>
              <a:cxn ang="0">
                <a:pos x="18" y="31"/>
              </a:cxn>
              <a:cxn ang="0">
                <a:pos x="18" y="28"/>
              </a:cxn>
              <a:cxn ang="0">
                <a:pos x="19" y="27"/>
              </a:cxn>
              <a:cxn ang="0">
                <a:pos x="27" y="27"/>
              </a:cxn>
              <a:cxn ang="0">
                <a:pos x="27" y="15"/>
              </a:cxn>
              <a:cxn ang="0">
                <a:pos x="28" y="14"/>
              </a:cxn>
              <a:cxn ang="0">
                <a:pos x="31" y="14"/>
              </a:cxn>
              <a:cxn ang="0">
                <a:pos x="32" y="15"/>
              </a:cxn>
              <a:cxn ang="0">
                <a:pos x="32" y="31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27" y="8"/>
                </a:moveTo>
                <a:cubicBezTo>
                  <a:pt x="16" y="8"/>
                  <a:pt x="8" y="17"/>
                  <a:pt x="8" y="27"/>
                </a:cubicBezTo>
                <a:cubicBezTo>
                  <a:pt x="8" y="38"/>
                  <a:pt x="16" y="47"/>
                  <a:pt x="27" y="47"/>
                </a:cubicBezTo>
                <a:cubicBezTo>
                  <a:pt x="38" y="47"/>
                  <a:pt x="47" y="38"/>
                  <a:pt x="47" y="27"/>
                </a:cubicBezTo>
                <a:cubicBezTo>
                  <a:pt x="47" y="17"/>
                  <a:pt x="38" y="8"/>
                  <a:pt x="27" y="8"/>
                </a:cubicBezTo>
                <a:close/>
                <a:moveTo>
                  <a:pt x="32" y="31"/>
                </a:moveTo>
                <a:cubicBezTo>
                  <a:pt x="32" y="31"/>
                  <a:pt x="31" y="32"/>
                  <a:pt x="31" y="32"/>
                </a:cubicBezTo>
                <a:cubicBezTo>
                  <a:pt x="19" y="32"/>
                  <a:pt x="19" y="32"/>
                  <a:pt x="19" y="32"/>
                </a:cubicBezTo>
                <a:cubicBezTo>
                  <a:pt x="19" y="32"/>
                  <a:pt x="18" y="31"/>
                  <a:pt x="18" y="31"/>
                </a:cubicBezTo>
                <a:cubicBezTo>
                  <a:pt x="18" y="28"/>
                  <a:pt x="18" y="28"/>
                  <a:pt x="18" y="28"/>
                </a:cubicBezTo>
                <a:cubicBezTo>
                  <a:pt x="18" y="28"/>
                  <a:pt x="19" y="27"/>
                  <a:pt x="19" y="27"/>
                </a:cubicBezTo>
                <a:cubicBezTo>
                  <a:pt x="27" y="27"/>
                  <a:pt x="27" y="27"/>
                  <a:pt x="27" y="27"/>
                </a:cubicBezTo>
                <a:cubicBezTo>
                  <a:pt x="27" y="15"/>
                  <a:pt x="27" y="15"/>
                  <a:pt x="27" y="15"/>
                </a:cubicBezTo>
                <a:cubicBezTo>
                  <a:pt x="27" y="14"/>
                  <a:pt x="28" y="14"/>
                  <a:pt x="28" y="14"/>
                </a:cubicBezTo>
                <a:cubicBezTo>
                  <a:pt x="31" y="14"/>
                  <a:pt x="31" y="14"/>
                  <a:pt x="31" y="14"/>
                </a:cubicBezTo>
                <a:cubicBezTo>
                  <a:pt x="31" y="14"/>
                  <a:pt x="32" y="14"/>
                  <a:pt x="32" y="15"/>
                </a:cubicBezTo>
                <a:lnTo>
                  <a:pt x="32" y="31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>
              <a:latin typeface="Agency FB" panose="020B0503020202020204" pitchFamily="34" charset="0"/>
              <a:ea typeface="微软雅黑" panose="020B0503020204020204" pitchFamily="34" charset="-122"/>
              <a:cs typeface="+mn-ea"/>
              <a:sym typeface="Agency FB" panose="020B05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172149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extLst>
              <a:ext uri="{FF2B5EF4-FFF2-40B4-BE49-F238E27FC236}">
                <a16:creationId xmlns:a16="http://schemas.microsoft.com/office/drawing/2014/main" xmlns="" id="{5330880E-4E15-4FCE-8993-AF2E9CC7480E}"/>
              </a:ext>
            </a:extLst>
          </p:cNvPr>
          <p:cNvSpPr/>
          <p:nvPr/>
        </p:nvSpPr>
        <p:spPr>
          <a:xfrm>
            <a:off x="748788" y="189407"/>
            <a:ext cx="418576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spc="600" dirty="0">
                <a:solidFill>
                  <a:srgbClr val="845A2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点击此处添加详细标题内容</a:t>
            </a:r>
          </a:p>
        </p:txBody>
      </p:sp>
      <p:sp>
        <p:nvSpPr>
          <p:cNvPr id="3" name="Notched Right Arrow 39">
            <a:extLst>
              <a:ext uri="{FF2B5EF4-FFF2-40B4-BE49-F238E27FC236}">
                <a16:creationId xmlns:a16="http://schemas.microsoft.com/office/drawing/2014/main" xmlns="" id="{E05D9E45-673C-4653-986D-AC384F489D2A}"/>
              </a:ext>
            </a:extLst>
          </p:cNvPr>
          <p:cNvSpPr/>
          <p:nvPr/>
        </p:nvSpPr>
        <p:spPr>
          <a:xfrm>
            <a:off x="863600" y="962121"/>
            <a:ext cx="10464800" cy="2641600"/>
          </a:xfrm>
          <a:prstGeom prst="notchedRightArrow">
            <a:avLst>
              <a:gd name="adj1" fmla="val 63793"/>
              <a:gd name="adj2" fmla="val 67241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latin typeface="Agency FB" panose="020B0503020202020204" pitchFamily="34" charset="0"/>
            </a:endParaRPr>
          </a:p>
        </p:txBody>
      </p:sp>
      <p:sp>
        <p:nvSpPr>
          <p:cNvPr id="4" name="Oval 40">
            <a:extLst>
              <a:ext uri="{FF2B5EF4-FFF2-40B4-BE49-F238E27FC236}">
                <a16:creationId xmlns:a16="http://schemas.microsoft.com/office/drawing/2014/main" xmlns="" id="{6B1AB5DE-6757-49B8-92B7-BCFEF9BD7273}"/>
              </a:ext>
            </a:extLst>
          </p:cNvPr>
          <p:cNvSpPr/>
          <p:nvPr/>
        </p:nvSpPr>
        <p:spPr>
          <a:xfrm>
            <a:off x="1582347" y="1367278"/>
            <a:ext cx="1943195" cy="1943189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latin typeface="Agency FB" panose="020B0503020202020204" pitchFamily="34" charset="0"/>
            </a:endParaRPr>
          </a:p>
        </p:txBody>
      </p:sp>
      <p:sp>
        <p:nvSpPr>
          <p:cNvPr id="5" name="Oval 41">
            <a:extLst>
              <a:ext uri="{FF2B5EF4-FFF2-40B4-BE49-F238E27FC236}">
                <a16:creationId xmlns:a16="http://schemas.microsoft.com/office/drawing/2014/main" xmlns="" id="{838FD6E9-10B8-4BF0-9137-9F3AF3E3FEAD}"/>
              </a:ext>
            </a:extLst>
          </p:cNvPr>
          <p:cNvSpPr/>
          <p:nvPr/>
        </p:nvSpPr>
        <p:spPr>
          <a:xfrm>
            <a:off x="3795988" y="1303778"/>
            <a:ext cx="1943195" cy="1943189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latin typeface="Agency FB" panose="020B0503020202020204" pitchFamily="34" charset="0"/>
            </a:endParaRPr>
          </a:p>
        </p:txBody>
      </p:sp>
      <p:sp>
        <p:nvSpPr>
          <p:cNvPr id="6" name="Oval 42">
            <a:extLst>
              <a:ext uri="{FF2B5EF4-FFF2-40B4-BE49-F238E27FC236}">
                <a16:creationId xmlns:a16="http://schemas.microsoft.com/office/drawing/2014/main" xmlns="" id="{59CE1002-2FD0-4042-8B31-8FD7E6B89013}"/>
              </a:ext>
            </a:extLst>
          </p:cNvPr>
          <p:cNvSpPr/>
          <p:nvPr/>
        </p:nvSpPr>
        <p:spPr>
          <a:xfrm>
            <a:off x="6046417" y="1303778"/>
            <a:ext cx="1943195" cy="1943189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latin typeface="Agency FB" panose="020B0503020202020204" pitchFamily="34" charset="0"/>
            </a:endParaRPr>
          </a:p>
        </p:txBody>
      </p:sp>
      <p:sp>
        <p:nvSpPr>
          <p:cNvPr id="8" name="Oval 43">
            <a:extLst>
              <a:ext uri="{FF2B5EF4-FFF2-40B4-BE49-F238E27FC236}">
                <a16:creationId xmlns:a16="http://schemas.microsoft.com/office/drawing/2014/main" xmlns="" id="{7BD81ABA-FA7F-406B-994F-15AC8D37A04F}"/>
              </a:ext>
            </a:extLst>
          </p:cNvPr>
          <p:cNvSpPr/>
          <p:nvPr/>
        </p:nvSpPr>
        <p:spPr>
          <a:xfrm>
            <a:off x="8318405" y="1303778"/>
            <a:ext cx="1943195" cy="1943189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latin typeface="Agency FB" panose="020B0503020202020204" pitchFamily="34" charset="0"/>
            </a:endParaRPr>
          </a:p>
        </p:txBody>
      </p:sp>
      <p:sp>
        <p:nvSpPr>
          <p:cNvPr id="9" name="Freeform 245">
            <a:extLst>
              <a:ext uri="{FF2B5EF4-FFF2-40B4-BE49-F238E27FC236}">
                <a16:creationId xmlns:a16="http://schemas.microsoft.com/office/drawing/2014/main" xmlns="" id="{4637AEA4-B6B0-4D4E-9088-649B5A0DCB4B}"/>
              </a:ext>
            </a:extLst>
          </p:cNvPr>
          <p:cNvSpPr>
            <a:spLocks/>
          </p:cNvSpPr>
          <p:nvPr/>
        </p:nvSpPr>
        <p:spPr bwMode="auto">
          <a:xfrm>
            <a:off x="8996702" y="1813166"/>
            <a:ext cx="586601" cy="586601"/>
          </a:xfrm>
          <a:custGeom>
            <a:avLst/>
            <a:gdLst/>
            <a:ahLst/>
            <a:cxnLst>
              <a:cxn ang="0">
                <a:pos x="68" y="3"/>
              </a:cxn>
              <a:cxn ang="0">
                <a:pos x="58" y="61"/>
              </a:cxn>
              <a:cxn ang="0">
                <a:pos x="57" y="63"/>
              </a:cxn>
              <a:cxn ang="0">
                <a:pos x="56" y="63"/>
              </a:cxn>
              <a:cxn ang="0">
                <a:pos x="55" y="63"/>
              </a:cxn>
              <a:cxn ang="0">
                <a:pos x="38" y="56"/>
              </a:cxn>
              <a:cxn ang="0">
                <a:pos x="28" y="67"/>
              </a:cxn>
              <a:cxn ang="0">
                <a:pos x="26" y="68"/>
              </a:cxn>
              <a:cxn ang="0">
                <a:pos x="26" y="68"/>
              </a:cxn>
              <a:cxn ang="0">
                <a:pos x="24" y="65"/>
              </a:cxn>
              <a:cxn ang="0">
                <a:pos x="24" y="52"/>
              </a:cxn>
              <a:cxn ang="0">
                <a:pos x="57" y="12"/>
              </a:cxn>
              <a:cxn ang="0">
                <a:pos x="16" y="47"/>
              </a:cxn>
              <a:cxn ang="0">
                <a:pos x="1" y="41"/>
              </a:cxn>
              <a:cxn ang="0">
                <a:pos x="0" y="39"/>
              </a:cxn>
              <a:cxn ang="0">
                <a:pos x="1" y="36"/>
              </a:cxn>
              <a:cxn ang="0">
                <a:pos x="64" y="0"/>
              </a:cxn>
              <a:cxn ang="0">
                <a:pos x="65" y="0"/>
              </a:cxn>
              <a:cxn ang="0">
                <a:pos x="67" y="0"/>
              </a:cxn>
              <a:cxn ang="0">
                <a:pos x="68" y="3"/>
              </a:cxn>
            </a:cxnLst>
            <a:rect l="0" t="0" r="r" b="b"/>
            <a:pathLst>
              <a:path w="68" h="68">
                <a:moveTo>
                  <a:pt x="68" y="3"/>
                </a:moveTo>
                <a:cubicBezTo>
                  <a:pt x="58" y="61"/>
                  <a:pt x="58" y="61"/>
                  <a:pt x="58" y="61"/>
                </a:cubicBezTo>
                <a:cubicBezTo>
                  <a:pt x="58" y="62"/>
                  <a:pt x="57" y="62"/>
                  <a:pt x="57" y="63"/>
                </a:cubicBezTo>
                <a:cubicBezTo>
                  <a:pt x="56" y="63"/>
                  <a:pt x="56" y="63"/>
                  <a:pt x="56" y="63"/>
                </a:cubicBezTo>
                <a:cubicBezTo>
                  <a:pt x="55" y="63"/>
                  <a:pt x="55" y="63"/>
                  <a:pt x="55" y="63"/>
                </a:cubicBezTo>
                <a:cubicBezTo>
                  <a:pt x="38" y="56"/>
                  <a:pt x="38" y="56"/>
                  <a:pt x="38" y="56"/>
                </a:cubicBezTo>
                <a:cubicBezTo>
                  <a:pt x="28" y="67"/>
                  <a:pt x="28" y="67"/>
                  <a:pt x="28" y="67"/>
                </a:cubicBezTo>
                <a:cubicBezTo>
                  <a:pt x="28" y="67"/>
                  <a:pt x="27" y="68"/>
                  <a:pt x="26" y="68"/>
                </a:cubicBezTo>
                <a:cubicBezTo>
                  <a:pt x="26" y="68"/>
                  <a:pt x="26" y="68"/>
                  <a:pt x="26" y="68"/>
                </a:cubicBezTo>
                <a:cubicBezTo>
                  <a:pt x="25" y="67"/>
                  <a:pt x="24" y="66"/>
                  <a:pt x="24" y="65"/>
                </a:cubicBezTo>
                <a:cubicBezTo>
                  <a:pt x="24" y="52"/>
                  <a:pt x="24" y="52"/>
                  <a:pt x="24" y="52"/>
                </a:cubicBezTo>
                <a:cubicBezTo>
                  <a:pt x="57" y="12"/>
                  <a:pt x="57" y="12"/>
                  <a:pt x="57" y="12"/>
                </a:cubicBezTo>
                <a:cubicBezTo>
                  <a:pt x="16" y="47"/>
                  <a:pt x="16" y="47"/>
                  <a:pt x="16" y="47"/>
                </a:cubicBezTo>
                <a:cubicBezTo>
                  <a:pt x="1" y="41"/>
                  <a:pt x="1" y="41"/>
                  <a:pt x="1" y="41"/>
                </a:cubicBezTo>
                <a:cubicBezTo>
                  <a:pt x="0" y="40"/>
                  <a:pt x="0" y="40"/>
                  <a:pt x="0" y="39"/>
                </a:cubicBezTo>
                <a:cubicBezTo>
                  <a:pt x="0" y="38"/>
                  <a:pt x="0" y="37"/>
                  <a:pt x="1" y="36"/>
                </a:cubicBezTo>
                <a:cubicBezTo>
                  <a:pt x="64" y="0"/>
                  <a:pt x="64" y="0"/>
                  <a:pt x="64" y="0"/>
                </a:cubicBezTo>
                <a:cubicBezTo>
                  <a:pt x="65" y="0"/>
                  <a:pt x="65" y="0"/>
                  <a:pt x="65" y="0"/>
                </a:cubicBezTo>
                <a:cubicBezTo>
                  <a:pt x="66" y="0"/>
                  <a:pt x="66" y="0"/>
                  <a:pt x="67" y="0"/>
                </a:cubicBezTo>
                <a:cubicBezTo>
                  <a:pt x="68" y="1"/>
                  <a:pt x="68" y="2"/>
                  <a:pt x="68" y="3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 dirty="0">
              <a:latin typeface="Agency FB" panose="020B0503020202020204" pitchFamily="34" charset="0"/>
            </a:endParaRPr>
          </a:p>
        </p:txBody>
      </p:sp>
      <p:sp>
        <p:nvSpPr>
          <p:cNvPr id="10" name="Freeform 55">
            <a:extLst>
              <a:ext uri="{FF2B5EF4-FFF2-40B4-BE49-F238E27FC236}">
                <a16:creationId xmlns:a16="http://schemas.microsoft.com/office/drawing/2014/main" xmlns="" id="{552AE189-09C2-42B3-8C38-34E6C95C6CED}"/>
              </a:ext>
            </a:extLst>
          </p:cNvPr>
          <p:cNvSpPr>
            <a:spLocks noEditPoints="1"/>
          </p:cNvSpPr>
          <p:nvPr/>
        </p:nvSpPr>
        <p:spPr bwMode="auto">
          <a:xfrm>
            <a:off x="4498753" y="1905787"/>
            <a:ext cx="537665" cy="401355"/>
          </a:xfrm>
          <a:custGeom>
            <a:avLst/>
            <a:gdLst/>
            <a:ahLst/>
            <a:cxnLst>
              <a:cxn ang="0">
                <a:pos x="19" y="42"/>
              </a:cxn>
              <a:cxn ang="0">
                <a:pos x="17" y="42"/>
              </a:cxn>
              <a:cxn ang="0">
                <a:pos x="1" y="25"/>
              </a:cxn>
              <a:cxn ang="0">
                <a:pos x="1" y="24"/>
              </a:cxn>
              <a:cxn ang="0">
                <a:pos x="17" y="7"/>
              </a:cxn>
              <a:cxn ang="0">
                <a:pos x="19" y="7"/>
              </a:cxn>
              <a:cxn ang="0">
                <a:pos x="21" y="9"/>
              </a:cxn>
              <a:cxn ang="0">
                <a:pos x="21" y="11"/>
              </a:cxn>
              <a:cxn ang="0">
                <a:pos x="7" y="25"/>
              </a:cxn>
              <a:cxn ang="0">
                <a:pos x="21" y="39"/>
              </a:cxn>
              <a:cxn ang="0">
                <a:pos x="21" y="40"/>
              </a:cxn>
              <a:cxn ang="0">
                <a:pos x="19" y="42"/>
              </a:cxn>
              <a:cxn ang="0">
                <a:pos x="29" y="48"/>
              </a:cxn>
              <a:cxn ang="0">
                <a:pos x="27" y="49"/>
              </a:cxn>
              <a:cxn ang="0">
                <a:pos x="25" y="48"/>
              </a:cxn>
              <a:cxn ang="0">
                <a:pos x="24" y="47"/>
              </a:cxn>
              <a:cxn ang="0">
                <a:pos x="38" y="1"/>
              </a:cxn>
              <a:cxn ang="0">
                <a:pos x="39" y="0"/>
              </a:cxn>
              <a:cxn ang="0">
                <a:pos x="41" y="1"/>
              </a:cxn>
              <a:cxn ang="0">
                <a:pos x="42" y="2"/>
              </a:cxn>
              <a:cxn ang="0">
                <a:pos x="29" y="48"/>
              </a:cxn>
              <a:cxn ang="0">
                <a:pos x="49" y="42"/>
              </a:cxn>
              <a:cxn ang="0">
                <a:pos x="47" y="42"/>
              </a:cxn>
              <a:cxn ang="0">
                <a:pos x="45" y="40"/>
              </a:cxn>
              <a:cxn ang="0">
                <a:pos x="45" y="39"/>
              </a:cxn>
              <a:cxn ang="0">
                <a:pos x="59" y="25"/>
              </a:cxn>
              <a:cxn ang="0">
                <a:pos x="45" y="11"/>
              </a:cxn>
              <a:cxn ang="0">
                <a:pos x="45" y="9"/>
              </a:cxn>
              <a:cxn ang="0">
                <a:pos x="47" y="7"/>
              </a:cxn>
              <a:cxn ang="0">
                <a:pos x="49" y="7"/>
              </a:cxn>
              <a:cxn ang="0">
                <a:pos x="65" y="24"/>
              </a:cxn>
              <a:cxn ang="0">
                <a:pos x="65" y="25"/>
              </a:cxn>
              <a:cxn ang="0">
                <a:pos x="49" y="42"/>
              </a:cxn>
            </a:cxnLst>
            <a:rect l="0" t="0" r="r" b="b"/>
            <a:pathLst>
              <a:path w="66" h="49">
                <a:moveTo>
                  <a:pt x="19" y="42"/>
                </a:moveTo>
                <a:cubicBezTo>
                  <a:pt x="19" y="43"/>
                  <a:pt x="18" y="43"/>
                  <a:pt x="17" y="42"/>
                </a:cubicBezTo>
                <a:cubicBezTo>
                  <a:pt x="1" y="25"/>
                  <a:pt x="1" y="25"/>
                  <a:pt x="1" y="25"/>
                </a:cubicBezTo>
                <a:cubicBezTo>
                  <a:pt x="0" y="25"/>
                  <a:pt x="0" y="24"/>
                  <a:pt x="1" y="24"/>
                </a:cubicBezTo>
                <a:cubicBezTo>
                  <a:pt x="17" y="7"/>
                  <a:pt x="17" y="7"/>
                  <a:pt x="17" y="7"/>
                </a:cubicBezTo>
                <a:cubicBezTo>
                  <a:pt x="18" y="7"/>
                  <a:pt x="19" y="7"/>
                  <a:pt x="19" y="7"/>
                </a:cubicBezTo>
                <a:cubicBezTo>
                  <a:pt x="21" y="9"/>
                  <a:pt x="21" y="9"/>
                  <a:pt x="21" y="9"/>
                </a:cubicBezTo>
                <a:cubicBezTo>
                  <a:pt x="21" y="9"/>
                  <a:pt x="21" y="10"/>
                  <a:pt x="21" y="11"/>
                </a:cubicBezTo>
                <a:cubicBezTo>
                  <a:pt x="7" y="25"/>
                  <a:pt x="7" y="25"/>
                  <a:pt x="7" y="25"/>
                </a:cubicBezTo>
                <a:cubicBezTo>
                  <a:pt x="21" y="39"/>
                  <a:pt x="21" y="39"/>
                  <a:pt x="21" y="39"/>
                </a:cubicBezTo>
                <a:cubicBezTo>
                  <a:pt x="21" y="39"/>
                  <a:pt x="21" y="40"/>
                  <a:pt x="21" y="40"/>
                </a:cubicBezTo>
                <a:lnTo>
                  <a:pt x="19" y="42"/>
                </a:lnTo>
                <a:close/>
                <a:moveTo>
                  <a:pt x="29" y="48"/>
                </a:moveTo>
                <a:cubicBezTo>
                  <a:pt x="28" y="49"/>
                  <a:pt x="28" y="49"/>
                  <a:pt x="27" y="49"/>
                </a:cubicBezTo>
                <a:cubicBezTo>
                  <a:pt x="25" y="48"/>
                  <a:pt x="25" y="48"/>
                  <a:pt x="25" y="48"/>
                </a:cubicBezTo>
                <a:cubicBezTo>
                  <a:pt x="24" y="48"/>
                  <a:pt x="24" y="48"/>
                  <a:pt x="24" y="47"/>
                </a:cubicBezTo>
                <a:cubicBezTo>
                  <a:pt x="38" y="1"/>
                  <a:pt x="38" y="1"/>
                  <a:pt x="38" y="1"/>
                </a:cubicBezTo>
                <a:cubicBezTo>
                  <a:pt x="38" y="0"/>
                  <a:pt x="38" y="0"/>
                  <a:pt x="39" y="0"/>
                </a:cubicBezTo>
                <a:cubicBezTo>
                  <a:pt x="41" y="1"/>
                  <a:pt x="41" y="1"/>
                  <a:pt x="41" y="1"/>
                </a:cubicBezTo>
                <a:cubicBezTo>
                  <a:pt x="42" y="1"/>
                  <a:pt x="42" y="2"/>
                  <a:pt x="42" y="2"/>
                </a:cubicBezTo>
                <a:lnTo>
                  <a:pt x="29" y="48"/>
                </a:lnTo>
                <a:close/>
                <a:moveTo>
                  <a:pt x="49" y="42"/>
                </a:moveTo>
                <a:cubicBezTo>
                  <a:pt x="48" y="43"/>
                  <a:pt x="48" y="43"/>
                  <a:pt x="47" y="42"/>
                </a:cubicBezTo>
                <a:cubicBezTo>
                  <a:pt x="45" y="40"/>
                  <a:pt x="45" y="40"/>
                  <a:pt x="45" y="40"/>
                </a:cubicBezTo>
                <a:cubicBezTo>
                  <a:pt x="45" y="40"/>
                  <a:pt x="45" y="39"/>
                  <a:pt x="45" y="39"/>
                </a:cubicBezTo>
                <a:cubicBezTo>
                  <a:pt x="59" y="25"/>
                  <a:pt x="59" y="25"/>
                  <a:pt x="59" y="25"/>
                </a:cubicBezTo>
                <a:cubicBezTo>
                  <a:pt x="45" y="11"/>
                  <a:pt x="45" y="11"/>
                  <a:pt x="45" y="11"/>
                </a:cubicBezTo>
                <a:cubicBezTo>
                  <a:pt x="45" y="10"/>
                  <a:pt x="45" y="9"/>
                  <a:pt x="45" y="9"/>
                </a:cubicBezTo>
                <a:cubicBezTo>
                  <a:pt x="47" y="7"/>
                  <a:pt x="47" y="7"/>
                  <a:pt x="47" y="7"/>
                </a:cubicBezTo>
                <a:cubicBezTo>
                  <a:pt x="48" y="7"/>
                  <a:pt x="48" y="7"/>
                  <a:pt x="49" y="7"/>
                </a:cubicBezTo>
                <a:cubicBezTo>
                  <a:pt x="65" y="24"/>
                  <a:pt x="65" y="24"/>
                  <a:pt x="65" y="24"/>
                </a:cubicBezTo>
                <a:cubicBezTo>
                  <a:pt x="66" y="24"/>
                  <a:pt x="66" y="25"/>
                  <a:pt x="65" y="25"/>
                </a:cubicBezTo>
                <a:lnTo>
                  <a:pt x="49" y="42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 dirty="0">
              <a:latin typeface="Agency FB" panose="020B0503020202020204" pitchFamily="34" charset="0"/>
            </a:endParaRPr>
          </a:p>
        </p:txBody>
      </p:sp>
      <p:sp>
        <p:nvSpPr>
          <p:cNvPr id="11" name="Freeform 105">
            <a:extLst>
              <a:ext uri="{FF2B5EF4-FFF2-40B4-BE49-F238E27FC236}">
                <a16:creationId xmlns:a16="http://schemas.microsoft.com/office/drawing/2014/main" xmlns="" id="{FF7F2941-EB80-4995-A3C6-FAAEC017E8FA}"/>
              </a:ext>
            </a:extLst>
          </p:cNvPr>
          <p:cNvSpPr>
            <a:spLocks noEditPoints="1"/>
          </p:cNvSpPr>
          <p:nvPr/>
        </p:nvSpPr>
        <p:spPr bwMode="auto">
          <a:xfrm>
            <a:off x="2298696" y="1854915"/>
            <a:ext cx="510497" cy="503099"/>
          </a:xfrm>
          <a:custGeom>
            <a:avLst/>
            <a:gdLst/>
            <a:ahLst/>
            <a:cxnLst>
              <a:cxn ang="0">
                <a:pos x="59" y="63"/>
              </a:cxn>
              <a:cxn ang="0">
                <a:pos x="55" y="61"/>
              </a:cxn>
              <a:cxn ang="0">
                <a:pos x="42" y="48"/>
              </a:cxn>
              <a:cxn ang="0">
                <a:pos x="27" y="53"/>
              </a:cxn>
              <a:cxn ang="0">
                <a:pos x="0" y="26"/>
              </a:cxn>
              <a:cxn ang="0">
                <a:pos x="27" y="0"/>
              </a:cxn>
              <a:cxn ang="0">
                <a:pos x="54" y="26"/>
              </a:cxn>
              <a:cxn ang="0">
                <a:pos x="49" y="41"/>
              </a:cxn>
              <a:cxn ang="0">
                <a:pos x="62" y="54"/>
              </a:cxn>
              <a:cxn ang="0">
                <a:pos x="64" y="58"/>
              </a:cxn>
              <a:cxn ang="0">
                <a:pos x="59" y="63"/>
              </a:cxn>
              <a:cxn ang="0">
                <a:pos x="27" y="9"/>
              </a:cxn>
              <a:cxn ang="0">
                <a:pos x="10" y="26"/>
              </a:cxn>
              <a:cxn ang="0">
                <a:pos x="27" y="43"/>
              </a:cxn>
              <a:cxn ang="0">
                <a:pos x="44" y="26"/>
              </a:cxn>
              <a:cxn ang="0">
                <a:pos x="27" y="9"/>
              </a:cxn>
            </a:cxnLst>
            <a:rect l="0" t="0" r="r" b="b"/>
            <a:pathLst>
              <a:path w="64" h="63">
                <a:moveTo>
                  <a:pt x="59" y="63"/>
                </a:moveTo>
                <a:cubicBezTo>
                  <a:pt x="57" y="63"/>
                  <a:pt x="56" y="62"/>
                  <a:pt x="55" y="61"/>
                </a:cubicBezTo>
                <a:cubicBezTo>
                  <a:pt x="42" y="48"/>
                  <a:pt x="42" y="48"/>
                  <a:pt x="42" y="48"/>
                </a:cubicBezTo>
                <a:cubicBezTo>
                  <a:pt x="38" y="51"/>
                  <a:pt x="33" y="53"/>
                  <a:pt x="27" y="53"/>
                </a:cubicBezTo>
                <a:cubicBezTo>
                  <a:pt x="12" y="53"/>
                  <a:pt x="0" y="41"/>
                  <a:pt x="0" y="26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4" y="12"/>
                  <a:pt x="54" y="26"/>
                </a:cubicBezTo>
                <a:cubicBezTo>
                  <a:pt x="54" y="32"/>
                  <a:pt x="52" y="37"/>
                  <a:pt x="49" y="41"/>
                </a:cubicBezTo>
                <a:cubicBezTo>
                  <a:pt x="62" y="54"/>
                  <a:pt x="62" y="54"/>
                  <a:pt x="62" y="54"/>
                </a:cubicBezTo>
                <a:cubicBezTo>
                  <a:pt x="63" y="55"/>
                  <a:pt x="64" y="57"/>
                  <a:pt x="64" y="58"/>
                </a:cubicBezTo>
                <a:cubicBezTo>
                  <a:pt x="64" y="61"/>
                  <a:pt x="61" y="63"/>
                  <a:pt x="59" y="63"/>
                </a:cubicBezTo>
                <a:close/>
                <a:moveTo>
                  <a:pt x="27" y="9"/>
                </a:moveTo>
                <a:cubicBezTo>
                  <a:pt x="18" y="9"/>
                  <a:pt x="10" y="17"/>
                  <a:pt x="10" y="26"/>
                </a:cubicBezTo>
                <a:cubicBezTo>
                  <a:pt x="10" y="36"/>
                  <a:pt x="18" y="43"/>
                  <a:pt x="27" y="43"/>
                </a:cubicBezTo>
                <a:cubicBezTo>
                  <a:pt x="37" y="43"/>
                  <a:pt x="44" y="36"/>
                  <a:pt x="44" y="26"/>
                </a:cubicBezTo>
                <a:cubicBezTo>
                  <a:pt x="44" y="17"/>
                  <a:pt x="37" y="9"/>
                  <a:pt x="27" y="9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 dirty="0">
              <a:solidFill>
                <a:schemeClr val="accent3">
                  <a:lumMod val="50000"/>
                </a:schemeClr>
              </a:solidFill>
              <a:latin typeface="Agency FB" panose="020B0503020202020204" pitchFamily="34" charset="0"/>
            </a:endParaRPr>
          </a:p>
        </p:txBody>
      </p:sp>
      <p:sp>
        <p:nvSpPr>
          <p:cNvPr id="12" name="Freeform 34">
            <a:extLst>
              <a:ext uri="{FF2B5EF4-FFF2-40B4-BE49-F238E27FC236}">
                <a16:creationId xmlns:a16="http://schemas.microsoft.com/office/drawing/2014/main" xmlns="" id="{819EED79-F4E4-4FFC-AE1D-10BCBD60ACDF}"/>
              </a:ext>
            </a:extLst>
          </p:cNvPr>
          <p:cNvSpPr>
            <a:spLocks noEditPoints="1"/>
          </p:cNvSpPr>
          <p:nvPr/>
        </p:nvSpPr>
        <p:spPr bwMode="auto">
          <a:xfrm>
            <a:off x="6797472" y="1885923"/>
            <a:ext cx="441083" cy="441083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8"/>
              </a:cxn>
              <a:cxn ang="0">
                <a:pos x="27" y="0"/>
              </a:cxn>
              <a:cxn ang="0">
                <a:pos x="55" y="28"/>
              </a:cxn>
              <a:cxn ang="0">
                <a:pos x="27" y="55"/>
              </a:cxn>
              <a:cxn ang="0">
                <a:pos x="27" y="5"/>
              </a:cxn>
              <a:cxn ang="0">
                <a:pos x="4" y="28"/>
              </a:cxn>
              <a:cxn ang="0">
                <a:pos x="27" y="51"/>
              </a:cxn>
              <a:cxn ang="0">
                <a:pos x="50" y="28"/>
              </a:cxn>
              <a:cxn ang="0">
                <a:pos x="27" y="5"/>
              </a:cxn>
              <a:cxn ang="0">
                <a:pos x="27" y="46"/>
              </a:cxn>
              <a:cxn ang="0">
                <a:pos x="9" y="28"/>
              </a:cxn>
              <a:cxn ang="0">
                <a:pos x="27" y="9"/>
              </a:cxn>
              <a:cxn ang="0">
                <a:pos x="45" y="28"/>
              </a:cxn>
              <a:cxn ang="0">
                <a:pos x="27" y="46"/>
              </a:cxn>
              <a:cxn ang="0">
                <a:pos x="27" y="14"/>
              </a:cxn>
              <a:cxn ang="0">
                <a:pos x="13" y="28"/>
              </a:cxn>
              <a:cxn ang="0">
                <a:pos x="27" y="41"/>
              </a:cxn>
              <a:cxn ang="0">
                <a:pos x="41" y="28"/>
              </a:cxn>
              <a:cxn ang="0">
                <a:pos x="27" y="14"/>
              </a:cxn>
              <a:cxn ang="0">
                <a:pos x="27" y="37"/>
              </a:cxn>
              <a:cxn ang="0">
                <a:pos x="18" y="28"/>
              </a:cxn>
              <a:cxn ang="0">
                <a:pos x="27" y="19"/>
              </a:cxn>
              <a:cxn ang="0">
                <a:pos x="36" y="28"/>
              </a:cxn>
              <a:cxn ang="0">
                <a:pos x="27" y="37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3"/>
                  <a:pt x="0" y="28"/>
                </a:cubicBezTo>
                <a:cubicBezTo>
                  <a:pt x="0" y="13"/>
                  <a:pt x="12" y="0"/>
                  <a:pt x="27" y="0"/>
                </a:cubicBezTo>
                <a:cubicBezTo>
                  <a:pt x="42" y="0"/>
                  <a:pt x="55" y="13"/>
                  <a:pt x="55" y="28"/>
                </a:cubicBezTo>
                <a:cubicBezTo>
                  <a:pt x="55" y="43"/>
                  <a:pt x="42" y="55"/>
                  <a:pt x="27" y="55"/>
                </a:cubicBezTo>
                <a:close/>
                <a:moveTo>
                  <a:pt x="27" y="5"/>
                </a:moveTo>
                <a:cubicBezTo>
                  <a:pt x="15" y="5"/>
                  <a:pt x="4" y="15"/>
                  <a:pt x="4" y="28"/>
                </a:cubicBezTo>
                <a:cubicBezTo>
                  <a:pt x="4" y="40"/>
                  <a:pt x="15" y="51"/>
                  <a:pt x="27" y="51"/>
                </a:cubicBezTo>
                <a:cubicBezTo>
                  <a:pt x="40" y="51"/>
                  <a:pt x="50" y="40"/>
                  <a:pt x="50" y="28"/>
                </a:cubicBezTo>
                <a:cubicBezTo>
                  <a:pt x="50" y="15"/>
                  <a:pt x="40" y="5"/>
                  <a:pt x="27" y="5"/>
                </a:cubicBezTo>
                <a:close/>
                <a:moveTo>
                  <a:pt x="27" y="46"/>
                </a:moveTo>
                <a:cubicBezTo>
                  <a:pt x="17" y="46"/>
                  <a:pt x="9" y="38"/>
                  <a:pt x="9" y="28"/>
                </a:cubicBezTo>
                <a:cubicBezTo>
                  <a:pt x="9" y="18"/>
                  <a:pt x="17" y="9"/>
                  <a:pt x="27" y="9"/>
                </a:cubicBezTo>
                <a:cubicBezTo>
                  <a:pt x="37" y="9"/>
                  <a:pt x="45" y="18"/>
                  <a:pt x="45" y="28"/>
                </a:cubicBezTo>
                <a:cubicBezTo>
                  <a:pt x="45" y="38"/>
                  <a:pt x="37" y="46"/>
                  <a:pt x="27" y="46"/>
                </a:cubicBezTo>
                <a:close/>
                <a:moveTo>
                  <a:pt x="27" y="14"/>
                </a:moveTo>
                <a:cubicBezTo>
                  <a:pt x="20" y="14"/>
                  <a:pt x="13" y="20"/>
                  <a:pt x="13" y="28"/>
                </a:cubicBezTo>
                <a:cubicBezTo>
                  <a:pt x="13" y="35"/>
                  <a:pt x="20" y="41"/>
                  <a:pt x="27" y="41"/>
                </a:cubicBezTo>
                <a:cubicBezTo>
                  <a:pt x="35" y="41"/>
                  <a:pt x="41" y="35"/>
                  <a:pt x="41" y="28"/>
                </a:cubicBezTo>
                <a:cubicBezTo>
                  <a:pt x="41" y="20"/>
                  <a:pt x="35" y="14"/>
                  <a:pt x="27" y="14"/>
                </a:cubicBezTo>
                <a:close/>
                <a:moveTo>
                  <a:pt x="27" y="37"/>
                </a:moveTo>
                <a:cubicBezTo>
                  <a:pt x="22" y="37"/>
                  <a:pt x="18" y="33"/>
                  <a:pt x="18" y="28"/>
                </a:cubicBezTo>
                <a:cubicBezTo>
                  <a:pt x="18" y="23"/>
                  <a:pt x="22" y="19"/>
                  <a:pt x="27" y="19"/>
                </a:cubicBezTo>
                <a:cubicBezTo>
                  <a:pt x="32" y="19"/>
                  <a:pt x="36" y="23"/>
                  <a:pt x="36" y="28"/>
                </a:cubicBezTo>
                <a:cubicBezTo>
                  <a:pt x="36" y="33"/>
                  <a:pt x="32" y="37"/>
                  <a:pt x="27" y="37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 dirty="0">
              <a:latin typeface="Agency FB" panose="020B0503020202020204" pitchFamily="34" charset="0"/>
            </a:endParaRPr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xmlns="" id="{A74FD900-BE14-44EF-92E5-CCE605B57A0A}"/>
              </a:ext>
            </a:extLst>
          </p:cNvPr>
          <p:cNvSpPr txBox="1">
            <a:spLocks/>
          </p:cNvSpPr>
          <p:nvPr/>
        </p:nvSpPr>
        <p:spPr>
          <a:xfrm>
            <a:off x="1888804" y="2436593"/>
            <a:ext cx="1330281" cy="451534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r>
              <a:rPr lang="en-US" sz="1467" b="1" dirty="0">
                <a:solidFill>
                  <a:schemeClr val="bg1"/>
                </a:solidFill>
                <a:latin typeface="Agency FB" panose="020B0503020202020204" pitchFamily="34" charset="0"/>
              </a:rPr>
              <a:t>Title Goes</a:t>
            </a:r>
            <a:endParaRPr lang="ar-SY" sz="1467" b="1" dirty="0">
              <a:solidFill>
                <a:schemeClr val="bg1"/>
              </a:solidFill>
              <a:latin typeface="Agency FB" panose="020B0503020202020204" pitchFamily="34" charset="0"/>
            </a:endParaRPr>
          </a:p>
          <a:p>
            <a:r>
              <a:rPr lang="en-US" sz="1467" b="1" dirty="0">
                <a:solidFill>
                  <a:schemeClr val="bg1"/>
                </a:solidFill>
                <a:latin typeface="Agency FB" panose="020B0503020202020204" pitchFamily="34" charset="0"/>
              </a:rPr>
              <a:t>Here</a:t>
            </a:r>
            <a:endParaRPr lang="en-US" sz="1333" dirty="0">
              <a:solidFill>
                <a:schemeClr val="bg1"/>
              </a:solidFill>
              <a:latin typeface="Agency FB" panose="020B0503020202020204" pitchFamily="34" charset="0"/>
            </a:endParaRPr>
          </a:p>
        </p:txBody>
      </p:sp>
      <p:sp>
        <p:nvSpPr>
          <p:cNvPr id="14" name="Text Placeholder 3">
            <a:extLst>
              <a:ext uri="{FF2B5EF4-FFF2-40B4-BE49-F238E27FC236}">
                <a16:creationId xmlns:a16="http://schemas.microsoft.com/office/drawing/2014/main" xmlns="" id="{F7E90825-8B66-4532-AEAD-849930037D99}"/>
              </a:ext>
            </a:extLst>
          </p:cNvPr>
          <p:cNvSpPr txBox="1">
            <a:spLocks/>
          </p:cNvSpPr>
          <p:nvPr/>
        </p:nvSpPr>
        <p:spPr>
          <a:xfrm>
            <a:off x="4102445" y="2436593"/>
            <a:ext cx="1330281" cy="451534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r>
              <a:rPr lang="en-US" sz="1467" b="1" dirty="0">
                <a:solidFill>
                  <a:schemeClr val="bg1"/>
                </a:solidFill>
                <a:latin typeface="Agency FB" panose="020B0503020202020204" pitchFamily="34" charset="0"/>
              </a:rPr>
              <a:t>Title Goes</a:t>
            </a:r>
            <a:endParaRPr lang="ar-SY" sz="1467" b="1" dirty="0">
              <a:solidFill>
                <a:schemeClr val="bg1"/>
              </a:solidFill>
              <a:latin typeface="Agency FB" panose="020B0503020202020204" pitchFamily="34" charset="0"/>
            </a:endParaRPr>
          </a:p>
          <a:p>
            <a:r>
              <a:rPr lang="en-US" sz="1467" b="1" dirty="0">
                <a:solidFill>
                  <a:schemeClr val="bg1"/>
                </a:solidFill>
                <a:latin typeface="Agency FB" panose="020B0503020202020204" pitchFamily="34" charset="0"/>
              </a:rPr>
              <a:t>Here</a:t>
            </a:r>
            <a:endParaRPr lang="en-US" sz="1333" dirty="0">
              <a:solidFill>
                <a:schemeClr val="bg1"/>
              </a:solidFill>
              <a:latin typeface="Agency FB" panose="020B0503020202020204" pitchFamily="34" charset="0"/>
            </a:endParaRPr>
          </a:p>
        </p:txBody>
      </p:sp>
      <p:sp>
        <p:nvSpPr>
          <p:cNvPr id="15" name="Text Placeholder 3">
            <a:extLst>
              <a:ext uri="{FF2B5EF4-FFF2-40B4-BE49-F238E27FC236}">
                <a16:creationId xmlns:a16="http://schemas.microsoft.com/office/drawing/2014/main" xmlns="" id="{1A8E7CD4-5E9E-4B80-BDAD-663DF89A765E}"/>
              </a:ext>
            </a:extLst>
          </p:cNvPr>
          <p:cNvSpPr txBox="1">
            <a:spLocks/>
          </p:cNvSpPr>
          <p:nvPr/>
        </p:nvSpPr>
        <p:spPr>
          <a:xfrm>
            <a:off x="6352874" y="2436593"/>
            <a:ext cx="1330281" cy="451534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r>
              <a:rPr lang="en-US" sz="1467" b="1" dirty="0">
                <a:solidFill>
                  <a:schemeClr val="bg1"/>
                </a:solidFill>
                <a:latin typeface="Agency FB" panose="020B0503020202020204" pitchFamily="34" charset="0"/>
              </a:rPr>
              <a:t>Title Goes</a:t>
            </a:r>
            <a:endParaRPr lang="ar-SY" sz="1467" b="1" dirty="0">
              <a:solidFill>
                <a:schemeClr val="bg1"/>
              </a:solidFill>
              <a:latin typeface="Agency FB" panose="020B0503020202020204" pitchFamily="34" charset="0"/>
            </a:endParaRPr>
          </a:p>
          <a:p>
            <a:r>
              <a:rPr lang="en-US" sz="1467" b="1" dirty="0">
                <a:solidFill>
                  <a:schemeClr val="bg1"/>
                </a:solidFill>
                <a:latin typeface="Agency FB" panose="020B0503020202020204" pitchFamily="34" charset="0"/>
              </a:rPr>
              <a:t>Here</a:t>
            </a:r>
            <a:endParaRPr lang="en-US" sz="1333" dirty="0">
              <a:solidFill>
                <a:schemeClr val="bg1"/>
              </a:solidFill>
              <a:latin typeface="Agency FB" panose="020B0503020202020204" pitchFamily="34" charset="0"/>
            </a:endParaRPr>
          </a:p>
        </p:txBody>
      </p:sp>
      <p:sp>
        <p:nvSpPr>
          <p:cNvPr id="16" name="Text Placeholder 3">
            <a:extLst>
              <a:ext uri="{FF2B5EF4-FFF2-40B4-BE49-F238E27FC236}">
                <a16:creationId xmlns:a16="http://schemas.microsoft.com/office/drawing/2014/main" xmlns="" id="{D9D24063-9474-4412-968C-184D0E66A247}"/>
              </a:ext>
            </a:extLst>
          </p:cNvPr>
          <p:cNvSpPr txBox="1">
            <a:spLocks/>
          </p:cNvSpPr>
          <p:nvPr/>
        </p:nvSpPr>
        <p:spPr>
          <a:xfrm>
            <a:off x="8624862" y="2436593"/>
            <a:ext cx="1330281" cy="451534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r>
              <a:rPr lang="en-US" sz="1467" b="1" dirty="0">
                <a:solidFill>
                  <a:schemeClr val="bg1"/>
                </a:solidFill>
                <a:latin typeface="Agency FB" panose="020B0503020202020204" pitchFamily="34" charset="0"/>
              </a:rPr>
              <a:t>Title Goes</a:t>
            </a:r>
            <a:endParaRPr lang="ar-SY" sz="1467" b="1" dirty="0">
              <a:solidFill>
                <a:schemeClr val="bg1"/>
              </a:solidFill>
              <a:latin typeface="Agency FB" panose="020B0503020202020204" pitchFamily="34" charset="0"/>
            </a:endParaRPr>
          </a:p>
          <a:p>
            <a:r>
              <a:rPr lang="en-US" sz="1467" b="1" dirty="0">
                <a:solidFill>
                  <a:schemeClr val="bg1"/>
                </a:solidFill>
                <a:latin typeface="Agency FB" panose="020B0503020202020204" pitchFamily="34" charset="0"/>
              </a:rPr>
              <a:t>Here</a:t>
            </a:r>
            <a:endParaRPr lang="en-US" sz="1333" dirty="0">
              <a:solidFill>
                <a:schemeClr val="bg1"/>
              </a:solidFill>
              <a:latin typeface="Agency FB" panose="020B0503020202020204" pitchFamily="34" charset="0"/>
            </a:endParaRPr>
          </a:p>
        </p:txBody>
      </p:sp>
      <p:cxnSp>
        <p:nvCxnSpPr>
          <p:cNvPr id="17" name="Straight Connector 52">
            <a:extLst>
              <a:ext uri="{FF2B5EF4-FFF2-40B4-BE49-F238E27FC236}">
                <a16:creationId xmlns:a16="http://schemas.microsoft.com/office/drawing/2014/main" xmlns="" id="{C5F27D52-75F7-408B-987F-685F3CDEEB46}"/>
              </a:ext>
            </a:extLst>
          </p:cNvPr>
          <p:cNvCxnSpPr/>
          <p:nvPr/>
        </p:nvCxnSpPr>
        <p:spPr>
          <a:xfrm rot="5400000" flipH="1" flipV="1">
            <a:off x="2186825" y="3750557"/>
            <a:ext cx="711199" cy="2469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ot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61">
            <a:extLst>
              <a:ext uri="{FF2B5EF4-FFF2-40B4-BE49-F238E27FC236}">
                <a16:creationId xmlns:a16="http://schemas.microsoft.com/office/drawing/2014/main" xmlns="" id="{ECF6C49C-13C0-45CC-B324-7C32A0CD9183}"/>
              </a:ext>
            </a:extLst>
          </p:cNvPr>
          <p:cNvCxnSpPr/>
          <p:nvPr/>
        </p:nvCxnSpPr>
        <p:spPr>
          <a:xfrm rot="5400000" flipH="1" flipV="1">
            <a:off x="4436018" y="3750557"/>
            <a:ext cx="711199" cy="2469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ot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62">
            <a:extLst>
              <a:ext uri="{FF2B5EF4-FFF2-40B4-BE49-F238E27FC236}">
                <a16:creationId xmlns:a16="http://schemas.microsoft.com/office/drawing/2014/main" xmlns="" id="{3FCC0190-B7E0-43DD-8D7B-BC36ABDF4E6F}"/>
              </a:ext>
            </a:extLst>
          </p:cNvPr>
          <p:cNvCxnSpPr/>
          <p:nvPr/>
        </p:nvCxnSpPr>
        <p:spPr>
          <a:xfrm rot="5400000" flipH="1" flipV="1">
            <a:off x="6685211" y="3750558"/>
            <a:ext cx="711199" cy="2469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ot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63">
            <a:extLst>
              <a:ext uri="{FF2B5EF4-FFF2-40B4-BE49-F238E27FC236}">
                <a16:creationId xmlns:a16="http://schemas.microsoft.com/office/drawing/2014/main" xmlns="" id="{E22FCF6A-28A0-4743-A9F6-3670CABF454A}"/>
              </a:ext>
            </a:extLst>
          </p:cNvPr>
          <p:cNvCxnSpPr/>
          <p:nvPr/>
        </p:nvCxnSpPr>
        <p:spPr>
          <a:xfrm rot="5400000" flipH="1" flipV="1">
            <a:off x="8934405" y="3750558"/>
            <a:ext cx="711199" cy="2469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ot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1" name="Group 56">
            <a:extLst>
              <a:ext uri="{FF2B5EF4-FFF2-40B4-BE49-F238E27FC236}">
                <a16:creationId xmlns:a16="http://schemas.microsoft.com/office/drawing/2014/main" xmlns="" id="{89F98CC4-5420-455A-B049-BBD5D60788F1}"/>
              </a:ext>
            </a:extLst>
          </p:cNvPr>
          <p:cNvGrpSpPr/>
          <p:nvPr/>
        </p:nvGrpSpPr>
        <p:grpSpPr>
          <a:xfrm>
            <a:off x="1554427" y="4210992"/>
            <a:ext cx="1978464" cy="945766"/>
            <a:chOff x="495837" y="1363501"/>
            <a:chExt cx="1483848" cy="709324"/>
          </a:xfrm>
        </p:grpSpPr>
        <p:sp>
          <p:nvSpPr>
            <p:cNvPr id="22" name="TextBox 68">
              <a:extLst>
                <a:ext uri="{FF2B5EF4-FFF2-40B4-BE49-F238E27FC236}">
                  <a16:creationId xmlns:a16="http://schemas.microsoft.com/office/drawing/2014/main" xmlns="" id="{9B6B307E-2137-45E9-BD76-A71EABC55CD8}"/>
                </a:ext>
              </a:extLst>
            </p:cNvPr>
            <p:cNvSpPr txBox="1"/>
            <p:nvPr/>
          </p:nvSpPr>
          <p:spPr>
            <a:xfrm>
              <a:off x="495837" y="1611304"/>
              <a:ext cx="1483848" cy="4615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 defTabSz="1219170">
                <a:spcBef>
                  <a:spcPct val="20000"/>
                </a:spcBef>
                <a:defRPr/>
              </a:pPr>
              <a:r>
                <a:rPr lang="en-US" sz="1333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gency FB" panose="020B0503020202020204" pitchFamily="34" charset="0"/>
                </a:rPr>
                <a:t>There are many variations passages of lorem ipsum available majority have suffered alteration</a:t>
              </a:r>
            </a:p>
          </p:txBody>
        </p:sp>
        <p:sp>
          <p:nvSpPr>
            <p:cNvPr id="23" name="Rectangle 69">
              <a:extLst>
                <a:ext uri="{FF2B5EF4-FFF2-40B4-BE49-F238E27FC236}">
                  <a16:creationId xmlns:a16="http://schemas.microsoft.com/office/drawing/2014/main" xmlns="" id="{4F926409-E445-43A8-9415-F5D85C2E5D4F}"/>
                </a:ext>
              </a:extLst>
            </p:cNvPr>
            <p:cNvSpPr/>
            <p:nvPr/>
          </p:nvSpPr>
          <p:spPr>
            <a:xfrm>
              <a:off x="930586" y="1363501"/>
              <a:ext cx="614351" cy="215492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 algn="ctr"/>
              <a:r>
                <a:rPr lang="en-US" sz="1867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gency FB" panose="020B0503020202020204" pitchFamily="34" charset="0"/>
                </a:rPr>
                <a:t>Just start</a:t>
              </a:r>
            </a:p>
          </p:txBody>
        </p:sp>
      </p:grpSp>
      <p:grpSp>
        <p:nvGrpSpPr>
          <p:cNvPr id="24" name="Group 56">
            <a:extLst>
              <a:ext uri="{FF2B5EF4-FFF2-40B4-BE49-F238E27FC236}">
                <a16:creationId xmlns:a16="http://schemas.microsoft.com/office/drawing/2014/main" xmlns="" id="{4AC75B2B-5003-4EB6-A05B-542A480ECDC8}"/>
              </a:ext>
            </a:extLst>
          </p:cNvPr>
          <p:cNvGrpSpPr/>
          <p:nvPr/>
        </p:nvGrpSpPr>
        <p:grpSpPr>
          <a:xfrm>
            <a:off x="3803620" y="4210992"/>
            <a:ext cx="1978464" cy="945766"/>
            <a:chOff x="495837" y="1363501"/>
            <a:chExt cx="1483848" cy="709324"/>
          </a:xfrm>
        </p:grpSpPr>
        <p:sp>
          <p:nvSpPr>
            <p:cNvPr id="25" name="TextBox 71">
              <a:extLst>
                <a:ext uri="{FF2B5EF4-FFF2-40B4-BE49-F238E27FC236}">
                  <a16:creationId xmlns:a16="http://schemas.microsoft.com/office/drawing/2014/main" xmlns="" id="{0558050E-A966-4A1E-A9E1-2A4F645D7662}"/>
                </a:ext>
              </a:extLst>
            </p:cNvPr>
            <p:cNvSpPr txBox="1"/>
            <p:nvPr/>
          </p:nvSpPr>
          <p:spPr>
            <a:xfrm>
              <a:off x="495837" y="1611304"/>
              <a:ext cx="1483848" cy="4615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 defTabSz="1219170">
                <a:spcBef>
                  <a:spcPct val="20000"/>
                </a:spcBef>
                <a:defRPr/>
              </a:pPr>
              <a:r>
                <a:rPr lang="en-US" sz="1333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gency FB" panose="020B0503020202020204" pitchFamily="34" charset="0"/>
                </a:rPr>
                <a:t>There are many variations passages of lorem ipsum available majority have suffered alteration</a:t>
              </a:r>
            </a:p>
          </p:txBody>
        </p:sp>
        <p:sp>
          <p:nvSpPr>
            <p:cNvPr id="26" name="Rectangle 72">
              <a:extLst>
                <a:ext uri="{FF2B5EF4-FFF2-40B4-BE49-F238E27FC236}">
                  <a16:creationId xmlns:a16="http://schemas.microsoft.com/office/drawing/2014/main" xmlns="" id="{6BA3B1DB-8C44-434A-8267-DCA24C93F47E}"/>
                </a:ext>
              </a:extLst>
            </p:cNvPr>
            <p:cNvSpPr/>
            <p:nvPr/>
          </p:nvSpPr>
          <p:spPr>
            <a:xfrm>
              <a:off x="930586" y="1363501"/>
              <a:ext cx="614351" cy="215492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 algn="ctr"/>
              <a:r>
                <a:rPr lang="en-US" sz="1867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gency FB" panose="020B0503020202020204" pitchFamily="34" charset="0"/>
                </a:rPr>
                <a:t>Just start</a:t>
              </a:r>
            </a:p>
          </p:txBody>
        </p:sp>
      </p:grpSp>
      <p:grpSp>
        <p:nvGrpSpPr>
          <p:cNvPr id="27" name="Group 56">
            <a:extLst>
              <a:ext uri="{FF2B5EF4-FFF2-40B4-BE49-F238E27FC236}">
                <a16:creationId xmlns:a16="http://schemas.microsoft.com/office/drawing/2014/main" xmlns="" id="{E669AB51-4A46-4014-87F4-ED358FFF4F22}"/>
              </a:ext>
            </a:extLst>
          </p:cNvPr>
          <p:cNvGrpSpPr/>
          <p:nvPr/>
        </p:nvGrpSpPr>
        <p:grpSpPr>
          <a:xfrm>
            <a:off x="6052813" y="4210992"/>
            <a:ext cx="1978464" cy="945766"/>
            <a:chOff x="495837" y="1363501"/>
            <a:chExt cx="1483848" cy="709324"/>
          </a:xfrm>
        </p:grpSpPr>
        <p:sp>
          <p:nvSpPr>
            <p:cNvPr id="28" name="TextBox 76">
              <a:extLst>
                <a:ext uri="{FF2B5EF4-FFF2-40B4-BE49-F238E27FC236}">
                  <a16:creationId xmlns:a16="http://schemas.microsoft.com/office/drawing/2014/main" xmlns="" id="{0B2DE969-EAB7-49E5-9B6D-44AC0AFF08E0}"/>
                </a:ext>
              </a:extLst>
            </p:cNvPr>
            <p:cNvSpPr txBox="1"/>
            <p:nvPr/>
          </p:nvSpPr>
          <p:spPr>
            <a:xfrm>
              <a:off x="495837" y="1611304"/>
              <a:ext cx="1483848" cy="4615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 defTabSz="1219170">
                <a:spcBef>
                  <a:spcPct val="20000"/>
                </a:spcBef>
                <a:defRPr/>
              </a:pPr>
              <a:r>
                <a:rPr lang="en-US" sz="1333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gency FB" panose="020B0503020202020204" pitchFamily="34" charset="0"/>
                </a:rPr>
                <a:t>There are many variations passages of lorem ipsum available majority have suffered alteration</a:t>
              </a:r>
            </a:p>
          </p:txBody>
        </p:sp>
        <p:sp>
          <p:nvSpPr>
            <p:cNvPr id="29" name="Rectangle 77">
              <a:extLst>
                <a:ext uri="{FF2B5EF4-FFF2-40B4-BE49-F238E27FC236}">
                  <a16:creationId xmlns:a16="http://schemas.microsoft.com/office/drawing/2014/main" xmlns="" id="{A26DA7F3-0C3A-4C7D-B000-A6705264EC2B}"/>
                </a:ext>
              </a:extLst>
            </p:cNvPr>
            <p:cNvSpPr/>
            <p:nvPr/>
          </p:nvSpPr>
          <p:spPr>
            <a:xfrm>
              <a:off x="930586" y="1363501"/>
              <a:ext cx="614351" cy="215492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 algn="ctr"/>
              <a:r>
                <a:rPr lang="en-US" sz="1867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gency FB" panose="020B0503020202020204" pitchFamily="34" charset="0"/>
                </a:rPr>
                <a:t>Just start</a:t>
              </a:r>
            </a:p>
          </p:txBody>
        </p:sp>
      </p:grpSp>
      <p:grpSp>
        <p:nvGrpSpPr>
          <p:cNvPr id="30" name="Group 56">
            <a:extLst>
              <a:ext uri="{FF2B5EF4-FFF2-40B4-BE49-F238E27FC236}">
                <a16:creationId xmlns:a16="http://schemas.microsoft.com/office/drawing/2014/main" xmlns="" id="{48241975-5AEF-42BD-A0DC-31280773D9E5}"/>
              </a:ext>
            </a:extLst>
          </p:cNvPr>
          <p:cNvGrpSpPr/>
          <p:nvPr/>
        </p:nvGrpSpPr>
        <p:grpSpPr>
          <a:xfrm>
            <a:off x="8318405" y="4210992"/>
            <a:ext cx="1978464" cy="945766"/>
            <a:chOff x="495837" y="1363501"/>
            <a:chExt cx="1483848" cy="709324"/>
          </a:xfrm>
        </p:grpSpPr>
        <p:sp>
          <p:nvSpPr>
            <p:cNvPr id="31" name="TextBox 80">
              <a:extLst>
                <a:ext uri="{FF2B5EF4-FFF2-40B4-BE49-F238E27FC236}">
                  <a16:creationId xmlns:a16="http://schemas.microsoft.com/office/drawing/2014/main" xmlns="" id="{4D962740-126B-4824-90DB-C2D4E0513A4B}"/>
                </a:ext>
              </a:extLst>
            </p:cNvPr>
            <p:cNvSpPr txBox="1"/>
            <p:nvPr/>
          </p:nvSpPr>
          <p:spPr>
            <a:xfrm>
              <a:off x="495837" y="1611304"/>
              <a:ext cx="1483848" cy="4615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 defTabSz="1219170">
                <a:spcBef>
                  <a:spcPct val="20000"/>
                </a:spcBef>
                <a:defRPr/>
              </a:pPr>
              <a:r>
                <a:rPr lang="en-US" sz="1333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gency FB" panose="020B0503020202020204" pitchFamily="34" charset="0"/>
                </a:rPr>
                <a:t>There are many variations passages of lorem ipsum available majority have suffered alteration</a:t>
              </a:r>
            </a:p>
          </p:txBody>
        </p:sp>
        <p:sp>
          <p:nvSpPr>
            <p:cNvPr id="32" name="Rectangle 81">
              <a:extLst>
                <a:ext uri="{FF2B5EF4-FFF2-40B4-BE49-F238E27FC236}">
                  <a16:creationId xmlns:a16="http://schemas.microsoft.com/office/drawing/2014/main" xmlns="" id="{EA62BCDD-7127-47D3-B21A-492FE576703F}"/>
                </a:ext>
              </a:extLst>
            </p:cNvPr>
            <p:cNvSpPr/>
            <p:nvPr/>
          </p:nvSpPr>
          <p:spPr>
            <a:xfrm>
              <a:off x="930586" y="1363501"/>
              <a:ext cx="614351" cy="215492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 algn="ctr"/>
              <a:r>
                <a:rPr lang="en-US" sz="1867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gency FB" panose="020B0503020202020204" pitchFamily="34" charset="0"/>
                </a:rPr>
                <a:t>Just start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378148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extLst>
              <a:ext uri="{FF2B5EF4-FFF2-40B4-BE49-F238E27FC236}">
                <a16:creationId xmlns:a16="http://schemas.microsoft.com/office/drawing/2014/main" xmlns="" id="{5330880E-4E15-4FCE-8993-AF2E9CC7480E}"/>
              </a:ext>
            </a:extLst>
          </p:cNvPr>
          <p:cNvSpPr/>
          <p:nvPr/>
        </p:nvSpPr>
        <p:spPr>
          <a:xfrm>
            <a:off x="748788" y="189407"/>
            <a:ext cx="418576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spc="600" dirty="0">
                <a:solidFill>
                  <a:srgbClr val="845A2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点击此处添加详细标题内容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CC109075-DCF5-45FA-932C-BE969DFE853E}"/>
              </a:ext>
            </a:extLst>
          </p:cNvPr>
          <p:cNvGrpSpPr/>
          <p:nvPr/>
        </p:nvGrpSpPr>
        <p:grpSpPr>
          <a:xfrm>
            <a:off x="1279990" y="923469"/>
            <a:ext cx="9632020" cy="4553862"/>
            <a:chOff x="28466" y="952579"/>
            <a:chExt cx="12163534" cy="5750720"/>
          </a:xfrm>
        </p:grpSpPr>
        <p:grpSp>
          <p:nvGrpSpPr>
            <p:cNvPr id="4" name="Group 4">
              <a:extLst>
                <a:ext uri="{FF2B5EF4-FFF2-40B4-BE49-F238E27FC236}">
                  <a16:creationId xmlns:a16="http://schemas.microsoft.com/office/drawing/2014/main" xmlns="" id="{A8FEFC77-BA93-449C-9F15-E08DB4B88386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3129592" y="952579"/>
              <a:ext cx="5750720" cy="5750720"/>
              <a:chOff x="242" y="194"/>
              <a:chExt cx="2415" cy="2415"/>
            </a:xfrm>
          </p:grpSpPr>
          <p:sp>
            <p:nvSpPr>
              <p:cNvPr id="23" name="Freeform 5">
                <a:extLst>
                  <a:ext uri="{FF2B5EF4-FFF2-40B4-BE49-F238E27FC236}">
                    <a16:creationId xmlns:a16="http://schemas.microsoft.com/office/drawing/2014/main" xmlns="" id="{795599CB-2240-4F10-BB7A-30B18A4285E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86" y="194"/>
                <a:ext cx="1171" cy="1171"/>
              </a:xfrm>
              <a:custGeom>
                <a:avLst/>
                <a:gdLst>
                  <a:gd name="T0" fmla="*/ 247 w 494"/>
                  <a:gd name="T1" fmla="*/ 0 h 494"/>
                  <a:gd name="T2" fmla="*/ 494 w 494"/>
                  <a:gd name="T3" fmla="*/ 0 h 494"/>
                  <a:gd name="T4" fmla="*/ 494 w 494"/>
                  <a:gd name="T5" fmla="*/ 247 h 494"/>
                  <a:gd name="T6" fmla="*/ 247 w 494"/>
                  <a:gd name="T7" fmla="*/ 494 h 494"/>
                  <a:gd name="T8" fmla="*/ 0 w 494"/>
                  <a:gd name="T9" fmla="*/ 494 h 494"/>
                  <a:gd name="T10" fmla="*/ 0 w 494"/>
                  <a:gd name="T11" fmla="*/ 247 h 494"/>
                  <a:gd name="T12" fmla="*/ 247 w 494"/>
                  <a:gd name="T13" fmla="*/ 0 h 4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94" h="494">
                    <a:moveTo>
                      <a:pt x="247" y="0"/>
                    </a:moveTo>
                    <a:cubicBezTo>
                      <a:pt x="494" y="0"/>
                      <a:pt x="494" y="0"/>
                      <a:pt x="494" y="0"/>
                    </a:cubicBezTo>
                    <a:cubicBezTo>
                      <a:pt x="494" y="247"/>
                      <a:pt x="494" y="247"/>
                      <a:pt x="494" y="247"/>
                    </a:cubicBezTo>
                    <a:cubicBezTo>
                      <a:pt x="494" y="247"/>
                      <a:pt x="494" y="494"/>
                      <a:pt x="247" y="494"/>
                    </a:cubicBezTo>
                    <a:cubicBezTo>
                      <a:pt x="0" y="494"/>
                      <a:pt x="0" y="494"/>
                      <a:pt x="0" y="494"/>
                    </a:cubicBezTo>
                    <a:cubicBezTo>
                      <a:pt x="0" y="247"/>
                      <a:pt x="0" y="247"/>
                      <a:pt x="0" y="247"/>
                    </a:cubicBezTo>
                    <a:cubicBezTo>
                      <a:pt x="0" y="247"/>
                      <a:pt x="0" y="0"/>
                      <a:pt x="247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Agency FB" panose="020B0503020202020204" pitchFamily="34" charset="0"/>
                  <a:ea typeface="微软雅黑" panose="020B0503020204020204" pitchFamily="34" charset="-122"/>
                  <a:cs typeface="+mn-ea"/>
                  <a:sym typeface="Agency FB" panose="020B0503020202020204" pitchFamily="34" charset="0"/>
                </a:endParaRPr>
              </a:p>
            </p:txBody>
          </p:sp>
          <p:sp>
            <p:nvSpPr>
              <p:cNvPr id="24" name="Freeform 6">
                <a:extLst>
                  <a:ext uri="{FF2B5EF4-FFF2-40B4-BE49-F238E27FC236}">
                    <a16:creationId xmlns:a16="http://schemas.microsoft.com/office/drawing/2014/main" xmlns="" id="{58D41036-73BE-4A58-AB02-3CB883B649A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2" y="194"/>
                <a:ext cx="1171" cy="1171"/>
              </a:xfrm>
              <a:custGeom>
                <a:avLst/>
                <a:gdLst>
                  <a:gd name="T0" fmla="*/ 0 w 494"/>
                  <a:gd name="T1" fmla="*/ 247 h 494"/>
                  <a:gd name="T2" fmla="*/ 0 w 494"/>
                  <a:gd name="T3" fmla="*/ 0 h 494"/>
                  <a:gd name="T4" fmla="*/ 247 w 494"/>
                  <a:gd name="T5" fmla="*/ 0 h 494"/>
                  <a:gd name="T6" fmla="*/ 494 w 494"/>
                  <a:gd name="T7" fmla="*/ 247 h 494"/>
                  <a:gd name="T8" fmla="*/ 494 w 494"/>
                  <a:gd name="T9" fmla="*/ 494 h 494"/>
                  <a:gd name="T10" fmla="*/ 247 w 494"/>
                  <a:gd name="T11" fmla="*/ 494 h 494"/>
                  <a:gd name="T12" fmla="*/ 0 w 494"/>
                  <a:gd name="T13" fmla="*/ 247 h 4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94" h="494">
                    <a:moveTo>
                      <a:pt x="0" y="247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247" y="0"/>
                      <a:pt x="247" y="0"/>
                      <a:pt x="247" y="0"/>
                    </a:cubicBezTo>
                    <a:cubicBezTo>
                      <a:pt x="247" y="0"/>
                      <a:pt x="494" y="0"/>
                      <a:pt x="494" y="247"/>
                    </a:cubicBezTo>
                    <a:cubicBezTo>
                      <a:pt x="494" y="494"/>
                      <a:pt x="494" y="494"/>
                      <a:pt x="494" y="494"/>
                    </a:cubicBezTo>
                    <a:cubicBezTo>
                      <a:pt x="247" y="494"/>
                      <a:pt x="247" y="494"/>
                      <a:pt x="247" y="494"/>
                    </a:cubicBezTo>
                    <a:cubicBezTo>
                      <a:pt x="247" y="494"/>
                      <a:pt x="0" y="494"/>
                      <a:pt x="0" y="24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Agency FB" panose="020B0503020202020204" pitchFamily="34" charset="0"/>
                  <a:ea typeface="微软雅黑" panose="020B0503020204020204" pitchFamily="34" charset="-122"/>
                  <a:cs typeface="+mn-ea"/>
                  <a:sym typeface="Agency FB" panose="020B0503020202020204" pitchFamily="34" charset="0"/>
                </a:endParaRPr>
              </a:p>
            </p:txBody>
          </p:sp>
          <p:sp>
            <p:nvSpPr>
              <p:cNvPr id="25" name="Freeform 7">
                <a:extLst>
                  <a:ext uri="{FF2B5EF4-FFF2-40B4-BE49-F238E27FC236}">
                    <a16:creationId xmlns:a16="http://schemas.microsoft.com/office/drawing/2014/main" xmlns="" id="{52514908-DD7E-4F34-8890-D293C946C62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86" y="1438"/>
                <a:ext cx="1171" cy="1171"/>
              </a:xfrm>
              <a:custGeom>
                <a:avLst/>
                <a:gdLst>
                  <a:gd name="T0" fmla="*/ 247 w 494"/>
                  <a:gd name="T1" fmla="*/ 494 h 494"/>
                  <a:gd name="T2" fmla="*/ 494 w 494"/>
                  <a:gd name="T3" fmla="*/ 494 h 494"/>
                  <a:gd name="T4" fmla="*/ 494 w 494"/>
                  <a:gd name="T5" fmla="*/ 247 h 494"/>
                  <a:gd name="T6" fmla="*/ 247 w 494"/>
                  <a:gd name="T7" fmla="*/ 0 h 494"/>
                  <a:gd name="T8" fmla="*/ 0 w 494"/>
                  <a:gd name="T9" fmla="*/ 0 h 494"/>
                  <a:gd name="T10" fmla="*/ 0 w 494"/>
                  <a:gd name="T11" fmla="*/ 247 h 494"/>
                  <a:gd name="T12" fmla="*/ 247 w 494"/>
                  <a:gd name="T13" fmla="*/ 494 h 4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94" h="494">
                    <a:moveTo>
                      <a:pt x="247" y="494"/>
                    </a:moveTo>
                    <a:cubicBezTo>
                      <a:pt x="494" y="494"/>
                      <a:pt x="494" y="494"/>
                      <a:pt x="494" y="494"/>
                    </a:cubicBezTo>
                    <a:cubicBezTo>
                      <a:pt x="494" y="247"/>
                      <a:pt x="494" y="247"/>
                      <a:pt x="494" y="247"/>
                    </a:cubicBezTo>
                    <a:cubicBezTo>
                      <a:pt x="494" y="247"/>
                      <a:pt x="494" y="0"/>
                      <a:pt x="247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247"/>
                      <a:pt x="0" y="247"/>
                      <a:pt x="0" y="247"/>
                    </a:cubicBezTo>
                    <a:cubicBezTo>
                      <a:pt x="0" y="247"/>
                      <a:pt x="0" y="494"/>
                      <a:pt x="247" y="49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Agency FB" panose="020B0503020202020204" pitchFamily="34" charset="0"/>
                  <a:ea typeface="微软雅黑" panose="020B0503020204020204" pitchFamily="34" charset="-122"/>
                  <a:cs typeface="+mn-ea"/>
                  <a:sym typeface="Agency FB" panose="020B0503020202020204" pitchFamily="34" charset="0"/>
                </a:endParaRPr>
              </a:p>
            </p:txBody>
          </p:sp>
          <p:sp>
            <p:nvSpPr>
              <p:cNvPr id="26" name="Freeform 8">
                <a:extLst>
                  <a:ext uri="{FF2B5EF4-FFF2-40B4-BE49-F238E27FC236}">
                    <a16:creationId xmlns:a16="http://schemas.microsoft.com/office/drawing/2014/main" xmlns="" id="{F4CA9BD6-4109-4803-8C33-5FA03EBCB14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2" y="1438"/>
                <a:ext cx="1171" cy="1171"/>
              </a:xfrm>
              <a:custGeom>
                <a:avLst/>
                <a:gdLst>
                  <a:gd name="T0" fmla="*/ 0 w 494"/>
                  <a:gd name="T1" fmla="*/ 247 h 494"/>
                  <a:gd name="T2" fmla="*/ 0 w 494"/>
                  <a:gd name="T3" fmla="*/ 494 h 494"/>
                  <a:gd name="T4" fmla="*/ 247 w 494"/>
                  <a:gd name="T5" fmla="*/ 494 h 494"/>
                  <a:gd name="T6" fmla="*/ 494 w 494"/>
                  <a:gd name="T7" fmla="*/ 247 h 494"/>
                  <a:gd name="T8" fmla="*/ 494 w 494"/>
                  <a:gd name="T9" fmla="*/ 0 h 494"/>
                  <a:gd name="T10" fmla="*/ 247 w 494"/>
                  <a:gd name="T11" fmla="*/ 0 h 494"/>
                  <a:gd name="T12" fmla="*/ 0 w 494"/>
                  <a:gd name="T13" fmla="*/ 247 h 4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94" h="494">
                    <a:moveTo>
                      <a:pt x="0" y="247"/>
                    </a:moveTo>
                    <a:cubicBezTo>
                      <a:pt x="0" y="494"/>
                      <a:pt x="0" y="494"/>
                      <a:pt x="0" y="494"/>
                    </a:cubicBezTo>
                    <a:cubicBezTo>
                      <a:pt x="247" y="494"/>
                      <a:pt x="247" y="494"/>
                      <a:pt x="247" y="494"/>
                    </a:cubicBezTo>
                    <a:cubicBezTo>
                      <a:pt x="247" y="494"/>
                      <a:pt x="494" y="494"/>
                      <a:pt x="494" y="247"/>
                    </a:cubicBezTo>
                    <a:cubicBezTo>
                      <a:pt x="494" y="0"/>
                      <a:pt x="494" y="0"/>
                      <a:pt x="494" y="0"/>
                    </a:cubicBezTo>
                    <a:cubicBezTo>
                      <a:pt x="247" y="0"/>
                      <a:pt x="247" y="0"/>
                      <a:pt x="247" y="0"/>
                    </a:cubicBezTo>
                    <a:cubicBezTo>
                      <a:pt x="247" y="0"/>
                      <a:pt x="0" y="0"/>
                      <a:pt x="0" y="24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Agency FB" panose="020B0503020202020204" pitchFamily="34" charset="0"/>
                  <a:ea typeface="微软雅黑" panose="020B0503020204020204" pitchFamily="34" charset="-122"/>
                  <a:cs typeface="+mn-ea"/>
                  <a:sym typeface="Agency FB" panose="020B0503020202020204" pitchFamily="34" charset="0"/>
                </a:endParaRPr>
              </a:p>
            </p:txBody>
          </p:sp>
          <p:sp>
            <p:nvSpPr>
              <p:cNvPr id="27" name="Freeform 9">
                <a:extLst>
                  <a:ext uri="{FF2B5EF4-FFF2-40B4-BE49-F238E27FC236}">
                    <a16:creationId xmlns:a16="http://schemas.microsoft.com/office/drawing/2014/main" xmlns="" id="{B9D0188F-A7ED-4BF5-9B62-5BE76A14B12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27" y="235"/>
                <a:ext cx="1090" cy="1090"/>
              </a:xfrm>
              <a:custGeom>
                <a:avLst/>
                <a:gdLst>
                  <a:gd name="T0" fmla="*/ 230 w 460"/>
                  <a:gd name="T1" fmla="*/ 460 h 460"/>
                  <a:gd name="T2" fmla="*/ 431 w 460"/>
                  <a:gd name="T3" fmla="*/ 346 h 460"/>
                  <a:gd name="T4" fmla="*/ 460 w 460"/>
                  <a:gd name="T5" fmla="*/ 230 h 460"/>
                  <a:gd name="T6" fmla="*/ 460 w 460"/>
                  <a:gd name="T7" fmla="*/ 0 h 460"/>
                  <a:gd name="T8" fmla="*/ 230 w 460"/>
                  <a:gd name="T9" fmla="*/ 0 h 460"/>
                  <a:gd name="T10" fmla="*/ 29 w 460"/>
                  <a:gd name="T11" fmla="*/ 114 h 460"/>
                  <a:gd name="T12" fmla="*/ 0 w 460"/>
                  <a:gd name="T13" fmla="*/ 230 h 460"/>
                  <a:gd name="T14" fmla="*/ 0 w 460"/>
                  <a:gd name="T15" fmla="*/ 460 h 460"/>
                  <a:gd name="T16" fmla="*/ 230 w 460"/>
                  <a:gd name="T17" fmla="*/ 460 h 4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60" h="460">
                    <a:moveTo>
                      <a:pt x="230" y="460"/>
                    </a:moveTo>
                    <a:cubicBezTo>
                      <a:pt x="325" y="460"/>
                      <a:pt x="393" y="421"/>
                      <a:pt x="431" y="346"/>
                    </a:cubicBezTo>
                    <a:cubicBezTo>
                      <a:pt x="459" y="288"/>
                      <a:pt x="460" y="230"/>
                      <a:pt x="460" y="230"/>
                    </a:cubicBezTo>
                    <a:cubicBezTo>
                      <a:pt x="460" y="0"/>
                      <a:pt x="460" y="0"/>
                      <a:pt x="460" y="0"/>
                    </a:cubicBezTo>
                    <a:cubicBezTo>
                      <a:pt x="230" y="0"/>
                      <a:pt x="230" y="0"/>
                      <a:pt x="230" y="0"/>
                    </a:cubicBezTo>
                    <a:cubicBezTo>
                      <a:pt x="134" y="0"/>
                      <a:pt x="67" y="38"/>
                      <a:pt x="29" y="114"/>
                    </a:cubicBezTo>
                    <a:cubicBezTo>
                      <a:pt x="0" y="171"/>
                      <a:pt x="0" y="229"/>
                      <a:pt x="0" y="230"/>
                    </a:cubicBezTo>
                    <a:cubicBezTo>
                      <a:pt x="0" y="460"/>
                      <a:pt x="0" y="460"/>
                      <a:pt x="0" y="460"/>
                    </a:cubicBezTo>
                    <a:lnTo>
                      <a:pt x="230" y="46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Agency FB" panose="020B0503020202020204" pitchFamily="34" charset="0"/>
                  <a:ea typeface="微软雅黑" panose="020B0503020204020204" pitchFamily="34" charset="-122"/>
                  <a:cs typeface="+mn-ea"/>
                  <a:sym typeface="Agency FB" panose="020B0503020202020204" pitchFamily="34" charset="0"/>
                </a:endParaRPr>
              </a:p>
            </p:txBody>
          </p:sp>
          <p:sp>
            <p:nvSpPr>
              <p:cNvPr id="28" name="Freeform 10">
                <a:extLst>
                  <a:ext uri="{FF2B5EF4-FFF2-40B4-BE49-F238E27FC236}">
                    <a16:creationId xmlns:a16="http://schemas.microsoft.com/office/drawing/2014/main" xmlns="" id="{D4870EF0-6AF7-44BA-939F-73188DE8D0E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3" y="235"/>
                <a:ext cx="1090" cy="1090"/>
              </a:xfrm>
              <a:custGeom>
                <a:avLst/>
                <a:gdLst>
                  <a:gd name="T0" fmla="*/ 460 w 460"/>
                  <a:gd name="T1" fmla="*/ 460 h 460"/>
                  <a:gd name="T2" fmla="*/ 460 w 460"/>
                  <a:gd name="T3" fmla="*/ 230 h 460"/>
                  <a:gd name="T4" fmla="*/ 346 w 460"/>
                  <a:gd name="T5" fmla="*/ 29 h 460"/>
                  <a:gd name="T6" fmla="*/ 230 w 460"/>
                  <a:gd name="T7" fmla="*/ 0 h 460"/>
                  <a:gd name="T8" fmla="*/ 0 w 460"/>
                  <a:gd name="T9" fmla="*/ 0 h 460"/>
                  <a:gd name="T10" fmla="*/ 0 w 460"/>
                  <a:gd name="T11" fmla="*/ 230 h 460"/>
                  <a:gd name="T12" fmla="*/ 114 w 460"/>
                  <a:gd name="T13" fmla="*/ 431 h 460"/>
                  <a:gd name="T14" fmla="*/ 230 w 460"/>
                  <a:gd name="T15" fmla="*/ 460 h 460"/>
                  <a:gd name="T16" fmla="*/ 460 w 460"/>
                  <a:gd name="T17" fmla="*/ 460 h 4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60" h="460">
                    <a:moveTo>
                      <a:pt x="460" y="460"/>
                    </a:moveTo>
                    <a:cubicBezTo>
                      <a:pt x="460" y="230"/>
                      <a:pt x="460" y="230"/>
                      <a:pt x="460" y="230"/>
                    </a:cubicBezTo>
                    <a:cubicBezTo>
                      <a:pt x="460" y="134"/>
                      <a:pt x="421" y="67"/>
                      <a:pt x="346" y="29"/>
                    </a:cubicBezTo>
                    <a:cubicBezTo>
                      <a:pt x="288" y="0"/>
                      <a:pt x="230" y="0"/>
                      <a:pt x="23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230"/>
                      <a:pt x="0" y="230"/>
                      <a:pt x="0" y="230"/>
                    </a:cubicBezTo>
                    <a:cubicBezTo>
                      <a:pt x="0" y="325"/>
                      <a:pt x="38" y="393"/>
                      <a:pt x="114" y="431"/>
                    </a:cubicBezTo>
                    <a:cubicBezTo>
                      <a:pt x="171" y="459"/>
                      <a:pt x="229" y="460"/>
                      <a:pt x="230" y="460"/>
                    </a:cubicBezTo>
                    <a:lnTo>
                      <a:pt x="460" y="46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Agency FB" panose="020B0503020202020204" pitchFamily="34" charset="0"/>
                  <a:ea typeface="微软雅黑" panose="020B0503020204020204" pitchFamily="34" charset="-122"/>
                  <a:cs typeface="+mn-ea"/>
                  <a:sym typeface="Agency FB" panose="020B0503020202020204" pitchFamily="34" charset="0"/>
                </a:endParaRPr>
              </a:p>
            </p:txBody>
          </p:sp>
          <p:sp>
            <p:nvSpPr>
              <p:cNvPr id="29" name="Freeform 11">
                <a:extLst>
                  <a:ext uri="{FF2B5EF4-FFF2-40B4-BE49-F238E27FC236}">
                    <a16:creationId xmlns:a16="http://schemas.microsoft.com/office/drawing/2014/main" xmlns="" id="{68BBAB69-8A15-4C69-870A-D7093F62BFF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27" y="1479"/>
                <a:ext cx="1090" cy="1090"/>
              </a:xfrm>
              <a:custGeom>
                <a:avLst/>
                <a:gdLst>
                  <a:gd name="T0" fmla="*/ 460 w 460"/>
                  <a:gd name="T1" fmla="*/ 460 h 460"/>
                  <a:gd name="T2" fmla="*/ 460 w 460"/>
                  <a:gd name="T3" fmla="*/ 230 h 460"/>
                  <a:gd name="T4" fmla="*/ 430 w 460"/>
                  <a:gd name="T5" fmla="*/ 113 h 460"/>
                  <a:gd name="T6" fmla="*/ 230 w 460"/>
                  <a:gd name="T7" fmla="*/ 0 h 460"/>
                  <a:gd name="T8" fmla="*/ 0 w 460"/>
                  <a:gd name="T9" fmla="*/ 0 h 460"/>
                  <a:gd name="T10" fmla="*/ 0 w 460"/>
                  <a:gd name="T11" fmla="*/ 230 h 460"/>
                  <a:gd name="T12" fmla="*/ 29 w 460"/>
                  <a:gd name="T13" fmla="*/ 347 h 460"/>
                  <a:gd name="T14" fmla="*/ 230 w 460"/>
                  <a:gd name="T15" fmla="*/ 460 h 460"/>
                  <a:gd name="T16" fmla="*/ 460 w 460"/>
                  <a:gd name="T17" fmla="*/ 460 h 4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60" h="460">
                    <a:moveTo>
                      <a:pt x="460" y="460"/>
                    </a:moveTo>
                    <a:cubicBezTo>
                      <a:pt x="460" y="230"/>
                      <a:pt x="460" y="230"/>
                      <a:pt x="460" y="230"/>
                    </a:cubicBezTo>
                    <a:cubicBezTo>
                      <a:pt x="460" y="229"/>
                      <a:pt x="459" y="170"/>
                      <a:pt x="430" y="113"/>
                    </a:cubicBezTo>
                    <a:cubicBezTo>
                      <a:pt x="392" y="38"/>
                      <a:pt x="325" y="0"/>
                      <a:pt x="23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230"/>
                      <a:pt x="0" y="230"/>
                      <a:pt x="0" y="230"/>
                    </a:cubicBezTo>
                    <a:cubicBezTo>
                      <a:pt x="0" y="230"/>
                      <a:pt x="0" y="289"/>
                      <a:pt x="29" y="347"/>
                    </a:cubicBezTo>
                    <a:cubicBezTo>
                      <a:pt x="67" y="422"/>
                      <a:pt x="135" y="460"/>
                      <a:pt x="230" y="460"/>
                    </a:cubicBezTo>
                    <a:lnTo>
                      <a:pt x="460" y="46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Agency FB" panose="020B0503020202020204" pitchFamily="34" charset="0"/>
                  <a:ea typeface="微软雅黑" panose="020B0503020204020204" pitchFamily="34" charset="-122"/>
                  <a:cs typeface="+mn-ea"/>
                  <a:sym typeface="Agency FB" panose="020B0503020202020204" pitchFamily="34" charset="0"/>
                </a:endParaRPr>
              </a:p>
            </p:txBody>
          </p:sp>
          <p:sp>
            <p:nvSpPr>
              <p:cNvPr id="30" name="Freeform 12">
                <a:extLst>
                  <a:ext uri="{FF2B5EF4-FFF2-40B4-BE49-F238E27FC236}">
                    <a16:creationId xmlns:a16="http://schemas.microsoft.com/office/drawing/2014/main" xmlns="" id="{61A9722B-BB6E-468C-8607-8C7B387F61B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3" y="1479"/>
                <a:ext cx="1090" cy="1090"/>
              </a:xfrm>
              <a:custGeom>
                <a:avLst/>
                <a:gdLst>
                  <a:gd name="T0" fmla="*/ 230 w 460"/>
                  <a:gd name="T1" fmla="*/ 460 h 460"/>
                  <a:gd name="T2" fmla="*/ 347 w 460"/>
                  <a:gd name="T3" fmla="*/ 430 h 460"/>
                  <a:gd name="T4" fmla="*/ 460 w 460"/>
                  <a:gd name="T5" fmla="*/ 230 h 460"/>
                  <a:gd name="T6" fmla="*/ 460 w 460"/>
                  <a:gd name="T7" fmla="*/ 0 h 460"/>
                  <a:gd name="T8" fmla="*/ 230 w 460"/>
                  <a:gd name="T9" fmla="*/ 0 h 460"/>
                  <a:gd name="T10" fmla="*/ 113 w 460"/>
                  <a:gd name="T11" fmla="*/ 29 h 460"/>
                  <a:gd name="T12" fmla="*/ 0 w 460"/>
                  <a:gd name="T13" fmla="*/ 230 h 460"/>
                  <a:gd name="T14" fmla="*/ 0 w 460"/>
                  <a:gd name="T15" fmla="*/ 460 h 460"/>
                  <a:gd name="T16" fmla="*/ 230 w 460"/>
                  <a:gd name="T17" fmla="*/ 460 h 4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60" h="460">
                    <a:moveTo>
                      <a:pt x="230" y="460"/>
                    </a:moveTo>
                    <a:cubicBezTo>
                      <a:pt x="230" y="460"/>
                      <a:pt x="289" y="459"/>
                      <a:pt x="347" y="430"/>
                    </a:cubicBezTo>
                    <a:cubicBezTo>
                      <a:pt x="422" y="392"/>
                      <a:pt x="460" y="325"/>
                      <a:pt x="460" y="230"/>
                    </a:cubicBezTo>
                    <a:cubicBezTo>
                      <a:pt x="460" y="0"/>
                      <a:pt x="460" y="0"/>
                      <a:pt x="460" y="0"/>
                    </a:cubicBezTo>
                    <a:cubicBezTo>
                      <a:pt x="230" y="0"/>
                      <a:pt x="230" y="0"/>
                      <a:pt x="230" y="0"/>
                    </a:cubicBezTo>
                    <a:cubicBezTo>
                      <a:pt x="229" y="0"/>
                      <a:pt x="170" y="0"/>
                      <a:pt x="113" y="29"/>
                    </a:cubicBezTo>
                    <a:cubicBezTo>
                      <a:pt x="38" y="67"/>
                      <a:pt x="0" y="135"/>
                      <a:pt x="0" y="230"/>
                    </a:cubicBezTo>
                    <a:cubicBezTo>
                      <a:pt x="0" y="460"/>
                      <a:pt x="0" y="460"/>
                      <a:pt x="0" y="460"/>
                    </a:cubicBezTo>
                    <a:lnTo>
                      <a:pt x="230" y="46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Agency FB" panose="020B0503020202020204" pitchFamily="34" charset="0"/>
                  <a:ea typeface="微软雅黑" panose="020B0503020204020204" pitchFamily="34" charset="-122"/>
                  <a:cs typeface="+mn-ea"/>
                  <a:sym typeface="Agency FB" panose="020B0503020202020204" pitchFamily="34" charset="0"/>
                </a:endParaRPr>
              </a:p>
            </p:txBody>
          </p:sp>
          <p:sp>
            <p:nvSpPr>
              <p:cNvPr id="31" name="Oval 13">
                <a:extLst>
                  <a:ext uri="{FF2B5EF4-FFF2-40B4-BE49-F238E27FC236}">
                    <a16:creationId xmlns:a16="http://schemas.microsoft.com/office/drawing/2014/main" xmlns="" id="{116D8B65-EA18-4103-9A7C-4B9D55F660D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48" y="1000"/>
                <a:ext cx="801" cy="80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Agency FB" panose="020B0503020202020204" pitchFamily="34" charset="0"/>
                  <a:ea typeface="微软雅黑" panose="020B0503020204020204" pitchFamily="34" charset="-122"/>
                  <a:cs typeface="+mn-ea"/>
                  <a:sym typeface="Agency FB" panose="020B0503020202020204" pitchFamily="34" charset="0"/>
                </a:endParaRPr>
              </a:p>
            </p:txBody>
          </p:sp>
          <p:sp>
            <p:nvSpPr>
              <p:cNvPr id="32" name="Oval 14">
                <a:extLst>
                  <a:ext uri="{FF2B5EF4-FFF2-40B4-BE49-F238E27FC236}">
                    <a16:creationId xmlns:a16="http://schemas.microsoft.com/office/drawing/2014/main" xmlns="" id="{281D72D5-07E5-4CA3-A777-894617914AF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77" y="1028"/>
                <a:ext cx="746" cy="747"/>
              </a:xfrm>
              <a:prstGeom prst="ellipse">
                <a:avLst/>
              </a:prstGeom>
              <a:solidFill>
                <a:schemeClr val="tx2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Agency FB" panose="020B0503020202020204" pitchFamily="34" charset="0"/>
                  <a:ea typeface="微软雅黑" panose="020B0503020204020204" pitchFamily="34" charset="-122"/>
                  <a:cs typeface="+mn-ea"/>
                  <a:sym typeface="Agency FB" panose="020B0503020202020204" pitchFamily="34" charset="0"/>
                </a:endParaRPr>
              </a:p>
            </p:txBody>
          </p:sp>
        </p:grpSp>
        <p:sp>
          <p:nvSpPr>
            <p:cNvPr id="5" name="TextBox 16">
              <a:extLst>
                <a:ext uri="{FF2B5EF4-FFF2-40B4-BE49-F238E27FC236}">
                  <a16:creationId xmlns:a16="http://schemas.microsoft.com/office/drawing/2014/main" xmlns="" id="{2C2FA913-8AB2-4735-BBC1-B27BC77486E4}"/>
                </a:ext>
              </a:extLst>
            </p:cNvPr>
            <p:cNvSpPr txBox="1"/>
            <p:nvPr/>
          </p:nvSpPr>
          <p:spPr>
            <a:xfrm>
              <a:off x="3711790" y="1734716"/>
              <a:ext cx="1619262" cy="1088268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0"/>
              <a:r>
                <a:rPr lang="en-US" sz="1600" b="1" dirty="0">
                  <a:solidFill>
                    <a:schemeClr val="bg1"/>
                  </a:solidFill>
                  <a:latin typeface="Agency FB" panose="020B0503020202020204" pitchFamily="34" charset="0"/>
                  <a:ea typeface="微软雅黑" panose="020B0503020204020204" pitchFamily="34" charset="-122"/>
                  <a:cs typeface="+mn-ea"/>
                  <a:sym typeface="Agency FB" panose="020B0503020202020204" pitchFamily="34" charset="0"/>
                </a:rPr>
                <a:t>Strength:</a:t>
              </a:r>
            </a:p>
            <a:p>
              <a:pPr algn="ctr" rtl="0"/>
              <a:r>
                <a:rPr lang="en-US" sz="1400" dirty="0">
                  <a:solidFill>
                    <a:schemeClr val="bg1"/>
                  </a:solidFill>
                  <a:latin typeface="Agency FB" panose="020B0503020202020204" pitchFamily="34" charset="0"/>
                  <a:ea typeface="微软雅黑" panose="020B0503020204020204" pitchFamily="34" charset="-122"/>
                  <a:cs typeface="+mn-ea"/>
                  <a:sym typeface="Agency FB" panose="020B0503020202020204" pitchFamily="34" charset="0"/>
                </a:rPr>
                <a:t> </a:t>
              </a:r>
              <a:r>
                <a:rPr lang="en-US" sz="1000" dirty="0" err="1">
                  <a:solidFill>
                    <a:schemeClr val="bg1"/>
                  </a:solidFill>
                  <a:latin typeface="Agency FB" panose="020B0503020202020204" pitchFamily="34" charset="0"/>
                  <a:ea typeface="微软雅黑" panose="020B0503020204020204" pitchFamily="34" charset="-122"/>
                  <a:cs typeface="+mn-ea"/>
                  <a:sym typeface="Agency FB" panose="020B0503020202020204" pitchFamily="34" charset="0"/>
                </a:rPr>
                <a:t>Lorem</a:t>
              </a:r>
              <a:r>
                <a:rPr lang="en-US" sz="1000" dirty="0">
                  <a:solidFill>
                    <a:schemeClr val="bg1"/>
                  </a:solidFill>
                  <a:latin typeface="Agency FB" panose="020B0503020202020204" pitchFamily="34" charset="0"/>
                  <a:ea typeface="微软雅黑" panose="020B0503020204020204" pitchFamily="34" charset="-122"/>
                  <a:cs typeface="+mn-ea"/>
                  <a:sym typeface="Agency FB" panose="020B0503020202020204" pitchFamily="34" charset="0"/>
                </a:rPr>
                <a:t> episode </a:t>
              </a:r>
              <a:r>
                <a:rPr lang="en-US" sz="1000" dirty="0" err="1">
                  <a:solidFill>
                    <a:schemeClr val="bg1"/>
                  </a:solidFill>
                  <a:latin typeface="Agency FB" panose="020B0503020202020204" pitchFamily="34" charset="0"/>
                  <a:ea typeface="微软雅黑" panose="020B0503020204020204" pitchFamily="34" charset="-122"/>
                  <a:cs typeface="+mn-ea"/>
                  <a:sym typeface="Agency FB" panose="020B0503020202020204" pitchFamily="34" charset="0"/>
                </a:rPr>
                <a:t>khor</a:t>
              </a:r>
              <a:r>
                <a:rPr lang="en-US" sz="1000" dirty="0">
                  <a:solidFill>
                    <a:schemeClr val="bg1"/>
                  </a:solidFill>
                  <a:latin typeface="Agency FB" panose="020B0503020202020204" pitchFamily="34" charset="0"/>
                  <a:ea typeface="微软雅黑" panose="020B0503020204020204" pitchFamily="34" charset="-122"/>
                  <a:cs typeface="+mn-ea"/>
                  <a:sym typeface="Agency FB" panose="020B0503020202020204" pitchFamily="34" charset="0"/>
                </a:rPr>
                <a:t> man </a:t>
              </a:r>
              <a:r>
                <a:rPr lang="en-US" sz="1000" dirty="0" err="1">
                  <a:solidFill>
                    <a:schemeClr val="bg1"/>
                  </a:solidFill>
                  <a:latin typeface="Agency FB" panose="020B0503020202020204" pitchFamily="34" charset="0"/>
                  <a:ea typeface="微软雅黑" panose="020B0503020204020204" pitchFamily="34" charset="-122"/>
                  <a:cs typeface="+mn-ea"/>
                  <a:sym typeface="Agency FB" panose="020B0503020202020204" pitchFamily="34" charset="0"/>
                </a:rPr>
                <a:t>episide</a:t>
              </a:r>
              <a:r>
                <a:rPr lang="en-US" sz="1000" dirty="0">
                  <a:solidFill>
                    <a:schemeClr val="bg1"/>
                  </a:solidFill>
                  <a:latin typeface="Agency FB" panose="020B0503020202020204" pitchFamily="34" charset="0"/>
                  <a:ea typeface="微软雅黑" panose="020B0503020204020204" pitchFamily="34" charset="-122"/>
                  <a:cs typeface="+mn-ea"/>
                  <a:sym typeface="Agency FB" panose="020B0503020202020204" pitchFamily="34" charset="0"/>
                </a:rPr>
                <a:t> </a:t>
              </a:r>
              <a:r>
                <a:rPr lang="en-US" sz="1000" dirty="0" err="1">
                  <a:solidFill>
                    <a:schemeClr val="bg1"/>
                  </a:solidFill>
                  <a:latin typeface="Agency FB" panose="020B0503020202020204" pitchFamily="34" charset="0"/>
                  <a:ea typeface="微软雅黑" panose="020B0503020204020204" pitchFamily="34" charset="-122"/>
                  <a:cs typeface="+mn-ea"/>
                  <a:sym typeface="Agency FB" panose="020B0503020202020204" pitchFamily="34" charset="0"/>
                </a:rPr>
                <a:t>italia</a:t>
              </a:r>
              <a:r>
                <a:rPr lang="en-US" sz="1000" dirty="0">
                  <a:solidFill>
                    <a:schemeClr val="bg1"/>
                  </a:solidFill>
                  <a:latin typeface="Agency FB" panose="020B0503020202020204" pitchFamily="34" charset="0"/>
                  <a:ea typeface="微软雅黑" panose="020B0503020204020204" pitchFamily="34" charset="-122"/>
                  <a:cs typeface="+mn-ea"/>
                  <a:sym typeface="Agency FB" panose="020B0503020202020204" pitchFamily="34" charset="0"/>
                </a:rPr>
                <a:t> </a:t>
              </a:r>
              <a:r>
                <a:rPr lang="en-US" sz="1000" dirty="0" err="1">
                  <a:solidFill>
                    <a:schemeClr val="bg1"/>
                  </a:solidFill>
                  <a:latin typeface="Agency FB" panose="020B0503020202020204" pitchFamily="34" charset="0"/>
                  <a:ea typeface="微软雅黑" panose="020B0503020204020204" pitchFamily="34" charset="-122"/>
                  <a:cs typeface="+mn-ea"/>
                  <a:sym typeface="Agency FB" panose="020B0503020202020204" pitchFamily="34" charset="0"/>
                </a:rPr>
                <a:t>miandn</a:t>
              </a:r>
              <a:r>
                <a:rPr lang="en-US" sz="1000" dirty="0">
                  <a:solidFill>
                    <a:schemeClr val="bg1"/>
                  </a:solidFill>
                  <a:latin typeface="Agency FB" panose="020B0503020202020204" pitchFamily="34" charset="0"/>
                  <a:ea typeface="微软雅黑" panose="020B0503020204020204" pitchFamily="34" charset="-122"/>
                  <a:cs typeface="+mn-ea"/>
                  <a:sym typeface="Agency FB" panose="020B0503020202020204" pitchFamily="34" charset="0"/>
                </a:rPr>
                <a:t> </a:t>
              </a:r>
              <a:r>
                <a:rPr lang="en-US" sz="1000" dirty="0" err="1">
                  <a:solidFill>
                    <a:schemeClr val="bg1"/>
                  </a:solidFill>
                  <a:latin typeface="Agency FB" panose="020B0503020202020204" pitchFamily="34" charset="0"/>
                  <a:ea typeface="微软雅黑" panose="020B0503020204020204" pitchFamily="34" charset="-122"/>
                  <a:cs typeface="+mn-ea"/>
                  <a:sym typeface="Agency FB" panose="020B0503020202020204" pitchFamily="34" charset="0"/>
                </a:rPr>
                <a:t>lorem</a:t>
              </a:r>
              <a:r>
                <a:rPr lang="en-US" sz="1000" dirty="0">
                  <a:solidFill>
                    <a:schemeClr val="bg1"/>
                  </a:solidFill>
                  <a:latin typeface="Agency FB" panose="020B0503020202020204" pitchFamily="34" charset="0"/>
                  <a:ea typeface="微软雅黑" panose="020B0503020204020204" pitchFamily="34" charset="-122"/>
                  <a:cs typeface="+mn-ea"/>
                  <a:sym typeface="Agency FB" panose="020B0503020202020204" pitchFamily="34" charset="0"/>
                </a:rPr>
                <a:t> </a:t>
              </a:r>
              <a:r>
                <a:rPr lang="en-US" sz="1000" dirty="0" err="1">
                  <a:solidFill>
                    <a:schemeClr val="bg1"/>
                  </a:solidFill>
                  <a:latin typeface="Agency FB" panose="020B0503020202020204" pitchFamily="34" charset="0"/>
                  <a:ea typeface="微软雅黑" panose="020B0503020204020204" pitchFamily="34" charset="-122"/>
                  <a:cs typeface="+mn-ea"/>
                  <a:sym typeface="Agency FB" panose="020B0503020202020204" pitchFamily="34" charset="0"/>
                </a:rPr>
                <a:t>manchori</a:t>
              </a:r>
              <a:r>
                <a:rPr lang="en-US" sz="1000" dirty="0">
                  <a:solidFill>
                    <a:schemeClr val="bg1"/>
                  </a:solidFill>
                  <a:latin typeface="Agency FB" panose="020B0503020202020204" pitchFamily="34" charset="0"/>
                  <a:ea typeface="微软雅黑" panose="020B0503020204020204" pitchFamily="34" charset="-122"/>
                  <a:cs typeface="+mn-ea"/>
                  <a:sym typeface="Agency FB" panose="020B0503020202020204" pitchFamily="34" charset="0"/>
                </a:rPr>
                <a:t> </a:t>
              </a:r>
              <a:r>
                <a:rPr lang="en-US" sz="1000" dirty="0" err="1">
                  <a:solidFill>
                    <a:schemeClr val="bg1"/>
                  </a:solidFill>
                  <a:latin typeface="Agency FB" panose="020B0503020202020204" pitchFamily="34" charset="0"/>
                  <a:ea typeface="微软雅黑" panose="020B0503020204020204" pitchFamily="34" charset="-122"/>
                  <a:cs typeface="+mn-ea"/>
                  <a:sym typeface="Agency FB" panose="020B0503020202020204" pitchFamily="34" charset="0"/>
                </a:rPr>
                <a:t>khor</a:t>
              </a:r>
              <a:r>
                <a:rPr lang="en-US" sz="1000" dirty="0">
                  <a:solidFill>
                    <a:schemeClr val="bg1"/>
                  </a:solidFill>
                  <a:latin typeface="Agency FB" panose="020B0503020202020204" pitchFamily="34" charset="0"/>
                  <a:ea typeface="微软雅黑" panose="020B0503020204020204" pitchFamily="34" charset="-122"/>
                  <a:cs typeface="+mn-ea"/>
                  <a:sym typeface="Agency FB" panose="020B0503020202020204" pitchFamily="34" charset="0"/>
                </a:rPr>
                <a:t> </a:t>
              </a:r>
              <a:r>
                <a:rPr lang="en-US" sz="1000" dirty="0" err="1">
                  <a:solidFill>
                    <a:schemeClr val="bg1"/>
                  </a:solidFill>
                  <a:latin typeface="Agency FB" panose="020B0503020202020204" pitchFamily="34" charset="0"/>
                  <a:ea typeface="微软雅黑" panose="020B0503020204020204" pitchFamily="34" charset="-122"/>
                  <a:cs typeface="+mn-ea"/>
                  <a:sym typeface="Agency FB" panose="020B0503020202020204" pitchFamily="34" charset="0"/>
                </a:rPr>
                <a:t>ke</a:t>
              </a:r>
              <a:r>
                <a:rPr lang="en-US" sz="1000" dirty="0">
                  <a:solidFill>
                    <a:schemeClr val="bg1"/>
                  </a:solidFill>
                  <a:latin typeface="Agency FB" panose="020B0503020202020204" pitchFamily="34" charset="0"/>
                  <a:ea typeface="微软雅黑" panose="020B0503020204020204" pitchFamily="34" charset="-122"/>
                  <a:cs typeface="+mn-ea"/>
                  <a:sym typeface="Agency FB" panose="020B0503020202020204" pitchFamily="34" charset="0"/>
                </a:rPr>
                <a:t> </a:t>
              </a:r>
              <a:r>
                <a:rPr lang="en-US" sz="1000" dirty="0" err="1">
                  <a:solidFill>
                    <a:schemeClr val="bg1"/>
                  </a:solidFill>
                  <a:latin typeface="Agency FB" panose="020B0503020202020204" pitchFamily="34" charset="0"/>
                  <a:ea typeface="微软雅黑" panose="020B0503020204020204" pitchFamily="34" charset="-122"/>
                  <a:cs typeface="+mn-ea"/>
                  <a:sym typeface="Agency FB" panose="020B0503020202020204" pitchFamily="34" charset="0"/>
                </a:rPr>
                <a:t>nashi</a:t>
              </a:r>
              <a:r>
                <a:rPr lang="en-US" sz="1000" dirty="0">
                  <a:solidFill>
                    <a:schemeClr val="bg1"/>
                  </a:solidFill>
                  <a:latin typeface="Agency FB" panose="020B0503020202020204" pitchFamily="34" charset="0"/>
                  <a:ea typeface="微软雅黑" panose="020B0503020204020204" pitchFamily="34" charset="-122"/>
                  <a:cs typeface="+mn-ea"/>
                  <a:sym typeface="Agency FB" panose="020B0503020202020204" pitchFamily="34" charset="0"/>
                </a:rPr>
                <a:t>.</a:t>
              </a:r>
            </a:p>
          </p:txBody>
        </p:sp>
        <p:sp>
          <p:nvSpPr>
            <p:cNvPr id="6" name="TextBox 18">
              <a:extLst>
                <a:ext uri="{FF2B5EF4-FFF2-40B4-BE49-F238E27FC236}">
                  <a16:creationId xmlns:a16="http://schemas.microsoft.com/office/drawing/2014/main" xmlns="" id="{5F978311-62E5-46F3-B278-A27032740612}"/>
                </a:ext>
              </a:extLst>
            </p:cNvPr>
            <p:cNvSpPr txBox="1"/>
            <p:nvPr/>
          </p:nvSpPr>
          <p:spPr>
            <a:xfrm>
              <a:off x="6791927" y="1730228"/>
              <a:ext cx="1619262" cy="1088268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0"/>
              <a:r>
                <a:rPr lang="en-US" sz="1600" b="1" dirty="0">
                  <a:solidFill>
                    <a:schemeClr val="bg1"/>
                  </a:solidFill>
                  <a:latin typeface="Agency FB" panose="020B0503020202020204" pitchFamily="34" charset="0"/>
                  <a:ea typeface="微软雅黑" panose="020B0503020204020204" pitchFamily="34" charset="-122"/>
                  <a:cs typeface="+mn-ea"/>
                  <a:sym typeface="Agency FB" panose="020B0503020202020204" pitchFamily="34" charset="0"/>
                </a:rPr>
                <a:t>Weakness:</a:t>
              </a:r>
            </a:p>
            <a:p>
              <a:pPr algn="ctr" rtl="0"/>
              <a:r>
                <a:rPr lang="en-US" sz="1400" dirty="0">
                  <a:solidFill>
                    <a:schemeClr val="bg1"/>
                  </a:solidFill>
                  <a:latin typeface="Agency FB" panose="020B0503020202020204" pitchFamily="34" charset="0"/>
                  <a:ea typeface="微软雅黑" panose="020B0503020204020204" pitchFamily="34" charset="-122"/>
                  <a:cs typeface="+mn-ea"/>
                  <a:sym typeface="Agency FB" panose="020B0503020202020204" pitchFamily="34" charset="0"/>
                </a:rPr>
                <a:t> </a:t>
              </a:r>
              <a:r>
                <a:rPr lang="en-US" sz="1000" dirty="0" err="1">
                  <a:solidFill>
                    <a:schemeClr val="bg1"/>
                  </a:solidFill>
                  <a:latin typeface="Agency FB" panose="020B0503020202020204" pitchFamily="34" charset="0"/>
                  <a:ea typeface="微软雅黑" panose="020B0503020204020204" pitchFamily="34" charset="-122"/>
                  <a:cs typeface="+mn-ea"/>
                  <a:sym typeface="Agency FB" panose="020B0503020202020204" pitchFamily="34" charset="0"/>
                </a:rPr>
                <a:t>Lorem</a:t>
              </a:r>
              <a:r>
                <a:rPr lang="en-US" sz="1000" dirty="0">
                  <a:solidFill>
                    <a:schemeClr val="bg1"/>
                  </a:solidFill>
                  <a:latin typeface="Agency FB" panose="020B0503020202020204" pitchFamily="34" charset="0"/>
                  <a:ea typeface="微软雅黑" panose="020B0503020204020204" pitchFamily="34" charset="-122"/>
                  <a:cs typeface="+mn-ea"/>
                  <a:sym typeface="Agency FB" panose="020B0503020202020204" pitchFamily="34" charset="0"/>
                </a:rPr>
                <a:t> episode </a:t>
              </a:r>
              <a:r>
                <a:rPr lang="en-US" sz="1000" dirty="0" err="1">
                  <a:solidFill>
                    <a:schemeClr val="bg1"/>
                  </a:solidFill>
                  <a:latin typeface="Agency FB" panose="020B0503020202020204" pitchFamily="34" charset="0"/>
                  <a:ea typeface="微软雅黑" panose="020B0503020204020204" pitchFamily="34" charset="-122"/>
                  <a:cs typeface="+mn-ea"/>
                  <a:sym typeface="Agency FB" panose="020B0503020202020204" pitchFamily="34" charset="0"/>
                </a:rPr>
                <a:t>khor</a:t>
              </a:r>
              <a:r>
                <a:rPr lang="en-US" sz="1000" dirty="0">
                  <a:solidFill>
                    <a:schemeClr val="bg1"/>
                  </a:solidFill>
                  <a:latin typeface="Agency FB" panose="020B0503020202020204" pitchFamily="34" charset="0"/>
                  <a:ea typeface="微软雅黑" panose="020B0503020204020204" pitchFamily="34" charset="-122"/>
                  <a:cs typeface="+mn-ea"/>
                  <a:sym typeface="Agency FB" panose="020B0503020202020204" pitchFamily="34" charset="0"/>
                </a:rPr>
                <a:t> man </a:t>
              </a:r>
              <a:r>
                <a:rPr lang="en-US" sz="1000" dirty="0" err="1">
                  <a:solidFill>
                    <a:schemeClr val="bg1"/>
                  </a:solidFill>
                  <a:latin typeface="Agency FB" panose="020B0503020202020204" pitchFamily="34" charset="0"/>
                  <a:ea typeface="微软雅黑" panose="020B0503020204020204" pitchFamily="34" charset="-122"/>
                  <a:cs typeface="+mn-ea"/>
                  <a:sym typeface="Agency FB" panose="020B0503020202020204" pitchFamily="34" charset="0"/>
                </a:rPr>
                <a:t>episide</a:t>
              </a:r>
              <a:r>
                <a:rPr lang="en-US" sz="1000" dirty="0">
                  <a:solidFill>
                    <a:schemeClr val="bg1"/>
                  </a:solidFill>
                  <a:latin typeface="Agency FB" panose="020B0503020202020204" pitchFamily="34" charset="0"/>
                  <a:ea typeface="微软雅黑" panose="020B0503020204020204" pitchFamily="34" charset="-122"/>
                  <a:cs typeface="+mn-ea"/>
                  <a:sym typeface="Agency FB" panose="020B0503020202020204" pitchFamily="34" charset="0"/>
                </a:rPr>
                <a:t> </a:t>
              </a:r>
              <a:r>
                <a:rPr lang="en-US" sz="1000" dirty="0" err="1">
                  <a:solidFill>
                    <a:schemeClr val="bg1"/>
                  </a:solidFill>
                  <a:latin typeface="Agency FB" panose="020B0503020202020204" pitchFamily="34" charset="0"/>
                  <a:ea typeface="微软雅黑" panose="020B0503020204020204" pitchFamily="34" charset="-122"/>
                  <a:cs typeface="+mn-ea"/>
                  <a:sym typeface="Agency FB" panose="020B0503020202020204" pitchFamily="34" charset="0"/>
                </a:rPr>
                <a:t>italia</a:t>
              </a:r>
              <a:r>
                <a:rPr lang="en-US" sz="1000" dirty="0">
                  <a:solidFill>
                    <a:schemeClr val="bg1"/>
                  </a:solidFill>
                  <a:latin typeface="Agency FB" panose="020B0503020202020204" pitchFamily="34" charset="0"/>
                  <a:ea typeface="微软雅黑" panose="020B0503020204020204" pitchFamily="34" charset="-122"/>
                  <a:cs typeface="+mn-ea"/>
                  <a:sym typeface="Agency FB" panose="020B0503020202020204" pitchFamily="34" charset="0"/>
                </a:rPr>
                <a:t> </a:t>
              </a:r>
              <a:r>
                <a:rPr lang="en-US" sz="1000" dirty="0" err="1">
                  <a:solidFill>
                    <a:schemeClr val="bg1"/>
                  </a:solidFill>
                  <a:latin typeface="Agency FB" panose="020B0503020202020204" pitchFamily="34" charset="0"/>
                  <a:ea typeface="微软雅黑" panose="020B0503020204020204" pitchFamily="34" charset="-122"/>
                  <a:cs typeface="+mn-ea"/>
                  <a:sym typeface="Agency FB" panose="020B0503020202020204" pitchFamily="34" charset="0"/>
                </a:rPr>
                <a:t>miandn</a:t>
              </a:r>
              <a:r>
                <a:rPr lang="en-US" sz="1000" dirty="0">
                  <a:solidFill>
                    <a:schemeClr val="bg1"/>
                  </a:solidFill>
                  <a:latin typeface="Agency FB" panose="020B0503020202020204" pitchFamily="34" charset="0"/>
                  <a:ea typeface="微软雅黑" panose="020B0503020204020204" pitchFamily="34" charset="-122"/>
                  <a:cs typeface="+mn-ea"/>
                  <a:sym typeface="Agency FB" panose="020B0503020202020204" pitchFamily="34" charset="0"/>
                </a:rPr>
                <a:t> </a:t>
              </a:r>
              <a:r>
                <a:rPr lang="en-US" sz="1000" dirty="0" err="1">
                  <a:solidFill>
                    <a:schemeClr val="bg1"/>
                  </a:solidFill>
                  <a:latin typeface="Agency FB" panose="020B0503020202020204" pitchFamily="34" charset="0"/>
                  <a:ea typeface="微软雅黑" panose="020B0503020204020204" pitchFamily="34" charset="-122"/>
                  <a:cs typeface="+mn-ea"/>
                  <a:sym typeface="Agency FB" panose="020B0503020202020204" pitchFamily="34" charset="0"/>
                </a:rPr>
                <a:t>lorem</a:t>
              </a:r>
              <a:r>
                <a:rPr lang="en-US" sz="1000" dirty="0">
                  <a:solidFill>
                    <a:schemeClr val="bg1"/>
                  </a:solidFill>
                  <a:latin typeface="Agency FB" panose="020B0503020202020204" pitchFamily="34" charset="0"/>
                  <a:ea typeface="微软雅黑" panose="020B0503020204020204" pitchFamily="34" charset="-122"/>
                  <a:cs typeface="+mn-ea"/>
                  <a:sym typeface="Agency FB" panose="020B0503020202020204" pitchFamily="34" charset="0"/>
                </a:rPr>
                <a:t> </a:t>
              </a:r>
              <a:r>
                <a:rPr lang="en-US" sz="1000" dirty="0" err="1">
                  <a:solidFill>
                    <a:schemeClr val="bg1"/>
                  </a:solidFill>
                  <a:latin typeface="Agency FB" panose="020B0503020202020204" pitchFamily="34" charset="0"/>
                  <a:ea typeface="微软雅黑" panose="020B0503020204020204" pitchFamily="34" charset="-122"/>
                  <a:cs typeface="+mn-ea"/>
                  <a:sym typeface="Agency FB" panose="020B0503020202020204" pitchFamily="34" charset="0"/>
                </a:rPr>
                <a:t>manchori</a:t>
              </a:r>
              <a:r>
                <a:rPr lang="en-US" sz="1000" dirty="0">
                  <a:solidFill>
                    <a:schemeClr val="bg1"/>
                  </a:solidFill>
                  <a:latin typeface="Agency FB" panose="020B0503020202020204" pitchFamily="34" charset="0"/>
                  <a:ea typeface="微软雅黑" panose="020B0503020204020204" pitchFamily="34" charset="-122"/>
                  <a:cs typeface="+mn-ea"/>
                  <a:sym typeface="Agency FB" panose="020B0503020202020204" pitchFamily="34" charset="0"/>
                </a:rPr>
                <a:t> </a:t>
              </a:r>
              <a:r>
                <a:rPr lang="en-US" sz="1000" dirty="0" err="1">
                  <a:solidFill>
                    <a:schemeClr val="bg1"/>
                  </a:solidFill>
                  <a:latin typeface="Agency FB" panose="020B0503020202020204" pitchFamily="34" charset="0"/>
                  <a:ea typeface="微软雅黑" panose="020B0503020204020204" pitchFamily="34" charset="-122"/>
                  <a:cs typeface="+mn-ea"/>
                  <a:sym typeface="Agency FB" panose="020B0503020202020204" pitchFamily="34" charset="0"/>
                </a:rPr>
                <a:t>khor</a:t>
              </a:r>
              <a:r>
                <a:rPr lang="en-US" sz="1000" dirty="0">
                  <a:solidFill>
                    <a:schemeClr val="bg1"/>
                  </a:solidFill>
                  <a:latin typeface="Agency FB" panose="020B0503020202020204" pitchFamily="34" charset="0"/>
                  <a:ea typeface="微软雅黑" panose="020B0503020204020204" pitchFamily="34" charset="-122"/>
                  <a:cs typeface="+mn-ea"/>
                  <a:sym typeface="Agency FB" panose="020B0503020202020204" pitchFamily="34" charset="0"/>
                </a:rPr>
                <a:t> </a:t>
              </a:r>
              <a:r>
                <a:rPr lang="en-US" sz="1000" dirty="0" err="1">
                  <a:solidFill>
                    <a:schemeClr val="bg1"/>
                  </a:solidFill>
                  <a:latin typeface="Agency FB" panose="020B0503020202020204" pitchFamily="34" charset="0"/>
                  <a:ea typeface="微软雅黑" panose="020B0503020204020204" pitchFamily="34" charset="-122"/>
                  <a:cs typeface="+mn-ea"/>
                  <a:sym typeface="Agency FB" panose="020B0503020202020204" pitchFamily="34" charset="0"/>
                </a:rPr>
                <a:t>ke</a:t>
              </a:r>
              <a:r>
                <a:rPr lang="en-US" sz="1000" dirty="0">
                  <a:solidFill>
                    <a:schemeClr val="bg1"/>
                  </a:solidFill>
                  <a:latin typeface="Agency FB" panose="020B0503020202020204" pitchFamily="34" charset="0"/>
                  <a:ea typeface="微软雅黑" panose="020B0503020204020204" pitchFamily="34" charset="-122"/>
                  <a:cs typeface="+mn-ea"/>
                  <a:sym typeface="Agency FB" panose="020B0503020202020204" pitchFamily="34" charset="0"/>
                </a:rPr>
                <a:t> </a:t>
              </a:r>
              <a:r>
                <a:rPr lang="en-US" sz="1000" dirty="0" err="1">
                  <a:solidFill>
                    <a:schemeClr val="bg1"/>
                  </a:solidFill>
                  <a:latin typeface="Agency FB" panose="020B0503020202020204" pitchFamily="34" charset="0"/>
                  <a:ea typeface="微软雅黑" panose="020B0503020204020204" pitchFamily="34" charset="-122"/>
                  <a:cs typeface="+mn-ea"/>
                  <a:sym typeface="Agency FB" panose="020B0503020202020204" pitchFamily="34" charset="0"/>
                </a:rPr>
                <a:t>nashi</a:t>
              </a:r>
              <a:r>
                <a:rPr lang="en-US" sz="1000" dirty="0">
                  <a:solidFill>
                    <a:schemeClr val="bg1"/>
                  </a:solidFill>
                  <a:latin typeface="Agency FB" panose="020B0503020202020204" pitchFamily="34" charset="0"/>
                  <a:ea typeface="微软雅黑" panose="020B0503020204020204" pitchFamily="34" charset="-122"/>
                  <a:cs typeface="+mn-ea"/>
                  <a:sym typeface="Agency FB" panose="020B0503020202020204" pitchFamily="34" charset="0"/>
                </a:rPr>
                <a:t>.</a:t>
              </a:r>
            </a:p>
          </p:txBody>
        </p:sp>
        <p:sp>
          <p:nvSpPr>
            <p:cNvPr id="8" name="TextBox 20">
              <a:extLst>
                <a:ext uri="{FF2B5EF4-FFF2-40B4-BE49-F238E27FC236}">
                  <a16:creationId xmlns:a16="http://schemas.microsoft.com/office/drawing/2014/main" xmlns="" id="{EA6461C7-DAEF-49FA-A625-CE7E0EC84897}"/>
                </a:ext>
              </a:extLst>
            </p:cNvPr>
            <p:cNvSpPr txBox="1"/>
            <p:nvPr/>
          </p:nvSpPr>
          <p:spPr>
            <a:xfrm>
              <a:off x="6771266" y="4835131"/>
              <a:ext cx="1619262" cy="1088268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0"/>
              <a:r>
                <a:rPr lang="en-US" sz="1600" b="1" dirty="0" err="1">
                  <a:solidFill>
                    <a:schemeClr val="bg1"/>
                  </a:solidFill>
                  <a:latin typeface="Agency FB" panose="020B0503020202020204" pitchFamily="34" charset="0"/>
                  <a:ea typeface="微软雅黑" panose="020B0503020204020204" pitchFamily="34" charset="-122"/>
                  <a:cs typeface="+mn-ea"/>
                  <a:sym typeface="Agency FB" panose="020B0503020202020204" pitchFamily="34" charset="0"/>
                </a:rPr>
                <a:t>Oppurtunities</a:t>
              </a:r>
              <a:r>
                <a:rPr lang="en-US" sz="1600" b="1" dirty="0">
                  <a:solidFill>
                    <a:schemeClr val="bg1"/>
                  </a:solidFill>
                  <a:latin typeface="Agency FB" panose="020B0503020202020204" pitchFamily="34" charset="0"/>
                  <a:ea typeface="微软雅黑" panose="020B0503020204020204" pitchFamily="34" charset="-122"/>
                  <a:cs typeface="+mn-ea"/>
                  <a:sym typeface="Agency FB" panose="020B0503020202020204" pitchFamily="34" charset="0"/>
                </a:rPr>
                <a:t>:</a:t>
              </a:r>
            </a:p>
            <a:p>
              <a:pPr algn="ctr" rtl="0"/>
              <a:r>
                <a:rPr lang="en-US" sz="1400" dirty="0">
                  <a:solidFill>
                    <a:schemeClr val="bg1"/>
                  </a:solidFill>
                  <a:latin typeface="Agency FB" panose="020B0503020202020204" pitchFamily="34" charset="0"/>
                  <a:ea typeface="微软雅黑" panose="020B0503020204020204" pitchFamily="34" charset="-122"/>
                  <a:cs typeface="+mn-ea"/>
                  <a:sym typeface="Agency FB" panose="020B0503020202020204" pitchFamily="34" charset="0"/>
                </a:rPr>
                <a:t> </a:t>
              </a:r>
              <a:r>
                <a:rPr lang="en-US" sz="1000" dirty="0" err="1">
                  <a:solidFill>
                    <a:schemeClr val="bg1"/>
                  </a:solidFill>
                  <a:latin typeface="Agency FB" panose="020B0503020202020204" pitchFamily="34" charset="0"/>
                  <a:ea typeface="微软雅黑" panose="020B0503020204020204" pitchFamily="34" charset="-122"/>
                  <a:cs typeface="+mn-ea"/>
                  <a:sym typeface="Agency FB" panose="020B0503020202020204" pitchFamily="34" charset="0"/>
                </a:rPr>
                <a:t>Lorem</a:t>
              </a:r>
              <a:r>
                <a:rPr lang="en-US" sz="1000" dirty="0">
                  <a:solidFill>
                    <a:schemeClr val="bg1"/>
                  </a:solidFill>
                  <a:latin typeface="Agency FB" panose="020B0503020202020204" pitchFamily="34" charset="0"/>
                  <a:ea typeface="微软雅黑" panose="020B0503020204020204" pitchFamily="34" charset="-122"/>
                  <a:cs typeface="+mn-ea"/>
                  <a:sym typeface="Agency FB" panose="020B0503020202020204" pitchFamily="34" charset="0"/>
                </a:rPr>
                <a:t> episode </a:t>
              </a:r>
              <a:r>
                <a:rPr lang="en-US" sz="1000" dirty="0" err="1">
                  <a:solidFill>
                    <a:schemeClr val="bg1"/>
                  </a:solidFill>
                  <a:latin typeface="Agency FB" panose="020B0503020202020204" pitchFamily="34" charset="0"/>
                  <a:ea typeface="微软雅黑" panose="020B0503020204020204" pitchFamily="34" charset="-122"/>
                  <a:cs typeface="+mn-ea"/>
                  <a:sym typeface="Agency FB" panose="020B0503020202020204" pitchFamily="34" charset="0"/>
                </a:rPr>
                <a:t>khor</a:t>
              </a:r>
              <a:r>
                <a:rPr lang="en-US" sz="1000" dirty="0">
                  <a:solidFill>
                    <a:schemeClr val="bg1"/>
                  </a:solidFill>
                  <a:latin typeface="Agency FB" panose="020B0503020202020204" pitchFamily="34" charset="0"/>
                  <a:ea typeface="微软雅黑" panose="020B0503020204020204" pitchFamily="34" charset="-122"/>
                  <a:cs typeface="+mn-ea"/>
                  <a:sym typeface="Agency FB" panose="020B0503020202020204" pitchFamily="34" charset="0"/>
                </a:rPr>
                <a:t> man </a:t>
              </a:r>
              <a:r>
                <a:rPr lang="en-US" sz="1000" dirty="0" err="1">
                  <a:solidFill>
                    <a:schemeClr val="bg1"/>
                  </a:solidFill>
                  <a:latin typeface="Agency FB" panose="020B0503020202020204" pitchFamily="34" charset="0"/>
                  <a:ea typeface="微软雅黑" panose="020B0503020204020204" pitchFamily="34" charset="-122"/>
                  <a:cs typeface="+mn-ea"/>
                  <a:sym typeface="Agency FB" panose="020B0503020202020204" pitchFamily="34" charset="0"/>
                </a:rPr>
                <a:t>episide</a:t>
              </a:r>
              <a:r>
                <a:rPr lang="en-US" sz="1000" dirty="0">
                  <a:solidFill>
                    <a:schemeClr val="bg1"/>
                  </a:solidFill>
                  <a:latin typeface="Agency FB" panose="020B0503020202020204" pitchFamily="34" charset="0"/>
                  <a:ea typeface="微软雅黑" panose="020B0503020204020204" pitchFamily="34" charset="-122"/>
                  <a:cs typeface="+mn-ea"/>
                  <a:sym typeface="Agency FB" panose="020B0503020202020204" pitchFamily="34" charset="0"/>
                </a:rPr>
                <a:t> </a:t>
              </a:r>
              <a:r>
                <a:rPr lang="en-US" sz="1000" dirty="0" err="1">
                  <a:solidFill>
                    <a:schemeClr val="bg1"/>
                  </a:solidFill>
                  <a:latin typeface="Agency FB" panose="020B0503020202020204" pitchFamily="34" charset="0"/>
                  <a:ea typeface="微软雅黑" panose="020B0503020204020204" pitchFamily="34" charset="-122"/>
                  <a:cs typeface="+mn-ea"/>
                  <a:sym typeface="Agency FB" panose="020B0503020202020204" pitchFamily="34" charset="0"/>
                </a:rPr>
                <a:t>italia</a:t>
              </a:r>
              <a:r>
                <a:rPr lang="en-US" sz="1000" dirty="0">
                  <a:solidFill>
                    <a:schemeClr val="bg1"/>
                  </a:solidFill>
                  <a:latin typeface="Agency FB" panose="020B0503020202020204" pitchFamily="34" charset="0"/>
                  <a:ea typeface="微软雅黑" panose="020B0503020204020204" pitchFamily="34" charset="-122"/>
                  <a:cs typeface="+mn-ea"/>
                  <a:sym typeface="Agency FB" panose="020B0503020202020204" pitchFamily="34" charset="0"/>
                </a:rPr>
                <a:t> </a:t>
              </a:r>
              <a:r>
                <a:rPr lang="en-US" sz="1000" dirty="0" err="1">
                  <a:solidFill>
                    <a:schemeClr val="bg1"/>
                  </a:solidFill>
                  <a:latin typeface="Agency FB" panose="020B0503020202020204" pitchFamily="34" charset="0"/>
                  <a:ea typeface="微软雅黑" panose="020B0503020204020204" pitchFamily="34" charset="-122"/>
                  <a:cs typeface="+mn-ea"/>
                  <a:sym typeface="Agency FB" panose="020B0503020202020204" pitchFamily="34" charset="0"/>
                </a:rPr>
                <a:t>miandn</a:t>
              </a:r>
              <a:r>
                <a:rPr lang="en-US" sz="1000" dirty="0">
                  <a:solidFill>
                    <a:schemeClr val="bg1"/>
                  </a:solidFill>
                  <a:latin typeface="Agency FB" panose="020B0503020202020204" pitchFamily="34" charset="0"/>
                  <a:ea typeface="微软雅黑" panose="020B0503020204020204" pitchFamily="34" charset="-122"/>
                  <a:cs typeface="+mn-ea"/>
                  <a:sym typeface="Agency FB" panose="020B0503020202020204" pitchFamily="34" charset="0"/>
                </a:rPr>
                <a:t> </a:t>
              </a:r>
              <a:r>
                <a:rPr lang="en-US" sz="1000" dirty="0" err="1">
                  <a:solidFill>
                    <a:schemeClr val="bg1"/>
                  </a:solidFill>
                  <a:latin typeface="Agency FB" panose="020B0503020202020204" pitchFamily="34" charset="0"/>
                  <a:ea typeface="微软雅黑" panose="020B0503020204020204" pitchFamily="34" charset="-122"/>
                  <a:cs typeface="+mn-ea"/>
                  <a:sym typeface="Agency FB" panose="020B0503020202020204" pitchFamily="34" charset="0"/>
                </a:rPr>
                <a:t>lorem</a:t>
              </a:r>
              <a:r>
                <a:rPr lang="en-US" sz="1000" dirty="0">
                  <a:solidFill>
                    <a:schemeClr val="bg1"/>
                  </a:solidFill>
                  <a:latin typeface="Agency FB" panose="020B0503020202020204" pitchFamily="34" charset="0"/>
                  <a:ea typeface="微软雅黑" panose="020B0503020204020204" pitchFamily="34" charset="-122"/>
                  <a:cs typeface="+mn-ea"/>
                  <a:sym typeface="Agency FB" panose="020B0503020202020204" pitchFamily="34" charset="0"/>
                </a:rPr>
                <a:t> </a:t>
              </a:r>
              <a:r>
                <a:rPr lang="en-US" sz="1000" dirty="0" err="1">
                  <a:solidFill>
                    <a:schemeClr val="bg1"/>
                  </a:solidFill>
                  <a:latin typeface="Agency FB" panose="020B0503020202020204" pitchFamily="34" charset="0"/>
                  <a:ea typeface="微软雅黑" panose="020B0503020204020204" pitchFamily="34" charset="-122"/>
                  <a:cs typeface="+mn-ea"/>
                  <a:sym typeface="Agency FB" panose="020B0503020202020204" pitchFamily="34" charset="0"/>
                </a:rPr>
                <a:t>manchori</a:t>
              </a:r>
              <a:r>
                <a:rPr lang="en-US" sz="1000" dirty="0">
                  <a:solidFill>
                    <a:schemeClr val="bg1"/>
                  </a:solidFill>
                  <a:latin typeface="Agency FB" panose="020B0503020202020204" pitchFamily="34" charset="0"/>
                  <a:ea typeface="微软雅黑" panose="020B0503020204020204" pitchFamily="34" charset="-122"/>
                  <a:cs typeface="+mn-ea"/>
                  <a:sym typeface="Agency FB" panose="020B0503020202020204" pitchFamily="34" charset="0"/>
                </a:rPr>
                <a:t> </a:t>
              </a:r>
              <a:r>
                <a:rPr lang="en-US" sz="1000" dirty="0" err="1">
                  <a:solidFill>
                    <a:schemeClr val="bg1"/>
                  </a:solidFill>
                  <a:latin typeface="Agency FB" panose="020B0503020202020204" pitchFamily="34" charset="0"/>
                  <a:ea typeface="微软雅黑" panose="020B0503020204020204" pitchFamily="34" charset="-122"/>
                  <a:cs typeface="+mn-ea"/>
                  <a:sym typeface="Agency FB" panose="020B0503020202020204" pitchFamily="34" charset="0"/>
                </a:rPr>
                <a:t>khor</a:t>
              </a:r>
              <a:r>
                <a:rPr lang="en-US" sz="1000" dirty="0">
                  <a:solidFill>
                    <a:schemeClr val="bg1"/>
                  </a:solidFill>
                  <a:latin typeface="Agency FB" panose="020B0503020202020204" pitchFamily="34" charset="0"/>
                  <a:ea typeface="微软雅黑" panose="020B0503020204020204" pitchFamily="34" charset="-122"/>
                  <a:cs typeface="+mn-ea"/>
                  <a:sym typeface="Agency FB" panose="020B0503020202020204" pitchFamily="34" charset="0"/>
                </a:rPr>
                <a:t> </a:t>
              </a:r>
              <a:r>
                <a:rPr lang="en-US" sz="1000" dirty="0" err="1">
                  <a:solidFill>
                    <a:schemeClr val="bg1"/>
                  </a:solidFill>
                  <a:latin typeface="Agency FB" panose="020B0503020202020204" pitchFamily="34" charset="0"/>
                  <a:ea typeface="微软雅黑" panose="020B0503020204020204" pitchFamily="34" charset="-122"/>
                  <a:cs typeface="+mn-ea"/>
                  <a:sym typeface="Agency FB" panose="020B0503020202020204" pitchFamily="34" charset="0"/>
                </a:rPr>
                <a:t>ke</a:t>
              </a:r>
              <a:r>
                <a:rPr lang="en-US" sz="1000" dirty="0">
                  <a:solidFill>
                    <a:schemeClr val="bg1"/>
                  </a:solidFill>
                  <a:latin typeface="Agency FB" panose="020B0503020202020204" pitchFamily="34" charset="0"/>
                  <a:ea typeface="微软雅黑" panose="020B0503020204020204" pitchFamily="34" charset="-122"/>
                  <a:cs typeface="+mn-ea"/>
                  <a:sym typeface="Agency FB" panose="020B0503020202020204" pitchFamily="34" charset="0"/>
                </a:rPr>
                <a:t> </a:t>
              </a:r>
              <a:r>
                <a:rPr lang="en-US" sz="1000" dirty="0" err="1">
                  <a:solidFill>
                    <a:schemeClr val="bg1"/>
                  </a:solidFill>
                  <a:latin typeface="Agency FB" panose="020B0503020202020204" pitchFamily="34" charset="0"/>
                  <a:ea typeface="微软雅黑" panose="020B0503020204020204" pitchFamily="34" charset="-122"/>
                  <a:cs typeface="+mn-ea"/>
                  <a:sym typeface="Agency FB" panose="020B0503020202020204" pitchFamily="34" charset="0"/>
                </a:rPr>
                <a:t>nashi</a:t>
              </a:r>
              <a:r>
                <a:rPr lang="en-US" sz="1000" dirty="0">
                  <a:solidFill>
                    <a:schemeClr val="bg1"/>
                  </a:solidFill>
                  <a:latin typeface="Agency FB" panose="020B0503020202020204" pitchFamily="34" charset="0"/>
                  <a:ea typeface="微软雅黑" panose="020B0503020204020204" pitchFamily="34" charset="-122"/>
                  <a:cs typeface="+mn-ea"/>
                  <a:sym typeface="Agency FB" panose="020B0503020202020204" pitchFamily="34" charset="0"/>
                </a:rPr>
                <a:t>.</a:t>
              </a:r>
            </a:p>
          </p:txBody>
        </p:sp>
        <p:sp>
          <p:nvSpPr>
            <p:cNvPr id="9" name="TextBox 22">
              <a:extLst>
                <a:ext uri="{FF2B5EF4-FFF2-40B4-BE49-F238E27FC236}">
                  <a16:creationId xmlns:a16="http://schemas.microsoft.com/office/drawing/2014/main" xmlns="" id="{F08644D6-9B8D-48C2-BAB6-37CEF369A196}"/>
                </a:ext>
              </a:extLst>
            </p:cNvPr>
            <p:cNvSpPr txBox="1"/>
            <p:nvPr/>
          </p:nvSpPr>
          <p:spPr>
            <a:xfrm>
              <a:off x="3611569" y="4902559"/>
              <a:ext cx="1619262" cy="1010535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0"/>
              <a:r>
                <a:rPr lang="en-US" sz="1600" b="1" dirty="0">
                  <a:solidFill>
                    <a:schemeClr val="bg1"/>
                  </a:solidFill>
                  <a:latin typeface="Agency FB" panose="020B0503020202020204" pitchFamily="34" charset="0"/>
                  <a:ea typeface="微软雅黑" panose="020B0503020204020204" pitchFamily="34" charset="-122"/>
                  <a:cs typeface="+mn-ea"/>
                  <a:sym typeface="Agency FB" panose="020B0503020202020204" pitchFamily="34" charset="0"/>
                </a:rPr>
                <a:t>Threads:</a:t>
              </a:r>
            </a:p>
            <a:p>
              <a:pPr algn="ctr" rtl="0"/>
              <a:r>
                <a:rPr lang="en-US" sz="1000" dirty="0">
                  <a:solidFill>
                    <a:schemeClr val="bg1"/>
                  </a:solidFill>
                  <a:latin typeface="Agency FB" panose="020B0503020202020204" pitchFamily="34" charset="0"/>
                  <a:ea typeface="微软雅黑" panose="020B0503020204020204" pitchFamily="34" charset="-122"/>
                  <a:cs typeface="+mn-ea"/>
                  <a:sym typeface="Agency FB" panose="020B0503020202020204" pitchFamily="34" charset="0"/>
                </a:rPr>
                <a:t> </a:t>
              </a:r>
              <a:r>
                <a:rPr lang="en-US" sz="1000" dirty="0" err="1">
                  <a:solidFill>
                    <a:schemeClr val="bg1"/>
                  </a:solidFill>
                  <a:latin typeface="Agency FB" panose="020B0503020202020204" pitchFamily="34" charset="0"/>
                  <a:ea typeface="微软雅黑" panose="020B0503020204020204" pitchFamily="34" charset="-122"/>
                  <a:cs typeface="+mn-ea"/>
                  <a:sym typeface="Agency FB" panose="020B0503020202020204" pitchFamily="34" charset="0"/>
                </a:rPr>
                <a:t>Lorem</a:t>
              </a:r>
              <a:r>
                <a:rPr lang="en-US" sz="1000" dirty="0">
                  <a:solidFill>
                    <a:schemeClr val="bg1"/>
                  </a:solidFill>
                  <a:latin typeface="Agency FB" panose="020B0503020202020204" pitchFamily="34" charset="0"/>
                  <a:ea typeface="微软雅黑" panose="020B0503020204020204" pitchFamily="34" charset="-122"/>
                  <a:cs typeface="+mn-ea"/>
                  <a:sym typeface="Agency FB" panose="020B0503020202020204" pitchFamily="34" charset="0"/>
                </a:rPr>
                <a:t> episode </a:t>
              </a:r>
              <a:r>
                <a:rPr lang="en-US" sz="1000" dirty="0" err="1">
                  <a:solidFill>
                    <a:schemeClr val="bg1"/>
                  </a:solidFill>
                  <a:latin typeface="Agency FB" panose="020B0503020202020204" pitchFamily="34" charset="0"/>
                  <a:ea typeface="微软雅黑" panose="020B0503020204020204" pitchFamily="34" charset="-122"/>
                  <a:cs typeface="+mn-ea"/>
                  <a:sym typeface="Agency FB" panose="020B0503020202020204" pitchFamily="34" charset="0"/>
                </a:rPr>
                <a:t>khor</a:t>
              </a:r>
              <a:r>
                <a:rPr lang="en-US" sz="1000" dirty="0">
                  <a:solidFill>
                    <a:schemeClr val="bg1"/>
                  </a:solidFill>
                  <a:latin typeface="Agency FB" panose="020B0503020202020204" pitchFamily="34" charset="0"/>
                  <a:ea typeface="微软雅黑" panose="020B0503020204020204" pitchFamily="34" charset="-122"/>
                  <a:cs typeface="+mn-ea"/>
                  <a:sym typeface="Agency FB" panose="020B0503020202020204" pitchFamily="34" charset="0"/>
                </a:rPr>
                <a:t> man </a:t>
              </a:r>
              <a:r>
                <a:rPr lang="en-US" sz="1000" dirty="0" err="1">
                  <a:solidFill>
                    <a:schemeClr val="bg1"/>
                  </a:solidFill>
                  <a:latin typeface="Agency FB" panose="020B0503020202020204" pitchFamily="34" charset="0"/>
                  <a:ea typeface="微软雅黑" panose="020B0503020204020204" pitchFamily="34" charset="-122"/>
                  <a:cs typeface="+mn-ea"/>
                  <a:sym typeface="Agency FB" panose="020B0503020202020204" pitchFamily="34" charset="0"/>
                </a:rPr>
                <a:t>episide</a:t>
              </a:r>
              <a:r>
                <a:rPr lang="en-US" sz="1000" dirty="0">
                  <a:solidFill>
                    <a:schemeClr val="bg1"/>
                  </a:solidFill>
                  <a:latin typeface="Agency FB" panose="020B0503020202020204" pitchFamily="34" charset="0"/>
                  <a:ea typeface="微软雅黑" panose="020B0503020204020204" pitchFamily="34" charset="-122"/>
                  <a:cs typeface="+mn-ea"/>
                  <a:sym typeface="Agency FB" panose="020B0503020202020204" pitchFamily="34" charset="0"/>
                </a:rPr>
                <a:t> </a:t>
              </a:r>
              <a:r>
                <a:rPr lang="en-US" sz="1000" dirty="0" err="1">
                  <a:solidFill>
                    <a:schemeClr val="bg1"/>
                  </a:solidFill>
                  <a:latin typeface="Agency FB" panose="020B0503020202020204" pitchFamily="34" charset="0"/>
                  <a:ea typeface="微软雅黑" panose="020B0503020204020204" pitchFamily="34" charset="-122"/>
                  <a:cs typeface="+mn-ea"/>
                  <a:sym typeface="Agency FB" panose="020B0503020202020204" pitchFamily="34" charset="0"/>
                </a:rPr>
                <a:t>italia</a:t>
              </a:r>
              <a:r>
                <a:rPr lang="en-US" sz="1000" dirty="0">
                  <a:solidFill>
                    <a:schemeClr val="bg1"/>
                  </a:solidFill>
                  <a:latin typeface="Agency FB" panose="020B0503020202020204" pitchFamily="34" charset="0"/>
                  <a:ea typeface="微软雅黑" panose="020B0503020204020204" pitchFamily="34" charset="-122"/>
                  <a:cs typeface="+mn-ea"/>
                  <a:sym typeface="Agency FB" panose="020B0503020202020204" pitchFamily="34" charset="0"/>
                </a:rPr>
                <a:t> </a:t>
              </a:r>
              <a:r>
                <a:rPr lang="en-US" sz="1000" dirty="0" err="1">
                  <a:solidFill>
                    <a:schemeClr val="bg1"/>
                  </a:solidFill>
                  <a:latin typeface="Agency FB" panose="020B0503020202020204" pitchFamily="34" charset="0"/>
                  <a:ea typeface="微软雅黑" panose="020B0503020204020204" pitchFamily="34" charset="-122"/>
                  <a:cs typeface="+mn-ea"/>
                  <a:sym typeface="Agency FB" panose="020B0503020202020204" pitchFamily="34" charset="0"/>
                </a:rPr>
                <a:t>miandn</a:t>
              </a:r>
              <a:r>
                <a:rPr lang="en-US" sz="1000" dirty="0">
                  <a:solidFill>
                    <a:schemeClr val="bg1"/>
                  </a:solidFill>
                  <a:latin typeface="Agency FB" panose="020B0503020202020204" pitchFamily="34" charset="0"/>
                  <a:ea typeface="微软雅黑" panose="020B0503020204020204" pitchFamily="34" charset="-122"/>
                  <a:cs typeface="+mn-ea"/>
                  <a:sym typeface="Agency FB" panose="020B0503020202020204" pitchFamily="34" charset="0"/>
                </a:rPr>
                <a:t> </a:t>
              </a:r>
              <a:r>
                <a:rPr lang="en-US" sz="1000" dirty="0" err="1">
                  <a:solidFill>
                    <a:schemeClr val="bg1"/>
                  </a:solidFill>
                  <a:latin typeface="Agency FB" panose="020B0503020202020204" pitchFamily="34" charset="0"/>
                  <a:ea typeface="微软雅黑" panose="020B0503020204020204" pitchFamily="34" charset="-122"/>
                  <a:cs typeface="+mn-ea"/>
                  <a:sym typeface="Agency FB" panose="020B0503020202020204" pitchFamily="34" charset="0"/>
                </a:rPr>
                <a:t>lorem</a:t>
              </a:r>
              <a:r>
                <a:rPr lang="en-US" sz="1000" dirty="0">
                  <a:solidFill>
                    <a:schemeClr val="bg1"/>
                  </a:solidFill>
                  <a:latin typeface="Agency FB" panose="020B0503020202020204" pitchFamily="34" charset="0"/>
                  <a:ea typeface="微软雅黑" panose="020B0503020204020204" pitchFamily="34" charset="-122"/>
                  <a:cs typeface="+mn-ea"/>
                  <a:sym typeface="Agency FB" panose="020B0503020202020204" pitchFamily="34" charset="0"/>
                </a:rPr>
                <a:t> </a:t>
              </a:r>
              <a:r>
                <a:rPr lang="en-US" sz="1000" dirty="0" err="1">
                  <a:solidFill>
                    <a:schemeClr val="bg1"/>
                  </a:solidFill>
                  <a:latin typeface="Agency FB" panose="020B0503020202020204" pitchFamily="34" charset="0"/>
                  <a:ea typeface="微软雅黑" panose="020B0503020204020204" pitchFamily="34" charset="-122"/>
                  <a:cs typeface="+mn-ea"/>
                  <a:sym typeface="Agency FB" panose="020B0503020202020204" pitchFamily="34" charset="0"/>
                </a:rPr>
                <a:t>manchori</a:t>
              </a:r>
              <a:r>
                <a:rPr lang="en-US" sz="1000" dirty="0">
                  <a:solidFill>
                    <a:schemeClr val="bg1"/>
                  </a:solidFill>
                  <a:latin typeface="Agency FB" panose="020B0503020202020204" pitchFamily="34" charset="0"/>
                  <a:ea typeface="微软雅黑" panose="020B0503020204020204" pitchFamily="34" charset="-122"/>
                  <a:cs typeface="+mn-ea"/>
                  <a:sym typeface="Agency FB" panose="020B0503020202020204" pitchFamily="34" charset="0"/>
                </a:rPr>
                <a:t> </a:t>
              </a:r>
              <a:r>
                <a:rPr lang="en-US" sz="1000" dirty="0" err="1">
                  <a:solidFill>
                    <a:schemeClr val="bg1"/>
                  </a:solidFill>
                  <a:latin typeface="Agency FB" panose="020B0503020202020204" pitchFamily="34" charset="0"/>
                  <a:ea typeface="微软雅黑" panose="020B0503020204020204" pitchFamily="34" charset="-122"/>
                  <a:cs typeface="+mn-ea"/>
                  <a:sym typeface="Agency FB" panose="020B0503020202020204" pitchFamily="34" charset="0"/>
                </a:rPr>
                <a:t>khor</a:t>
              </a:r>
              <a:r>
                <a:rPr lang="en-US" sz="1000" dirty="0">
                  <a:solidFill>
                    <a:schemeClr val="bg1"/>
                  </a:solidFill>
                  <a:latin typeface="Agency FB" panose="020B0503020202020204" pitchFamily="34" charset="0"/>
                  <a:ea typeface="微软雅黑" panose="020B0503020204020204" pitchFamily="34" charset="-122"/>
                  <a:cs typeface="+mn-ea"/>
                  <a:sym typeface="Agency FB" panose="020B0503020202020204" pitchFamily="34" charset="0"/>
                </a:rPr>
                <a:t> </a:t>
              </a:r>
              <a:r>
                <a:rPr lang="en-US" sz="1000" dirty="0" err="1">
                  <a:solidFill>
                    <a:schemeClr val="bg1"/>
                  </a:solidFill>
                  <a:latin typeface="Agency FB" panose="020B0503020202020204" pitchFamily="34" charset="0"/>
                  <a:ea typeface="微软雅黑" panose="020B0503020204020204" pitchFamily="34" charset="-122"/>
                  <a:cs typeface="+mn-ea"/>
                  <a:sym typeface="Agency FB" panose="020B0503020202020204" pitchFamily="34" charset="0"/>
                </a:rPr>
                <a:t>ke</a:t>
              </a:r>
              <a:r>
                <a:rPr lang="en-US" sz="1000" dirty="0">
                  <a:solidFill>
                    <a:schemeClr val="bg1"/>
                  </a:solidFill>
                  <a:latin typeface="Agency FB" panose="020B0503020202020204" pitchFamily="34" charset="0"/>
                  <a:ea typeface="微软雅黑" panose="020B0503020204020204" pitchFamily="34" charset="-122"/>
                  <a:cs typeface="+mn-ea"/>
                  <a:sym typeface="Agency FB" panose="020B0503020202020204" pitchFamily="34" charset="0"/>
                </a:rPr>
                <a:t> </a:t>
              </a:r>
              <a:r>
                <a:rPr lang="en-US" sz="1000" dirty="0" err="1">
                  <a:solidFill>
                    <a:schemeClr val="bg1"/>
                  </a:solidFill>
                  <a:latin typeface="Agency FB" panose="020B0503020202020204" pitchFamily="34" charset="0"/>
                  <a:ea typeface="微软雅黑" panose="020B0503020204020204" pitchFamily="34" charset="-122"/>
                  <a:cs typeface="+mn-ea"/>
                  <a:sym typeface="Agency FB" panose="020B0503020202020204" pitchFamily="34" charset="0"/>
                </a:rPr>
                <a:t>nashi</a:t>
              </a:r>
              <a:r>
                <a:rPr lang="en-US" sz="1000" dirty="0">
                  <a:solidFill>
                    <a:schemeClr val="bg1"/>
                  </a:solidFill>
                  <a:latin typeface="Agency FB" panose="020B0503020202020204" pitchFamily="34" charset="0"/>
                  <a:ea typeface="微软雅黑" panose="020B0503020204020204" pitchFamily="34" charset="-122"/>
                  <a:cs typeface="+mn-ea"/>
                  <a:sym typeface="Agency FB" panose="020B0503020202020204" pitchFamily="34" charset="0"/>
                </a:rPr>
                <a:t>.</a:t>
              </a:r>
            </a:p>
          </p:txBody>
        </p:sp>
        <p:sp>
          <p:nvSpPr>
            <p:cNvPr id="10" name="TextBox 24">
              <a:extLst>
                <a:ext uri="{FF2B5EF4-FFF2-40B4-BE49-F238E27FC236}">
                  <a16:creationId xmlns:a16="http://schemas.microsoft.com/office/drawing/2014/main" xmlns="" id="{15857B8A-2305-4DB8-A9FB-4F55127F8852}"/>
                </a:ext>
              </a:extLst>
            </p:cNvPr>
            <p:cNvSpPr txBox="1"/>
            <p:nvPr/>
          </p:nvSpPr>
          <p:spPr>
            <a:xfrm>
              <a:off x="4729120" y="3418584"/>
              <a:ext cx="2577210" cy="971668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0"/>
              <a:r>
                <a:rPr lang="en-US" sz="4400" b="1">
                  <a:solidFill>
                    <a:schemeClr val="bg1"/>
                  </a:solidFill>
                  <a:latin typeface="Agency FB" panose="020B0503020202020204" pitchFamily="34" charset="0"/>
                  <a:ea typeface="微软雅黑" panose="020B0503020204020204" pitchFamily="34" charset="-122"/>
                  <a:cs typeface="+mn-ea"/>
                  <a:sym typeface="Agency FB" panose="020B0503020202020204" pitchFamily="34" charset="0"/>
                </a:rPr>
                <a:t>S</a:t>
              </a:r>
              <a:r>
                <a:rPr lang="id-ID" sz="4400" b="1">
                  <a:solidFill>
                    <a:schemeClr val="bg1"/>
                  </a:solidFill>
                  <a:latin typeface="Agency FB" panose="020B0503020202020204" pitchFamily="34" charset="0"/>
                  <a:ea typeface="微软雅黑" panose="020B0503020204020204" pitchFamily="34" charset="-122"/>
                  <a:cs typeface="+mn-ea"/>
                  <a:sym typeface="Agency FB" panose="020B0503020202020204" pitchFamily="34" charset="0"/>
                </a:rPr>
                <a:t>WOT</a:t>
              </a:r>
              <a:endParaRPr lang="en-US" sz="4400" b="1" dirty="0">
                <a:solidFill>
                  <a:schemeClr val="bg1"/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+mn-ea"/>
                <a:sym typeface="Agency FB" panose="020B0503020202020204" pitchFamily="34" charset="0"/>
              </a:endParaRPr>
            </a:p>
          </p:txBody>
        </p:sp>
        <p:grpSp>
          <p:nvGrpSpPr>
            <p:cNvPr id="11" name="Group 25">
              <a:extLst>
                <a:ext uri="{FF2B5EF4-FFF2-40B4-BE49-F238E27FC236}">
                  <a16:creationId xmlns:a16="http://schemas.microsoft.com/office/drawing/2014/main" xmlns="" id="{481C5297-2DA7-4A54-AB2E-E0570A03B23E}"/>
                </a:ext>
              </a:extLst>
            </p:cNvPr>
            <p:cNvGrpSpPr/>
            <p:nvPr/>
          </p:nvGrpSpPr>
          <p:grpSpPr>
            <a:xfrm>
              <a:off x="7925881" y="1585159"/>
              <a:ext cx="4266119" cy="890039"/>
              <a:chOff x="6112202" y="1193290"/>
              <a:chExt cx="4266119" cy="890039"/>
            </a:xfrm>
          </p:grpSpPr>
          <p:cxnSp>
            <p:nvCxnSpPr>
              <p:cNvPr id="21" name="Straight Connector 26">
                <a:extLst>
                  <a:ext uri="{FF2B5EF4-FFF2-40B4-BE49-F238E27FC236}">
                    <a16:creationId xmlns:a16="http://schemas.microsoft.com/office/drawing/2014/main" xmlns="" id="{17515819-1FCA-4D43-B0FE-916084A1EE4E}"/>
                  </a:ext>
                </a:extLst>
              </p:cNvPr>
              <p:cNvCxnSpPr/>
              <p:nvPr/>
            </p:nvCxnSpPr>
            <p:spPr>
              <a:xfrm>
                <a:off x="6112202" y="1631000"/>
                <a:ext cx="1386290" cy="0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  <a:prstDash val="sysDash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2" name="Content Placeholder 2">
                <a:extLst>
                  <a:ext uri="{FF2B5EF4-FFF2-40B4-BE49-F238E27FC236}">
                    <a16:creationId xmlns:a16="http://schemas.microsoft.com/office/drawing/2014/main" xmlns="" id="{2404B2B0-6A16-434E-9EE5-245E3FC709D0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7678645" y="1193290"/>
                <a:ext cx="2699676" cy="890039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4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2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1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»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None/>
                </a:pPr>
                <a:r>
                  <a:rPr lang="id-ID" b="1">
                    <a:solidFill>
                      <a:schemeClr val="tx2"/>
                    </a:solidFill>
                    <a:latin typeface="Agency FB" panose="020B0503020202020204" pitchFamily="34" charset="0"/>
                    <a:ea typeface="微软雅黑" panose="020B0503020204020204" pitchFamily="34" charset="-122"/>
                    <a:cs typeface="+mn-ea"/>
                    <a:sym typeface="Agency FB" panose="020B0503020202020204" pitchFamily="34" charset="0"/>
                  </a:rPr>
                  <a:t>Final Project</a:t>
                </a:r>
                <a:r>
                  <a:rPr lang="en-US" b="1">
                    <a:solidFill>
                      <a:schemeClr val="tx2"/>
                    </a:solidFill>
                    <a:latin typeface="Agency FB" panose="020B0503020202020204" pitchFamily="34" charset="0"/>
                    <a:ea typeface="微软雅黑" panose="020B0503020204020204" pitchFamily="34" charset="-122"/>
                    <a:cs typeface="+mn-ea"/>
                    <a:sym typeface="Agency FB" panose="020B0503020202020204" pitchFamily="34" charset="0"/>
                  </a:rPr>
                  <a:t/>
                </a:r>
                <a:br>
                  <a:rPr lang="en-US" b="1">
                    <a:solidFill>
                      <a:schemeClr val="tx2"/>
                    </a:solidFill>
                    <a:latin typeface="Agency FB" panose="020B0503020202020204" pitchFamily="34" charset="0"/>
                    <a:ea typeface="微软雅黑" panose="020B0503020204020204" pitchFamily="34" charset="-122"/>
                    <a:cs typeface="+mn-ea"/>
                    <a:sym typeface="Agency FB" panose="020B0503020202020204" pitchFamily="34" charset="0"/>
                  </a:rPr>
                </a:br>
                <a:r>
                  <a:rPr lang="en-US" sz="1100">
                    <a:solidFill>
                      <a:schemeClr val="tx2"/>
                    </a:solidFill>
                    <a:latin typeface="Agency FB" panose="020B0503020202020204" pitchFamily="34" charset="0"/>
                    <a:ea typeface="微软雅黑" panose="020B0503020204020204" pitchFamily="34" charset="-122"/>
                    <a:cs typeface="+mn-ea"/>
                    <a:sym typeface="Agency FB" panose="020B0503020202020204" pitchFamily="34" charset="0"/>
                  </a:rPr>
                  <a:t>Lorem </a:t>
                </a:r>
                <a:r>
                  <a:rPr lang="en-US" sz="1100" dirty="0">
                    <a:solidFill>
                      <a:schemeClr val="tx2"/>
                    </a:solidFill>
                    <a:latin typeface="Agency FB" panose="020B0503020202020204" pitchFamily="34" charset="0"/>
                    <a:ea typeface="微软雅黑" panose="020B0503020204020204" pitchFamily="34" charset="-122"/>
                    <a:cs typeface="+mn-ea"/>
                    <a:sym typeface="Agency FB" panose="020B0503020202020204" pitchFamily="34" charset="0"/>
                  </a:rPr>
                  <a:t>ipsum dolor sit amet, consectetur adipiscing elit. Curabitur elementum posuere pretium. </a:t>
                </a:r>
              </a:p>
            </p:txBody>
          </p:sp>
        </p:grpSp>
        <p:grpSp>
          <p:nvGrpSpPr>
            <p:cNvPr id="12" name="Group 28">
              <a:extLst>
                <a:ext uri="{FF2B5EF4-FFF2-40B4-BE49-F238E27FC236}">
                  <a16:creationId xmlns:a16="http://schemas.microsoft.com/office/drawing/2014/main" xmlns="" id="{A816EA7E-55B1-49A0-910B-64259A1B9634}"/>
                </a:ext>
              </a:extLst>
            </p:cNvPr>
            <p:cNvGrpSpPr/>
            <p:nvPr/>
          </p:nvGrpSpPr>
          <p:grpSpPr>
            <a:xfrm>
              <a:off x="7789520" y="4526355"/>
              <a:ext cx="4266119" cy="890039"/>
              <a:chOff x="6112202" y="1193290"/>
              <a:chExt cx="4266119" cy="890039"/>
            </a:xfrm>
          </p:grpSpPr>
          <p:cxnSp>
            <p:nvCxnSpPr>
              <p:cNvPr id="19" name="Straight Connector 29">
                <a:extLst>
                  <a:ext uri="{FF2B5EF4-FFF2-40B4-BE49-F238E27FC236}">
                    <a16:creationId xmlns:a16="http://schemas.microsoft.com/office/drawing/2014/main" xmlns="" id="{91F59965-193A-490C-9FB7-0428D4FF2E09}"/>
                  </a:ext>
                </a:extLst>
              </p:cNvPr>
              <p:cNvCxnSpPr/>
              <p:nvPr/>
            </p:nvCxnSpPr>
            <p:spPr>
              <a:xfrm>
                <a:off x="6112202" y="1631000"/>
                <a:ext cx="1386290" cy="0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  <a:prstDash val="sysDash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0" name="Content Placeholder 2">
                <a:extLst>
                  <a:ext uri="{FF2B5EF4-FFF2-40B4-BE49-F238E27FC236}">
                    <a16:creationId xmlns:a16="http://schemas.microsoft.com/office/drawing/2014/main" xmlns="" id="{DBC968AD-D608-41C0-976F-38C09B807CD2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7678645" y="1193290"/>
                <a:ext cx="2699676" cy="890039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4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2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1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»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None/>
                </a:pPr>
                <a:r>
                  <a:rPr lang="id-ID" b="1">
                    <a:solidFill>
                      <a:schemeClr val="tx2"/>
                    </a:solidFill>
                    <a:latin typeface="Agency FB" panose="020B0503020202020204" pitchFamily="34" charset="0"/>
                    <a:ea typeface="微软雅黑" panose="020B0503020204020204" pitchFamily="34" charset="-122"/>
                    <a:cs typeface="+mn-ea"/>
                    <a:sym typeface="Agency FB" panose="020B0503020202020204" pitchFamily="34" charset="0"/>
                  </a:rPr>
                  <a:t>Red Area</a:t>
                </a:r>
                <a:r>
                  <a:rPr lang="en-US" b="1">
                    <a:solidFill>
                      <a:schemeClr val="tx2"/>
                    </a:solidFill>
                    <a:latin typeface="Agency FB" panose="020B0503020202020204" pitchFamily="34" charset="0"/>
                    <a:ea typeface="微软雅黑" panose="020B0503020204020204" pitchFamily="34" charset="-122"/>
                    <a:cs typeface="+mn-ea"/>
                    <a:sym typeface="Agency FB" panose="020B0503020202020204" pitchFamily="34" charset="0"/>
                  </a:rPr>
                  <a:t/>
                </a:r>
                <a:br>
                  <a:rPr lang="en-US" b="1">
                    <a:solidFill>
                      <a:schemeClr val="tx2"/>
                    </a:solidFill>
                    <a:latin typeface="Agency FB" panose="020B0503020202020204" pitchFamily="34" charset="0"/>
                    <a:ea typeface="微软雅黑" panose="020B0503020204020204" pitchFamily="34" charset="-122"/>
                    <a:cs typeface="+mn-ea"/>
                    <a:sym typeface="Agency FB" panose="020B0503020202020204" pitchFamily="34" charset="0"/>
                  </a:rPr>
                </a:br>
                <a:r>
                  <a:rPr lang="en-US" sz="1100">
                    <a:solidFill>
                      <a:schemeClr val="tx2"/>
                    </a:solidFill>
                    <a:latin typeface="Agency FB" panose="020B0503020202020204" pitchFamily="34" charset="0"/>
                    <a:ea typeface="微软雅黑" panose="020B0503020204020204" pitchFamily="34" charset="-122"/>
                    <a:cs typeface="+mn-ea"/>
                    <a:sym typeface="Agency FB" panose="020B0503020202020204" pitchFamily="34" charset="0"/>
                  </a:rPr>
                  <a:t>Lorem </a:t>
                </a:r>
                <a:r>
                  <a:rPr lang="en-US" sz="1100" dirty="0">
                    <a:solidFill>
                      <a:schemeClr val="tx2"/>
                    </a:solidFill>
                    <a:latin typeface="Agency FB" panose="020B0503020202020204" pitchFamily="34" charset="0"/>
                    <a:ea typeface="微软雅黑" panose="020B0503020204020204" pitchFamily="34" charset="-122"/>
                    <a:cs typeface="+mn-ea"/>
                    <a:sym typeface="Agency FB" panose="020B0503020202020204" pitchFamily="34" charset="0"/>
                  </a:rPr>
                  <a:t>ipsum dolor sit amet, consectetur adipiscing elit. Curabitur elementum posuere pretium. </a:t>
                </a:r>
              </a:p>
            </p:txBody>
          </p:sp>
        </p:grpSp>
        <p:grpSp>
          <p:nvGrpSpPr>
            <p:cNvPr id="13" name="Group 31">
              <a:extLst>
                <a:ext uri="{FF2B5EF4-FFF2-40B4-BE49-F238E27FC236}">
                  <a16:creationId xmlns:a16="http://schemas.microsoft.com/office/drawing/2014/main" xmlns="" id="{289BE1E7-89F2-4353-AABB-8628292DA248}"/>
                </a:ext>
              </a:extLst>
            </p:cNvPr>
            <p:cNvGrpSpPr/>
            <p:nvPr/>
          </p:nvGrpSpPr>
          <p:grpSpPr>
            <a:xfrm>
              <a:off x="62148" y="1570709"/>
              <a:ext cx="3913433" cy="903343"/>
              <a:chOff x="10029" y="2066885"/>
              <a:chExt cx="3913433" cy="903343"/>
            </a:xfrm>
          </p:grpSpPr>
          <p:cxnSp>
            <p:nvCxnSpPr>
              <p:cNvPr id="17" name="Straight Connector 32">
                <a:extLst>
                  <a:ext uri="{FF2B5EF4-FFF2-40B4-BE49-F238E27FC236}">
                    <a16:creationId xmlns:a16="http://schemas.microsoft.com/office/drawing/2014/main" xmlns="" id="{3D2436B0-B877-49FE-AA82-6E74C6FC1DEB}"/>
                  </a:ext>
                </a:extLst>
              </p:cNvPr>
              <p:cNvCxnSpPr/>
              <p:nvPr/>
            </p:nvCxnSpPr>
            <p:spPr>
              <a:xfrm flipH="1">
                <a:off x="2760126" y="2444452"/>
                <a:ext cx="1163336" cy="0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  <a:prstDash val="sysDash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8" name="Content Placeholder 2">
                <a:extLst>
                  <a:ext uri="{FF2B5EF4-FFF2-40B4-BE49-F238E27FC236}">
                    <a16:creationId xmlns:a16="http://schemas.microsoft.com/office/drawing/2014/main" xmlns="" id="{5FC9179B-15D8-4E43-B76B-9B5C96F336BB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0029" y="2066885"/>
                <a:ext cx="2699676" cy="903343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4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2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1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»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r">
                  <a:buNone/>
                </a:pPr>
                <a:r>
                  <a:rPr lang="id-ID" b="1" dirty="0">
                    <a:solidFill>
                      <a:schemeClr val="tx2"/>
                    </a:solidFill>
                    <a:latin typeface="Agency FB" panose="020B0503020202020204" pitchFamily="34" charset="0"/>
                    <a:ea typeface="微软雅黑" panose="020B0503020204020204" pitchFamily="34" charset="-122"/>
                    <a:cs typeface="+mn-ea"/>
                    <a:sym typeface="Agency FB" panose="020B0503020202020204" pitchFamily="34" charset="0"/>
                  </a:rPr>
                  <a:t>Development Code</a:t>
                </a:r>
                <a:r>
                  <a:rPr lang="en-US" b="1" dirty="0">
                    <a:solidFill>
                      <a:schemeClr val="tx2"/>
                    </a:solidFill>
                    <a:latin typeface="Agency FB" panose="020B0503020202020204" pitchFamily="34" charset="0"/>
                    <a:ea typeface="微软雅黑" panose="020B0503020204020204" pitchFamily="34" charset="-122"/>
                    <a:cs typeface="+mn-ea"/>
                    <a:sym typeface="Agency FB" panose="020B0503020202020204" pitchFamily="34" charset="0"/>
                  </a:rPr>
                  <a:t/>
                </a:r>
                <a:br>
                  <a:rPr lang="en-US" b="1" dirty="0">
                    <a:solidFill>
                      <a:schemeClr val="tx2"/>
                    </a:solidFill>
                    <a:latin typeface="Agency FB" panose="020B0503020202020204" pitchFamily="34" charset="0"/>
                    <a:ea typeface="微软雅黑" panose="020B0503020204020204" pitchFamily="34" charset="-122"/>
                    <a:cs typeface="+mn-ea"/>
                    <a:sym typeface="Agency FB" panose="020B0503020202020204" pitchFamily="34" charset="0"/>
                  </a:rPr>
                </a:br>
                <a:r>
                  <a:rPr lang="en-US" sz="1100" dirty="0" err="1">
                    <a:solidFill>
                      <a:schemeClr val="tx2"/>
                    </a:solidFill>
                    <a:latin typeface="Agency FB" panose="020B0503020202020204" pitchFamily="34" charset="0"/>
                    <a:ea typeface="微软雅黑" panose="020B0503020204020204" pitchFamily="34" charset="-122"/>
                    <a:cs typeface="+mn-ea"/>
                    <a:sym typeface="Agency FB" panose="020B0503020202020204" pitchFamily="34" charset="0"/>
                  </a:rPr>
                  <a:t>Lorem</a:t>
                </a:r>
                <a:r>
                  <a:rPr lang="en-US" sz="1100" dirty="0">
                    <a:solidFill>
                      <a:schemeClr val="tx2"/>
                    </a:solidFill>
                    <a:latin typeface="Agency FB" panose="020B0503020202020204" pitchFamily="34" charset="0"/>
                    <a:ea typeface="微软雅黑" panose="020B0503020204020204" pitchFamily="34" charset="-122"/>
                    <a:cs typeface="+mn-ea"/>
                    <a:sym typeface="Agency FB" panose="020B0503020202020204" pitchFamily="34" charset="0"/>
                  </a:rPr>
                  <a:t> ipsum dolor sit amet, consectetur adipiscing elit. Curabitur elementum posuere pretium. </a:t>
                </a:r>
              </a:p>
            </p:txBody>
          </p:sp>
        </p:grpSp>
        <p:grpSp>
          <p:nvGrpSpPr>
            <p:cNvPr id="14" name="Group 34">
              <a:extLst>
                <a:ext uri="{FF2B5EF4-FFF2-40B4-BE49-F238E27FC236}">
                  <a16:creationId xmlns:a16="http://schemas.microsoft.com/office/drawing/2014/main" xmlns="" id="{2272C91F-15EB-40DD-B0EE-B93873DCAEC9}"/>
                </a:ext>
              </a:extLst>
            </p:cNvPr>
            <p:cNvGrpSpPr/>
            <p:nvPr/>
          </p:nvGrpSpPr>
          <p:grpSpPr>
            <a:xfrm>
              <a:off x="28466" y="4835131"/>
              <a:ext cx="3913433" cy="903343"/>
              <a:chOff x="10029" y="2066885"/>
              <a:chExt cx="3913433" cy="903343"/>
            </a:xfrm>
          </p:grpSpPr>
          <p:cxnSp>
            <p:nvCxnSpPr>
              <p:cNvPr id="15" name="Straight Connector 35">
                <a:extLst>
                  <a:ext uri="{FF2B5EF4-FFF2-40B4-BE49-F238E27FC236}">
                    <a16:creationId xmlns:a16="http://schemas.microsoft.com/office/drawing/2014/main" xmlns="" id="{DA0425A4-F26D-439A-9C48-510A25183668}"/>
                  </a:ext>
                </a:extLst>
              </p:cNvPr>
              <p:cNvCxnSpPr/>
              <p:nvPr/>
            </p:nvCxnSpPr>
            <p:spPr>
              <a:xfrm flipH="1">
                <a:off x="2760126" y="2444452"/>
                <a:ext cx="1163336" cy="0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  <a:prstDash val="sysDash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6" name="Content Placeholder 2">
                <a:extLst>
                  <a:ext uri="{FF2B5EF4-FFF2-40B4-BE49-F238E27FC236}">
                    <a16:creationId xmlns:a16="http://schemas.microsoft.com/office/drawing/2014/main" xmlns="" id="{5D3ABD96-3457-4688-AA71-9CF5625F5EA5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0029" y="2066885"/>
                <a:ext cx="2699676" cy="903343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4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2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1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»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r">
                  <a:buNone/>
                </a:pPr>
                <a:r>
                  <a:rPr lang="id-ID" b="1" dirty="0">
                    <a:solidFill>
                      <a:schemeClr val="tx2"/>
                    </a:solidFill>
                    <a:latin typeface="Agency FB" panose="020B0503020202020204" pitchFamily="34" charset="0"/>
                    <a:ea typeface="微软雅黑" panose="020B0503020204020204" pitchFamily="34" charset="-122"/>
                    <a:cs typeface="+mn-ea"/>
                    <a:sym typeface="Agency FB" panose="020B0503020202020204" pitchFamily="34" charset="0"/>
                  </a:rPr>
                  <a:t>Black Code</a:t>
                </a:r>
                <a:r>
                  <a:rPr lang="en-US" b="1" dirty="0">
                    <a:solidFill>
                      <a:schemeClr val="tx2"/>
                    </a:solidFill>
                    <a:latin typeface="Agency FB" panose="020B0503020202020204" pitchFamily="34" charset="0"/>
                    <a:ea typeface="微软雅黑" panose="020B0503020204020204" pitchFamily="34" charset="-122"/>
                    <a:cs typeface="+mn-ea"/>
                    <a:sym typeface="Agency FB" panose="020B0503020202020204" pitchFamily="34" charset="0"/>
                  </a:rPr>
                  <a:t/>
                </a:r>
                <a:br>
                  <a:rPr lang="en-US" b="1" dirty="0">
                    <a:solidFill>
                      <a:schemeClr val="tx2"/>
                    </a:solidFill>
                    <a:latin typeface="Agency FB" panose="020B0503020202020204" pitchFamily="34" charset="0"/>
                    <a:ea typeface="微软雅黑" panose="020B0503020204020204" pitchFamily="34" charset="-122"/>
                    <a:cs typeface="+mn-ea"/>
                    <a:sym typeface="Agency FB" panose="020B0503020202020204" pitchFamily="34" charset="0"/>
                  </a:rPr>
                </a:br>
                <a:r>
                  <a:rPr lang="en-US" sz="1100" dirty="0" err="1">
                    <a:solidFill>
                      <a:schemeClr val="tx2"/>
                    </a:solidFill>
                    <a:latin typeface="Agency FB" panose="020B0503020202020204" pitchFamily="34" charset="0"/>
                    <a:ea typeface="微软雅黑" panose="020B0503020204020204" pitchFamily="34" charset="-122"/>
                    <a:cs typeface="+mn-ea"/>
                    <a:sym typeface="Agency FB" panose="020B0503020202020204" pitchFamily="34" charset="0"/>
                  </a:rPr>
                  <a:t>Lorem</a:t>
                </a:r>
                <a:r>
                  <a:rPr lang="en-US" sz="1100" dirty="0">
                    <a:solidFill>
                      <a:schemeClr val="tx2"/>
                    </a:solidFill>
                    <a:latin typeface="Agency FB" panose="020B0503020202020204" pitchFamily="34" charset="0"/>
                    <a:ea typeface="微软雅黑" panose="020B0503020204020204" pitchFamily="34" charset="-122"/>
                    <a:cs typeface="+mn-ea"/>
                    <a:sym typeface="Agency FB" panose="020B0503020202020204" pitchFamily="34" charset="0"/>
                  </a:rPr>
                  <a:t> ipsum dolor sit amet, consectetur adipiscing elit. Curabitur elementum posuere pretium. 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0149223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6" name="Group 87">
            <a:extLst>
              <a:ext uri="{FF2B5EF4-FFF2-40B4-BE49-F238E27FC236}">
                <a16:creationId xmlns:a16="http://schemas.microsoft.com/office/drawing/2014/main" xmlns="" id="{24520FD2-E8F7-4250-A76F-6691BB0A1AC2}"/>
              </a:ext>
            </a:extLst>
          </p:cNvPr>
          <p:cNvGrpSpPr/>
          <p:nvPr/>
        </p:nvGrpSpPr>
        <p:grpSpPr>
          <a:xfrm rot="5400000">
            <a:off x="310347" y="1120676"/>
            <a:ext cx="4296252" cy="4296248"/>
            <a:chOff x="2965298" y="2181091"/>
            <a:chExt cx="3213404" cy="3213402"/>
          </a:xfrm>
          <a:solidFill>
            <a:schemeClr val="bg2">
              <a:lumMod val="85000"/>
            </a:schemeClr>
          </a:solidFill>
        </p:grpSpPr>
        <p:sp>
          <p:nvSpPr>
            <p:cNvPr id="67" name="Block Arc 61">
              <a:extLst>
                <a:ext uri="{FF2B5EF4-FFF2-40B4-BE49-F238E27FC236}">
                  <a16:creationId xmlns:a16="http://schemas.microsoft.com/office/drawing/2014/main" xmlns="" id="{FD2B86BF-1FF4-458D-8DEB-AC83C762081A}"/>
                </a:ext>
              </a:extLst>
            </p:cNvPr>
            <p:cNvSpPr/>
            <p:nvPr/>
          </p:nvSpPr>
          <p:spPr>
            <a:xfrm>
              <a:off x="2965298" y="2181091"/>
              <a:ext cx="3213404" cy="3213402"/>
            </a:xfrm>
            <a:prstGeom prst="blockArc">
              <a:avLst>
                <a:gd name="adj1" fmla="val 10800000"/>
                <a:gd name="adj2" fmla="val 16200004"/>
                <a:gd name="adj3" fmla="val 2113"/>
              </a:avLst>
            </a:prstGeom>
            <a:grpFill/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68" name="Block Arc 65">
              <a:extLst>
                <a:ext uri="{FF2B5EF4-FFF2-40B4-BE49-F238E27FC236}">
                  <a16:creationId xmlns:a16="http://schemas.microsoft.com/office/drawing/2014/main" xmlns="" id="{02A2B2EB-6198-488F-AEC7-7BFDA04C7016}"/>
                </a:ext>
              </a:extLst>
            </p:cNvPr>
            <p:cNvSpPr/>
            <p:nvPr/>
          </p:nvSpPr>
          <p:spPr>
            <a:xfrm>
              <a:off x="2965298" y="2181091"/>
              <a:ext cx="3213404" cy="3213402"/>
            </a:xfrm>
            <a:prstGeom prst="blockArc">
              <a:avLst>
                <a:gd name="adj1" fmla="val 16200000"/>
                <a:gd name="adj2" fmla="val 21589317"/>
                <a:gd name="adj3" fmla="val 2281"/>
              </a:avLst>
            </a:prstGeom>
            <a:grpFill/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</p:grp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5330880E-4E15-4FCE-8993-AF2E9CC7480E}"/>
              </a:ext>
            </a:extLst>
          </p:cNvPr>
          <p:cNvSpPr/>
          <p:nvPr/>
        </p:nvSpPr>
        <p:spPr>
          <a:xfrm>
            <a:off x="748788" y="189407"/>
            <a:ext cx="418576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spc="600" dirty="0">
                <a:solidFill>
                  <a:srgbClr val="845A2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点击此处添加详细标题内容</a:t>
            </a:r>
          </a:p>
        </p:txBody>
      </p:sp>
      <p:grpSp>
        <p:nvGrpSpPr>
          <p:cNvPr id="26" name="Group 43">
            <a:extLst>
              <a:ext uri="{FF2B5EF4-FFF2-40B4-BE49-F238E27FC236}">
                <a16:creationId xmlns:a16="http://schemas.microsoft.com/office/drawing/2014/main" xmlns="" id="{34212CAD-EB62-46EE-A290-05BD76F1C430}"/>
              </a:ext>
            </a:extLst>
          </p:cNvPr>
          <p:cNvGrpSpPr/>
          <p:nvPr/>
        </p:nvGrpSpPr>
        <p:grpSpPr>
          <a:xfrm>
            <a:off x="2406651" y="805515"/>
            <a:ext cx="844549" cy="844549"/>
            <a:chOff x="2259889" y="3581159"/>
            <a:chExt cx="788112" cy="788112"/>
          </a:xfrm>
        </p:grpSpPr>
        <p:sp>
          <p:nvSpPr>
            <p:cNvPr id="27" name="Oval 85">
              <a:extLst>
                <a:ext uri="{FF2B5EF4-FFF2-40B4-BE49-F238E27FC236}">
                  <a16:creationId xmlns:a16="http://schemas.microsoft.com/office/drawing/2014/main" xmlns="" id="{C24D91C7-3566-4B89-BD3A-39829D30F8E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259889" y="3581159"/>
              <a:ext cx="788112" cy="788112"/>
            </a:xfrm>
            <a:prstGeom prst="ellipse">
              <a:avLst/>
            </a:prstGeom>
            <a:solidFill>
              <a:schemeClr val="accent1"/>
            </a:solidFill>
            <a:ln w="28575">
              <a:solidFill>
                <a:schemeClr val="accent1">
                  <a:lumMod val="75000"/>
                </a:schemeClr>
              </a:solidFill>
            </a:ln>
            <a:effectLst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algn="ctr" defTabSz="1185304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1600" b="1" dirty="0">
                <a:latin typeface="Agency FB" panose="020B0503020202020204" pitchFamily="34" charset="0"/>
              </a:endParaRPr>
            </a:p>
          </p:txBody>
        </p:sp>
        <p:sp>
          <p:nvSpPr>
            <p:cNvPr id="28" name="Freeform 42">
              <a:extLst>
                <a:ext uri="{FF2B5EF4-FFF2-40B4-BE49-F238E27FC236}">
                  <a16:creationId xmlns:a16="http://schemas.microsoft.com/office/drawing/2014/main" xmlns="" id="{22E1C28C-1C55-4C76-8FF5-B0BE0255E03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483159" y="3828209"/>
              <a:ext cx="341572" cy="294012"/>
            </a:xfrm>
            <a:custGeom>
              <a:avLst/>
              <a:gdLst/>
              <a:ahLst/>
              <a:cxnLst>
                <a:cxn ang="0">
                  <a:pos x="73" y="47"/>
                </a:cxn>
                <a:cxn ang="0">
                  <a:pos x="67" y="53"/>
                </a:cxn>
                <a:cxn ang="0">
                  <a:pos x="46" y="53"/>
                </a:cxn>
                <a:cxn ang="0">
                  <a:pos x="48" y="60"/>
                </a:cxn>
                <a:cxn ang="0">
                  <a:pos x="46" y="63"/>
                </a:cxn>
                <a:cxn ang="0">
                  <a:pos x="26" y="63"/>
                </a:cxn>
                <a:cxn ang="0">
                  <a:pos x="24" y="60"/>
                </a:cxn>
                <a:cxn ang="0">
                  <a:pos x="26" y="53"/>
                </a:cxn>
                <a:cxn ang="0">
                  <a:pos x="6" y="53"/>
                </a:cxn>
                <a:cxn ang="0">
                  <a:pos x="0" y="47"/>
                </a:cxn>
                <a:cxn ang="0">
                  <a:pos x="0" y="6"/>
                </a:cxn>
                <a:cxn ang="0">
                  <a:pos x="6" y="0"/>
                </a:cxn>
                <a:cxn ang="0">
                  <a:pos x="67" y="0"/>
                </a:cxn>
                <a:cxn ang="0">
                  <a:pos x="73" y="6"/>
                </a:cxn>
                <a:cxn ang="0">
                  <a:pos x="73" y="47"/>
                </a:cxn>
                <a:cxn ang="0">
                  <a:pos x="68" y="6"/>
                </a:cxn>
                <a:cxn ang="0">
                  <a:pos x="67" y="5"/>
                </a:cxn>
                <a:cxn ang="0">
                  <a:pos x="6" y="5"/>
                </a:cxn>
                <a:cxn ang="0">
                  <a:pos x="5" y="6"/>
                </a:cxn>
                <a:cxn ang="0">
                  <a:pos x="5" y="37"/>
                </a:cxn>
                <a:cxn ang="0">
                  <a:pos x="6" y="39"/>
                </a:cxn>
                <a:cxn ang="0">
                  <a:pos x="67" y="39"/>
                </a:cxn>
                <a:cxn ang="0">
                  <a:pos x="68" y="37"/>
                </a:cxn>
                <a:cxn ang="0">
                  <a:pos x="68" y="6"/>
                </a:cxn>
              </a:cxnLst>
              <a:rect l="0" t="0" r="r" b="b"/>
              <a:pathLst>
                <a:path w="73" h="63">
                  <a:moveTo>
                    <a:pt x="73" y="47"/>
                  </a:moveTo>
                  <a:cubicBezTo>
                    <a:pt x="73" y="50"/>
                    <a:pt x="70" y="53"/>
                    <a:pt x="67" y="53"/>
                  </a:cubicBezTo>
                  <a:cubicBezTo>
                    <a:pt x="46" y="53"/>
                    <a:pt x="46" y="53"/>
                    <a:pt x="46" y="53"/>
                  </a:cubicBezTo>
                  <a:cubicBezTo>
                    <a:pt x="46" y="56"/>
                    <a:pt x="48" y="59"/>
                    <a:pt x="48" y="60"/>
                  </a:cubicBezTo>
                  <a:cubicBezTo>
                    <a:pt x="48" y="62"/>
                    <a:pt x="47" y="63"/>
                    <a:pt x="46" y="63"/>
                  </a:cubicBezTo>
                  <a:cubicBezTo>
                    <a:pt x="26" y="63"/>
                    <a:pt x="26" y="63"/>
                    <a:pt x="26" y="63"/>
                  </a:cubicBezTo>
                  <a:cubicBezTo>
                    <a:pt x="25" y="63"/>
                    <a:pt x="24" y="62"/>
                    <a:pt x="24" y="60"/>
                  </a:cubicBezTo>
                  <a:cubicBezTo>
                    <a:pt x="24" y="59"/>
                    <a:pt x="26" y="56"/>
                    <a:pt x="26" y="53"/>
                  </a:cubicBezTo>
                  <a:cubicBezTo>
                    <a:pt x="6" y="53"/>
                    <a:pt x="6" y="53"/>
                    <a:pt x="6" y="53"/>
                  </a:cubicBezTo>
                  <a:cubicBezTo>
                    <a:pt x="2" y="53"/>
                    <a:pt x="0" y="50"/>
                    <a:pt x="0" y="47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2"/>
                    <a:pt x="2" y="0"/>
                    <a:pt x="6" y="0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70" y="0"/>
                    <a:pt x="73" y="2"/>
                    <a:pt x="73" y="6"/>
                  </a:cubicBezTo>
                  <a:lnTo>
                    <a:pt x="73" y="47"/>
                  </a:lnTo>
                  <a:close/>
                  <a:moveTo>
                    <a:pt x="68" y="6"/>
                  </a:moveTo>
                  <a:cubicBezTo>
                    <a:pt x="68" y="5"/>
                    <a:pt x="67" y="5"/>
                    <a:pt x="67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5" y="5"/>
                    <a:pt x="5" y="5"/>
                    <a:pt x="5" y="6"/>
                  </a:cubicBezTo>
                  <a:cubicBezTo>
                    <a:pt x="5" y="37"/>
                    <a:pt x="5" y="37"/>
                    <a:pt x="5" y="37"/>
                  </a:cubicBezTo>
                  <a:cubicBezTo>
                    <a:pt x="5" y="38"/>
                    <a:pt x="5" y="39"/>
                    <a:pt x="6" y="39"/>
                  </a:cubicBezTo>
                  <a:cubicBezTo>
                    <a:pt x="67" y="39"/>
                    <a:pt x="67" y="39"/>
                    <a:pt x="67" y="39"/>
                  </a:cubicBezTo>
                  <a:cubicBezTo>
                    <a:pt x="67" y="39"/>
                    <a:pt x="68" y="38"/>
                    <a:pt x="68" y="37"/>
                  </a:cubicBezTo>
                  <a:lnTo>
                    <a:pt x="68" y="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Agency FB" panose="020B0503020202020204" pitchFamily="34" charset="0"/>
              </a:endParaRPr>
            </a:p>
          </p:txBody>
        </p:sp>
      </p:grpSp>
      <p:grpSp>
        <p:nvGrpSpPr>
          <p:cNvPr id="29" name="Group 39">
            <a:extLst>
              <a:ext uri="{FF2B5EF4-FFF2-40B4-BE49-F238E27FC236}">
                <a16:creationId xmlns:a16="http://schemas.microsoft.com/office/drawing/2014/main" xmlns="" id="{49EE3B4A-6EA2-40DE-AD06-93D459C158D1}"/>
              </a:ext>
            </a:extLst>
          </p:cNvPr>
          <p:cNvGrpSpPr/>
          <p:nvPr/>
        </p:nvGrpSpPr>
        <p:grpSpPr>
          <a:xfrm>
            <a:off x="3625851" y="1567873"/>
            <a:ext cx="844549" cy="844549"/>
            <a:chOff x="2826133" y="2269320"/>
            <a:chExt cx="788112" cy="788112"/>
          </a:xfrm>
        </p:grpSpPr>
        <p:sp>
          <p:nvSpPr>
            <p:cNvPr id="30" name="Oval 86">
              <a:extLst>
                <a:ext uri="{FF2B5EF4-FFF2-40B4-BE49-F238E27FC236}">
                  <a16:creationId xmlns:a16="http://schemas.microsoft.com/office/drawing/2014/main" xmlns="" id="{B3F8C0F8-CA65-4FA1-A23B-4A3290B194F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826133" y="2269320"/>
              <a:ext cx="788112" cy="788112"/>
            </a:xfrm>
            <a:prstGeom prst="ellipse">
              <a:avLst/>
            </a:prstGeom>
            <a:solidFill>
              <a:schemeClr val="accent2"/>
            </a:solidFill>
            <a:ln w="28575">
              <a:solidFill>
                <a:schemeClr val="accent2">
                  <a:lumMod val="75000"/>
                </a:schemeClr>
              </a:solidFill>
            </a:ln>
            <a:effectLst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algn="ctr" defTabSz="1185304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1867" b="1" dirty="0">
                <a:latin typeface="Agency FB" panose="020B0503020202020204" pitchFamily="34" charset="0"/>
              </a:endParaRPr>
            </a:p>
          </p:txBody>
        </p:sp>
        <p:sp>
          <p:nvSpPr>
            <p:cNvPr id="31" name="Freeform 178">
              <a:extLst>
                <a:ext uri="{FF2B5EF4-FFF2-40B4-BE49-F238E27FC236}">
                  <a16:creationId xmlns:a16="http://schemas.microsoft.com/office/drawing/2014/main" xmlns="" id="{F8403431-CB96-424F-888C-6B4D2C6A361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049403" y="2534747"/>
              <a:ext cx="341572" cy="257258"/>
            </a:xfrm>
            <a:custGeom>
              <a:avLst/>
              <a:gdLst/>
              <a:ahLst/>
              <a:cxnLst>
                <a:cxn ang="0">
                  <a:pos x="158" y="119"/>
                </a:cxn>
                <a:cxn ang="0">
                  <a:pos x="0" y="119"/>
                </a:cxn>
                <a:cxn ang="0">
                  <a:pos x="0" y="0"/>
                </a:cxn>
                <a:cxn ang="0">
                  <a:pos x="9" y="0"/>
                </a:cxn>
                <a:cxn ang="0">
                  <a:pos x="9" y="108"/>
                </a:cxn>
                <a:cxn ang="0">
                  <a:pos x="158" y="108"/>
                </a:cxn>
                <a:cxn ang="0">
                  <a:pos x="158" y="119"/>
                </a:cxn>
                <a:cxn ang="0">
                  <a:pos x="50" y="99"/>
                </a:cxn>
                <a:cxn ang="0">
                  <a:pos x="29" y="99"/>
                </a:cxn>
                <a:cxn ang="0">
                  <a:pos x="29" y="60"/>
                </a:cxn>
                <a:cxn ang="0">
                  <a:pos x="50" y="60"/>
                </a:cxn>
                <a:cxn ang="0">
                  <a:pos x="50" y="99"/>
                </a:cxn>
                <a:cxn ang="0">
                  <a:pos x="78" y="99"/>
                </a:cxn>
                <a:cxn ang="0">
                  <a:pos x="59" y="99"/>
                </a:cxn>
                <a:cxn ang="0">
                  <a:pos x="59" y="19"/>
                </a:cxn>
                <a:cxn ang="0">
                  <a:pos x="78" y="19"/>
                </a:cxn>
                <a:cxn ang="0">
                  <a:pos x="78" y="99"/>
                </a:cxn>
                <a:cxn ang="0">
                  <a:pos x="109" y="99"/>
                </a:cxn>
                <a:cxn ang="0">
                  <a:pos x="89" y="99"/>
                </a:cxn>
                <a:cxn ang="0">
                  <a:pos x="89" y="39"/>
                </a:cxn>
                <a:cxn ang="0">
                  <a:pos x="109" y="39"/>
                </a:cxn>
                <a:cxn ang="0">
                  <a:pos x="109" y="99"/>
                </a:cxn>
                <a:cxn ang="0">
                  <a:pos x="139" y="99"/>
                </a:cxn>
                <a:cxn ang="0">
                  <a:pos x="119" y="99"/>
                </a:cxn>
                <a:cxn ang="0">
                  <a:pos x="119" y="11"/>
                </a:cxn>
                <a:cxn ang="0">
                  <a:pos x="139" y="11"/>
                </a:cxn>
                <a:cxn ang="0">
                  <a:pos x="139" y="99"/>
                </a:cxn>
              </a:cxnLst>
              <a:rect l="0" t="0" r="r" b="b"/>
              <a:pathLst>
                <a:path w="158" h="119">
                  <a:moveTo>
                    <a:pt x="158" y="119"/>
                  </a:moveTo>
                  <a:lnTo>
                    <a:pt x="0" y="119"/>
                  </a:lnTo>
                  <a:lnTo>
                    <a:pt x="0" y="0"/>
                  </a:lnTo>
                  <a:lnTo>
                    <a:pt x="9" y="0"/>
                  </a:lnTo>
                  <a:lnTo>
                    <a:pt x="9" y="108"/>
                  </a:lnTo>
                  <a:lnTo>
                    <a:pt x="158" y="108"/>
                  </a:lnTo>
                  <a:lnTo>
                    <a:pt x="158" y="119"/>
                  </a:lnTo>
                  <a:close/>
                  <a:moveTo>
                    <a:pt x="50" y="99"/>
                  </a:moveTo>
                  <a:lnTo>
                    <a:pt x="29" y="99"/>
                  </a:lnTo>
                  <a:lnTo>
                    <a:pt x="29" y="60"/>
                  </a:lnTo>
                  <a:lnTo>
                    <a:pt x="50" y="60"/>
                  </a:lnTo>
                  <a:lnTo>
                    <a:pt x="50" y="99"/>
                  </a:lnTo>
                  <a:close/>
                  <a:moveTo>
                    <a:pt x="78" y="99"/>
                  </a:moveTo>
                  <a:lnTo>
                    <a:pt x="59" y="99"/>
                  </a:lnTo>
                  <a:lnTo>
                    <a:pt x="59" y="19"/>
                  </a:lnTo>
                  <a:lnTo>
                    <a:pt x="78" y="19"/>
                  </a:lnTo>
                  <a:lnTo>
                    <a:pt x="78" y="99"/>
                  </a:lnTo>
                  <a:close/>
                  <a:moveTo>
                    <a:pt x="109" y="99"/>
                  </a:moveTo>
                  <a:lnTo>
                    <a:pt x="89" y="99"/>
                  </a:lnTo>
                  <a:lnTo>
                    <a:pt x="89" y="39"/>
                  </a:lnTo>
                  <a:lnTo>
                    <a:pt x="109" y="39"/>
                  </a:lnTo>
                  <a:lnTo>
                    <a:pt x="109" y="99"/>
                  </a:lnTo>
                  <a:close/>
                  <a:moveTo>
                    <a:pt x="139" y="99"/>
                  </a:moveTo>
                  <a:lnTo>
                    <a:pt x="119" y="99"/>
                  </a:lnTo>
                  <a:lnTo>
                    <a:pt x="119" y="11"/>
                  </a:lnTo>
                  <a:lnTo>
                    <a:pt x="139" y="11"/>
                  </a:lnTo>
                  <a:lnTo>
                    <a:pt x="139" y="99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Agency FB" panose="020B0503020202020204" pitchFamily="34" charset="0"/>
              </a:endParaRPr>
            </a:p>
          </p:txBody>
        </p:sp>
      </p:grpSp>
      <p:grpSp>
        <p:nvGrpSpPr>
          <p:cNvPr id="32" name="Group 40">
            <a:extLst>
              <a:ext uri="{FF2B5EF4-FFF2-40B4-BE49-F238E27FC236}">
                <a16:creationId xmlns:a16="http://schemas.microsoft.com/office/drawing/2014/main" xmlns="" id="{6898A296-15CB-4C1F-BF25-05923C4AE5CB}"/>
              </a:ext>
            </a:extLst>
          </p:cNvPr>
          <p:cNvGrpSpPr/>
          <p:nvPr/>
        </p:nvGrpSpPr>
        <p:grpSpPr>
          <a:xfrm>
            <a:off x="4133851" y="2846527"/>
            <a:ext cx="844549" cy="844549"/>
            <a:chOff x="4164510" y="1766213"/>
            <a:chExt cx="788112" cy="788112"/>
          </a:xfrm>
        </p:grpSpPr>
        <p:sp>
          <p:nvSpPr>
            <p:cNvPr id="33" name="Oval 82">
              <a:extLst>
                <a:ext uri="{FF2B5EF4-FFF2-40B4-BE49-F238E27FC236}">
                  <a16:creationId xmlns:a16="http://schemas.microsoft.com/office/drawing/2014/main" xmlns="" id="{FD6EE139-091C-43DC-859F-F286A8BD121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164510" y="1766213"/>
              <a:ext cx="788112" cy="788112"/>
            </a:xfrm>
            <a:prstGeom prst="ellipse">
              <a:avLst/>
            </a:prstGeom>
            <a:solidFill>
              <a:schemeClr val="accent3"/>
            </a:solidFill>
            <a:ln w="28575">
              <a:solidFill>
                <a:schemeClr val="accent3">
                  <a:lumMod val="75000"/>
                </a:schemeClr>
              </a:solidFill>
            </a:ln>
            <a:effectLst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algn="ctr" defTabSz="1185304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1867" b="1" dirty="0">
                <a:latin typeface="Agency FB" panose="020B0503020202020204" pitchFamily="34" charset="0"/>
              </a:endParaRPr>
            </a:p>
          </p:txBody>
        </p:sp>
        <p:sp>
          <p:nvSpPr>
            <p:cNvPr id="34" name="Freeform 52">
              <a:extLst>
                <a:ext uri="{FF2B5EF4-FFF2-40B4-BE49-F238E27FC236}">
                  <a16:creationId xmlns:a16="http://schemas.microsoft.com/office/drawing/2014/main" xmlns="" id="{D2C338F1-8DB1-4083-B6D2-69CF60DECED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401833" y="1991647"/>
              <a:ext cx="313466" cy="337244"/>
            </a:xfrm>
            <a:custGeom>
              <a:avLst/>
              <a:gdLst/>
              <a:ahLst/>
              <a:cxnLst>
                <a:cxn ang="0">
                  <a:pos x="67" y="67"/>
                </a:cxn>
                <a:cxn ang="0">
                  <a:pos x="61" y="72"/>
                </a:cxn>
                <a:cxn ang="0">
                  <a:pos x="5" y="72"/>
                </a:cxn>
                <a:cxn ang="0">
                  <a:pos x="0" y="67"/>
                </a:cxn>
                <a:cxn ang="0">
                  <a:pos x="0" y="16"/>
                </a:cxn>
                <a:cxn ang="0">
                  <a:pos x="5" y="11"/>
                </a:cxn>
                <a:cxn ang="0">
                  <a:pos x="10" y="11"/>
                </a:cxn>
                <a:cxn ang="0">
                  <a:pos x="10" y="7"/>
                </a:cxn>
                <a:cxn ang="0">
                  <a:pos x="16" y="0"/>
                </a:cxn>
                <a:cxn ang="0">
                  <a:pos x="19" y="0"/>
                </a:cxn>
                <a:cxn ang="0">
                  <a:pos x="25" y="7"/>
                </a:cxn>
                <a:cxn ang="0">
                  <a:pos x="25" y="11"/>
                </a:cxn>
                <a:cxn ang="0">
                  <a:pos x="41" y="11"/>
                </a:cxn>
                <a:cxn ang="0">
                  <a:pos x="41" y="7"/>
                </a:cxn>
                <a:cxn ang="0">
                  <a:pos x="47" y="0"/>
                </a:cxn>
                <a:cxn ang="0">
                  <a:pos x="50" y="0"/>
                </a:cxn>
                <a:cxn ang="0">
                  <a:pos x="56" y="7"/>
                </a:cxn>
                <a:cxn ang="0">
                  <a:pos x="56" y="11"/>
                </a:cxn>
                <a:cxn ang="0">
                  <a:pos x="61" y="11"/>
                </a:cxn>
                <a:cxn ang="0">
                  <a:pos x="67" y="16"/>
                </a:cxn>
                <a:cxn ang="0">
                  <a:pos x="67" y="67"/>
                </a:cxn>
                <a:cxn ang="0">
                  <a:pos x="61" y="67"/>
                </a:cxn>
                <a:cxn ang="0">
                  <a:pos x="61" y="26"/>
                </a:cxn>
                <a:cxn ang="0">
                  <a:pos x="5" y="26"/>
                </a:cxn>
                <a:cxn ang="0">
                  <a:pos x="5" y="67"/>
                </a:cxn>
                <a:cxn ang="0">
                  <a:pos x="61" y="67"/>
                </a:cxn>
                <a:cxn ang="0">
                  <a:pos x="20" y="7"/>
                </a:cxn>
                <a:cxn ang="0">
                  <a:pos x="19" y="5"/>
                </a:cxn>
                <a:cxn ang="0">
                  <a:pos x="16" y="5"/>
                </a:cxn>
                <a:cxn ang="0">
                  <a:pos x="15" y="7"/>
                </a:cxn>
                <a:cxn ang="0">
                  <a:pos x="15" y="18"/>
                </a:cxn>
                <a:cxn ang="0">
                  <a:pos x="16" y="20"/>
                </a:cxn>
                <a:cxn ang="0">
                  <a:pos x="19" y="20"/>
                </a:cxn>
                <a:cxn ang="0">
                  <a:pos x="20" y="18"/>
                </a:cxn>
                <a:cxn ang="0">
                  <a:pos x="20" y="7"/>
                </a:cxn>
                <a:cxn ang="0">
                  <a:pos x="51" y="7"/>
                </a:cxn>
                <a:cxn ang="0">
                  <a:pos x="50" y="5"/>
                </a:cxn>
                <a:cxn ang="0">
                  <a:pos x="47" y="5"/>
                </a:cxn>
                <a:cxn ang="0">
                  <a:pos x="46" y="7"/>
                </a:cxn>
                <a:cxn ang="0">
                  <a:pos x="46" y="18"/>
                </a:cxn>
                <a:cxn ang="0">
                  <a:pos x="47" y="20"/>
                </a:cxn>
                <a:cxn ang="0">
                  <a:pos x="50" y="20"/>
                </a:cxn>
                <a:cxn ang="0">
                  <a:pos x="51" y="18"/>
                </a:cxn>
                <a:cxn ang="0">
                  <a:pos x="51" y="7"/>
                </a:cxn>
              </a:cxnLst>
              <a:rect l="0" t="0" r="r" b="b"/>
              <a:pathLst>
                <a:path w="67" h="72">
                  <a:moveTo>
                    <a:pt x="67" y="67"/>
                  </a:moveTo>
                  <a:cubicBezTo>
                    <a:pt x="67" y="70"/>
                    <a:pt x="64" y="72"/>
                    <a:pt x="61" y="72"/>
                  </a:cubicBezTo>
                  <a:cubicBezTo>
                    <a:pt x="5" y="72"/>
                    <a:pt x="5" y="72"/>
                    <a:pt x="5" y="72"/>
                  </a:cubicBezTo>
                  <a:cubicBezTo>
                    <a:pt x="2" y="72"/>
                    <a:pt x="0" y="70"/>
                    <a:pt x="0" y="67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3"/>
                    <a:pt x="2" y="11"/>
                    <a:pt x="5" y="11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3"/>
                    <a:pt x="13" y="0"/>
                    <a:pt x="16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23" y="0"/>
                    <a:pt x="25" y="3"/>
                    <a:pt x="25" y="7"/>
                  </a:cubicBezTo>
                  <a:cubicBezTo>
                    <a:pt x="25" y="11"/>
                    <a:pt x="25" y="11"/>
                    <a:pt x="25" y="11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1" y="7"/>
                    <a:pt x="41" y="7"/>
                    <a:pt x="41" y="7"/>
                  </a:cubicBezTo>
                  <a:cubicBezTo>
                    <a:pt x="41" y="3"/>
                    <a:pt x="44" y="0"/>
                    <a:pt x="47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3" y="0"/>
                    <a:pt x="56" y="3"/>
                    <a:pt x="56" y="7"/>
                  </a:cubicBezTo>
                  <a:cubicBezTo>
                    <a:pt x="56" y="11"/>
                    <a:pt x="56" y="11"/>
                    <a:pt x="56" y="11"/>
                  </a:cubicBezTo>
                  <a:cubicBezTo>
                    <a:pt x="61" y="11"/>
                    <a:pt x="61" y="11"/>
                    <a:pt x="61" y="11"/>
                  </a:cubicBezTo>
                  <a:cubicBezTo>
                    <a:pt x="64" y="11"/>
                    <a:pt x="67" y="13"/>
                    <a:pt x="67" y="16"/>
                  </a:cubicBezTo>
                  <a:lnTo>
                    <a:pt x="67" y="67"/>
                  </a:lnTo>
                  <a:close/>
                  <a:moveTo>
                    <a:pt x="61" y="67"/>
                  </a:moveTo>
                  <a:cubicBezTo>
                    <a:pt x="61" y="26"/>
                    <a:pt x="61" y="26"/>
                    <a:pt x="61" y="26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5" y="67"/>
                    <a:pt x="5" y="67"/>
                    <a:pt x="5" y="67"/>
                  </a:cubicBezTo>
                  <a:lnTo>
                    <a:pt x="61" y="67"/>
                  </a:lnTo>
                  <a:close/>
                  <a:moveTo>
                    <a:pt x="20" y="7"/>
                  </a:moveTo>
                  <a:cubicBezTo>
                    <a:pt x="20" y="6"/>
                    <a:pt x="20" y="5"/>
                    <a:pt x="19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5"/>
                    <a:pt x="15" y="6"/>
                    <a:pt x="15" y="7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5" y="19"/>
                    <a:pt x="16" y="20"/>
                    <a:pt x="16" y="20"/>
                  </a:cubicBezTo>
                  <a:cubicBezTo>
                    <a:pt x="19" y="20"/>
                    <a:pt x="19" y="20"/>
                    <a:pt x="19" y="20"/>
                  </a:cubicBezTo>
                  <a:cubicBezTo>
                    <a:pt x="20" y="20"/>
                    <a:pt x="20" y="19"/>
                    <a:pt x="20" y="18"/>
                  </a:cubicBezTo>
                  <a:lnTo>
                    <a:pt x="20" y="7"/>
                  </a:lnTo>
                  <a:close/>
                  <a:moveTo>
                    <a:pt x="51" y="7"/>
                  </a:moveTo>
                  <a:cubicBezTo>
                    <a:pt x="51" y="6"/>
                    <a:pt x="51" y="5"/>
                    <a:pt x="50" y="5"/>
                  </a:cubicBezTo>
                  <a:cubicBezTo>
                    <a:pt x="47" y="5"/>
                    <a:pt x="47" y="5"/>
                    <a:pt x="47" y="5"/>
                  </a:cubicBezTo>
                  <a:cubicBezTo>
                    <a:pt x="47" y="5"/>
                    <a:pt x="46" y="6"/>
                    <a:pt x="46" y="7"/>
                  </a:cubicBezTo>
                  <a:cubicBezTo>
                    <a:pt x="46" y="18"/>
                    <a:pt x="46" y="18"/>
                    <a:pt x="46" y="18"/>
                  </a:cubicBezTo>
                  <a:cubicBezTo>
                    <a:pt x="46" y="19"/>
                    <a:pt x="47" y="20"/>
                    <a:pt x="47" y="20"/>
                  </a:cubicBezTo>
                  <a:cubicBezTo>
                    <a:pt x="50" y="20"/>
                    <a:pt x="50" y="20"/>
                    <a:pt x="50" y="20"/>
                  </a:cubicBezTo>
                  <a:cubicBezTo>
                    <a:pt x="51" y="20"/>
                    <a:pt x="51" y="19"/>
                    <a:pt x="51" y="18"/>
                  </a:cubicBezTo>
                  <a:lnTo>
                    <a:pt x="51" y="7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Agency FB" panose="020B0503020202020204" pitchFamily="34" charset="0"/>
              </a:endParaRPr>
            </a:p>
          </p:txBody>
        </p:sp>
      </p:grpSp>
      <p:grpSp>
        <p:nvGrpSpPr>
          <p:cNvPr id="35" name="Group 41">
            <a:extLst>
              <a:ext uri="{FF2B5EF4-FFF2-40B4-BE49-F238E27FC236}">
                <a16:creationId xmlns:a16="http://schemas.microsoft.com/office/drawing/2014/main" xmlns="" id="{44EA8F98-BDC2-4E6D-9A80-8D71B0962010}"/>
              </a:ext>
            </a:extLst>
          </p:cNvPr>
          <p:cNvGrpSpPr/>
          <p:nvPr/>
        </p:nvGrpSpPr>
        <p:grpSpPr>
          <a:xfrm>
            <a:off x="3625851" y="4177724"/>
            <a:ext cx="844549" cy="844549"/>
            <a:chOff x="5494150" y="2269320"/>
            <a:chExt cx="788112" cy="788112"/>
          </a:xfrm>
        </p:grpSpPr>
        <p:sp>
          <p:nvSpPr>
            <p:cNvPr id="36" name="Oval 83">
              <a:extLst>
                <a:ext uri="{FF2B5EF4-FFF2-40B4-BE49-F238E27FC236}">
                  <a16:creationId xmlns:a16="http://schemas.microsoft.com/office/drawing/2014/main" xmlns="" id="{FD0B945D-1BDE-4F17-9F50-983FCC3B345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494150" y="2269320"/>
              <a:ext cx="788112" cy="788112"/>
            </a:xfrm>
            <a:prstGeom prst="ellipse">
              <a:avLst/>
            </a:prstGeom>
            <a:solidFill>
              <a:schemeClr val="accent4"/>
            </a:solidFill>
            <a:ln w="28575">
              <a:solidFill>
                <a:schemeClr val="accent4">
                  <a:lumMod val="75000"/>
                </a:schemeClr>
              </a:solidFill>
            </a:ln>
            <a:effectLst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algn="ctr" defTabSz="1185304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1867" b="1" dirty="0">
                <a:latin typeface="Agency FB" panose="020B0503020202020204" pitchFamily="34" charset="0"/>
              </a:endParaRPr>
            </a:p>
          </p:txBody>
        </p:sp>
        <p:sp>
          <p:nvSpPr>
            <p:cNvPr id="37" name="Freeform 86">
              <a:extLst>
                <a:ext uri="{FF2B5EF4-FFF2-40B4-BE49-F238E27FC236}">
                  <a16:creationId xmlns:a16="http://schemas.microsoft.com/office/drawing/2014/main" xmlns="" id="{24F97D7E-8673-4BFE-B54A-6410A80B257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771250" y="2466594"/>
              <a:ext cx="233912" cy="393564"/>
            </a:xfrm>
            <a:custGeom>
              <a:avLst/>
              <a:gdLst/>
              <a:ahLst/>
              <a:cxnLst>
                <a:cxn ang="0">
                  <a:pos x="29" y="44"/>
                </a:cxn>
                <a:cxn ang="0">
                  <a:pos x="24" y="49"/>
                </a:cxn>
                <a:cxn ang="0">
                  <a:pos x="5" y="49"/>
                </a:cxn>
                <a:cxn ang="0">
                  <a:pos x="0" y="44"/>
                </a:cxn>
                <a:cxn ang="0">
                  <a:pos x="0" y="5"/>
                </a:cxn>
                <a:cxn ang="0">
                  <a:pos x="5" y="0"/>
                </a:cxn>
                <a:cxn ang="0">
                  <a:pos x="24" y="0"/>
                </a:cxn>
                <a:cxn ang="0">
                  <a:pos x="29" y="5"/>
                </a:cxn>
                <a:cxn ang="0">
                  <a:pos x="29" y="44"/>
                </a:cxn>
                <a:cxn ang="0">
                  <a:pos x="25" y="11"/>
                </a:cxn>
                <a:cxn ang="0">
                  <a:pos x="24" y="10"/>
                </a:cxn>
                <a:cxn ang="0">
                  <a:pos x="5" y="10"/>
                </a:cxn>
                <a:cxn ang="0">
                  <a:pos x="3" y="11"/>
                </a:cxn>
                <a:cxn ang="0">
                  <a:pos x="3" y="38"/>
                </a:cxn>
                <a:cxn ang="0">
                  <a:pos x="5" y="39"/>
                </a:cxn>
                <a:cxn ang="0">
                  <a:pos x="24" y="39"/>
                </a:cxn>
                <a:cxn ang="0">
                  <a:pos x="25" y="38"/>
                </a:cxn>
                <a:cxn ang="0">
                  <a:pos x="25" y="11"/>
                </a:cxn>
                <a:cxn ang="0">
                  <a:pos x="17" y="5"/>
                </a:cxn>
                <a:cxn ang="0">
                  <a:pos x="11" y="5"/>
                </a:cxn>
                <a:cxn ang="0">
                  <a:pos x="11" y="6"/>
                </a:cxn>
                <a:cxn ang="0">
                  <a:pos x="11" y="6"/>
                </a:cxn>
                <a:cxn ang="0">
                  <a:pos x="17" y="6"/>
                </a:cxn>
                <a:cxn ang="0">
                  <a:pos x="18" y="6"/>
                </a:cxn>
                <a:cxn ang="0">
                  <a:pos x="17" y="5"/>
                </a:cxn>
                <a:cxn ang="0">
                  <a:pos x="14" y="41"/>
                </a:cxn>
                <a:cxn ang="0">
                  <a:pos x="11" y="44"/>
                </a:cxn>
                <a:cxn ang="0">
                  <a:pos x="14" y="47"/>
                </a:cxn>
                <a:cxn ang="0">
                  <a:pos x="17" y="44"/>
                </a:cxn>
                <a:cxn ang="0">
                  <a:pos x="14" y="41"/>
                </a:cxn>
              </a:cxnLst>
              <a:rect l="0" t="0" r="r" b="b"/>
              <a:pathLst>
                <a:path w="29" h="49">
                  <a:moveTo>
                    <a:pt x="29" y="44"/>
                  </a:moveTo>
                  <a:cubicBezTo>
                    <a:pt x="29" y="47"/>
                    <a:pt x="27" y="49"/>
                    <a:pt x="24" y="49"/>
                  </a:cubicBezTo>
                  <a:cubicBezTo>
                    <a:pt x="5" y="49"/>
                    <a:pt x="5" y="49"/>
                    <a:pt x="5" y="49"/>
                  </a:cubicBezTo>
                  <a:cubicBezTo>
                    <a:pt x="2" y="49"/>
                    <a:pt x="0" y="47"/>
                    <a:pt x="0" y="44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3"/>
                    <a:pt x="2" y="0"/>
                    <a:pt x="5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7" y="0"/>
                    <a:pt x="29" y="3"/>
                    <a:pt x="29" y="5"/>
                  </a:cubicBezTo>
                  <a:lnTo>
                    <a:pt x="29" y="44"/>
                  </a:lnTo>
                  <a:close/>
                  <a:moveTo>
                    <a:pt x="25" y="11"/>
                  </a:moveTo>
                  <a:cubicBezTo>
                    <a:pt x="25" y="11"/>
                    <a:pt x="25" y="10"/>
                    <a:pt x="24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4" y="10"/>
                    <a:pt x="3" y="11"/>
                    <a:pt x="3" y="11"/>
                  </a:cubicBezTo>
                  <a:cubicBezTo>
                    <a:pt x="3" y="38"/>
                    <a:pt x="3" y="38"/>
                    <a:pt x="3" y="38"/>
                  </a:cubicBezTo>
                  <a:cubicBezTo>
                    <a:pt x="3" y="39"/>
                    <a:pt x="4" y="39"/>
                    <a:pt x="5" y="39"/>
                  </a:cubicBezTo>
                  <a:cubicBezTo>
                    <a:pt x="24" y="39"/>
                    <a:pt x="24" y="39"/>
                    <a:pt x="24" y="39"/>
                  </a:cubicBezTo>
                  <a:cubicBezTo>
                    <a:pt x="25" y="39"/>
                    <a:pt x="25" y="39"/>
                    <a:pt x="25" y="38"/>
                  </a:cubicBezTo>
                  <a:lnTo>
                    <a:pt x="25" y="11"/>
                  </a:lnTo>
                  <a:close/>
                  <a:moveTo>
                    <a:pt x="17" y="5"/>
                  </a:moveTo>
                  <a:cubicBezTo>
                    <a:pt x="11" y="5"/>
                    <a:pt x="11" y="5"/>
                    <a:pt x="11" y="5"/>
                  </a:cubicBezTo>
                  <a:cubicBezTo>
                    <a:pt x="11" y="5"/>
                    <a:pt x="11" y="6"/>
                    <a:pt x="11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8" y="6"/>
                    <a:pt x="18" y="5"/>
                    <a:pt x="17" y="5"/>
                  </a:cubicBezTo>
                  <a:close/>
                  <a:moveTo>
                    <a:pt x="14" y="41"/>
                  </a:moveTo>
                  <a:cubicBezTo>
                    <a:pt x="13" y="41"/>
                    <a:pt x="11" y="42"/>
                    <a:pt x="11" y="44"/>
                  </a:cubicBezTo>
                  <a:cubicBezTo>
                    <a:pt x="11" y="46"/>
                    <a:pt x="13" y="47"/>
                    <a:pt x="14" y="47"/>
                  </a:cubicBezTo>
                  <a:cubicBezTo>
                    <a:pt x="16" y="47"/>
                    <a:pt x="17" y="46"/>
                    <a:pt x="17" y="44"/>
                  </a:cubicBezTo>
                  <a:cubicBezTo>
                    <a:pt x="17" y="42"/>
                    <a:pt x="16" y="41"/>
                    <a:pt x="14" y="41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Agency FB" panose="020B0503020202020204" pitchFamily="34" charset="0"/>
              </a:endParaRPr>
            </a:p>
          </p:txBody>
        </p:sp>
      </p:grpSp>
      <p:grpSp>
        <p:nvGrpSpPr>
          <p:cNvPr id="38" name="Group 42">
            <a:extLst>
              <a:ext uri="{FF2B5EF4-FFF2-40B4-BE49-F238E27FC236}">
                <a16:creationId xmlns:a16="http://schemas.microsoft.com/office/drawing/2014/main" xmlns="" id="{2001BB98-AF58-4F43-94B1-9BE8D7A4687C}"/>
              </a:ext>
            </a:extLst>
          </p:cNvPr>
          <p:cNvGrpSpPr/>
          <p:nvPr/>
        </p:nvGrpSpPr>
        <p:grpSpPr>
          <a:xfrm>
            <a:off x="2406651" y="4916333"/>
            <a:ext cx="844549" cy="844549"/>
            <a:chOff x="6096000" y="3581159"/>
            <a:chExt cx="788112" cy="788112"/>
          </a:xfrm>
        </p:grpSpPr>
        <p:sp>
          <p:nvSpPr>
            <p:cNvPr id="39" name="Oval 84">
              <a:extLst>
                <a:ext uri="{FF2B5EF4-FFF2-40B4-BE49-F238E27FC236}">
                  <a16:creationId xmlns:a16="http://schemas.microsoft.com/office/drawing/2014/main" xmlns="" id="{7864C7F3-1336-43E9-9950-F4B860B3C6E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096000" y="3581159"/>
              <a:ext cx="788112" cy="788112"/>
            </a:xfrm>
            <a:prstGeom prst="ellipse">
              <a:avLst/>
            </a:prstGeom>
            <a:solidFill>
              <a:schemeClr val="accent5"/>
            </a:solidFill>
            <a:ln w="28575">
              <a:solidFill>
                <a:schemeClr val="accent5">
                  <a:lumMod val="75000"/>
                </a:schemeClr>
              </a:solidFill>
            </a:ln>
            <a:effectLst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algn="ctr" defTabSz="1185304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1867" b="1" dirty="0">
                <a:latin typeface="Agency FB" panose="020B0503020202020204" pitchFamily="34" charset="0"/>
              </a:endParaRPr>
            </a:p>
          </p:txBody>
        </p:sp>
        <p:sp>
          <p:nvSpPr>
            <p:cNvPr id="40" name="Freeform 83">
              <a:extLst>
                <a:ext uri="{FF2B5EF4-FFF2-40B4-BE49-F238E27FC236}">
                  <a16:creationId xmlns:a16="http://schemas.microsoft.com/office/drawing/2014/main" xmlns="" id="{3E6ECDCE-170C-4354-8866-E79903FF76E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371225" y="3796968"/>
              <a:ext cx="237662" cy="356494"/>
            </a:xfrm>
            <a:custGeom>
              <a:avLst/>
              <a:gdLst/>
              <a:ahLst/>
              <a:cxnLst>
                <a:cxn ang="0">
                  <a:pos x="38" y="26"/>
                </a:cxn>
                <a:cxn ang="0">
                  <a:pos x="24" y="55"/>
                </a:cxn>
                <a:cxn ang="0">
                  <a:pos x="20" y="58"/>
                </a:cxn>
                <a:cxn ang="0">
                  <a:pos x="16" y="55"/>
                </a:cxn>
                <a:cxn ang="0">
                  <a:pos x="2" y="26"/>
                </a:cxn>
                <a:cxn ang="0">
                  <a:pos x="0" y="19"/>
                </a:cxn>
                <a:cxn ang="0">
                  <a:pos x="20" y="0"/>
                </a:cxn>
                <a:cxn ang="0">
                  <a:pos x="39" y="19"/>
                </a:cxn>
                <a:cxn ang="0">
                  <a:pos x="38" y="26"/>
                </a:cxn>
                <a:cxn ang="0">
                  <a:pos x="20" y="9"/>
                </a:cxn>
                <a:cxn ang="0">
                  <a:pos x="10" y="19"/>
                </a:cxn>
                <a:cxn ang="0">
                  <a:pos x="20" y="29"/>
                </a:cxn>
                <a:cxn ang="0">
                  <a:pos x="30" y="19"/>
                </a:cxn>
                <a:cxn ang="0">
                  <a:pos x="20" y="9"/>
                </a:cxn>
              </a:cxnLst>
              <a:rect l="0" t="0" r="r" b="b"/>
              <a:pathLst>
                <a:path w="39" h="58">
                  <a:moveTo>
                    <a:pt x="38" y="26"/>
                  </a:moveTo>
                  <a:cubicBezTo>
                    <a:pt x="24" y="55"/>
                    <a:pt x="24" y="55"/>
                    <a:pt x="24" y="55"/>
                  </a:cubicBezTo>
                  <a:cubicBezTo>
                    <a:pt x="23" y="57"/>
                    <a:pt x="22" y="58"/>
                    <a:pt x="20" y="58"/>
                  </a:cubicBezTo>
                  <a:cubicBezTo>
                    <a:pt x="18" y="58"/>
                    <a:pt x="16" y="57"/>
                    <a:pt x="16" y="55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1" y="24"/>
                    <a:pt x="0" y="21"/>
                    <a:pt x="0" y="19"/>
                  </a:cubicBezTo>
                  <a:cubicBezTo>
                    <a:pt x="0" y="8"/>
                    <a:pt x="9" y="0"/>
                    <a:pt x="20" y="0"/>
                  </a:cubicBezTo>
                  <a:cubicBezTo>
                    <a:pt x="31" y="0"/>
                    <a:pt x="39" y="8"/>
                    <a:pt x="39" y="19"/>
                  </a:cubicBezTo>
                  <a:cubicBezTo>
                    <a:pt x="39" y="21"/>
                    <a:pt x="39" y="24"/>
                    <a:pt x="38" y="26"/>
                  </a:cubicBezTo>
                  <a:close/>
                  <a:moveTo>
                    <a:pt x="20" y="9"/>
                  </a:moveTo>
                  <a:cubicBezTo>
                    <a:pt x="15" y="9"/>
                    <a:pt x="10" y="14"/>
                    <a:pt x="10" y="19"/>
                  </a:cubicBezTo>
                  <a:cubicBezTo>
                    <a:pt x="10" y="24"/>
                    <a:pt x="15" y="29"/>
                    <a:pt x="20" y="29"/>
                  </a:cubicBezTo>
                  <a:cubicBezTo>
                    <a:pt x="25" y="29"/>
                    <a:pt x="30" y="24"/>
                    <a:pt x="30" y="19"/>
                  </a:cubicBezTo>
                  <a:cubicBezTo>
                    <a:pt x="30" y="14"/>
                    <a:pt x="25" y="9"/>
                    <a:pt x="20" y="9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Agency FB" panose="020B0503020202020204" pitchFamily="34" charset="0"/>
              </a:endParaRPr>
            </a:p>
          </p:txBody>
        </p:sp>
      </p:grpSp>
      <p:grpSp>
        <p:nvGrpSpPr>
          <p:cNvPr id="41" name="Group 60">
            <a:extLst>
              <a:ext uri="{FF2B5EF4-FFF2-40B4-BE49-F238E27FC236}">
                <a16:creationId xmlns:a16="http://schemas.microsoft.com/office/drawing/2014/main" xmlns="" id="{20CD9EB1-2F48-4FE4-8690-82E34C9346D5}"/>
              </a:ext>
            </a:extLst>
          </p:cNvPr>
          <p:cNvGrpSpPr/>
          <p:nvPr/>
        </p:nvGrpSpPr>
        <p:grpSpPr>
          <a:xfrm>
            <a:off x="1157562" y="1977002"/>
            <a:ext cx="2583589" cy="2583596"/>
            <a:chOff x="639571" y="1887996"/>
            <a:chExt cx="1937692" cy="1937697"/>
          </a:xfrm>
        </p:grpSpPr>
        <p:sp>
          <p:nvSpPr>
            <p:cNvPr id="42" name="Oval 88">
              <a:extLst>
                <a:ext uri="{FF2B5EF4-FFF2-40B4-BE49-F238E27FC236}">
                  <a16:creationId xmlns:a16="http://schemas.microsoft.com/office/drawing/2014/main" xmlns="" id="{59C6D65F-2EE0-4BBC-9063-C46C99BACC53}"/>
                </a:ext>
              </a:extLst>
            </p:cNvPr>
            <p:cNvSpPr/>
            <p:nvPr/>
          </p:nvSpPr>
          <p:spPr>
            <a:xfrm rot="5400000">
              <a:off x="639568" y="1887999"/>
              <a:ext cx="1937697" cy="1937692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01693" tIns="301693" rIns="301693" bIns="301693" numCol="1" spcCol="1270" anchor="b" anchorCtr="0">
              <a:noAutofit/>
            </a:bodyPr>
            <a:lstStyle/>
            <a:p>
              <a:pPr algn="ctr" defTabSz="171869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7200" dirty="0">
                <a:latin typeface="Agency FB" panose="020B0503020202020204" pitchFamily="34" charset="0"/>
              </a:endParaRPr>
            </a:p>
          </p:txBody>
        </p:sp>
        <p:grpSp>
          <p:nvGrpSpPr>
            <p:cNvPr id="43" name="Group 53">
              <a:extLst>
                <a:ext uri="{FF2B5EF4-FFF2-40B4-BE49-F238E27FC236}">
                  <a16:creationId xmlns:a16="http://schemas.microsoft.com/office/drawing/2014/main" xmlns="" id="{59E14B2C-1E24-4DE2-8035-8D27346D0EC6}"/>
                </a:ext>
              </a:extLst>
            </p:cNvPr>
            <p:cNvGrpSpPr/>
            <p:nvPr/>
          </p:nvGrpSpPr>
          <p:grpSpPr>
            <a:xfrm>
              <a:off x="1351776" y="2435692"/>
              <a:ext cx="513281" cy="842306"/>
              <a:chOff x="1974850" y="4173538"/>
              <a:chExt cx="309563" cy="508000"/>
            </a:xfrm>
            <a:solidFill>
              <a:schemeClr val="bg1"/>
            </a:solidFill>
          </p:grpSpPr>
          <p:sp>
            <p:nvSpPr>
              <p:cNvPr id="44" name="Freeform 14">
                <a:extLst>
                  <a:ext uri="{FF2B5EF4-FFF2-40B4-BE49-F238E27FC236}">
                    <a16:creationId xmlns:a16="http://schemas.microsoft.com/office/drawing/2014/main" xmlns="" id="{5C03DC0E-26BA-43F5-8B4F-9898072B8D4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974850" y="4173538"/>
                <a:ext cx="293688" cy="407988"/>
              </a:xfrm>
              <a:custGeom>
                <a:avLst/>
                <a:gdLst/>
                <a:ahLst/>
                <a:cxnLst>
                  <a:cxn ang="0">
                    <a:pos x="123" y="191"/>
                  </a:cxn>
                  <a:cxn ang="0">
                    <a:pos x="120" y="170"/>
                  </a:cxn>
                  <a:cxn ang="0">
                    <a:pos x="134" y="124"/>
                  </a:cxn>
                  <a:cxn ang="0">
                    <a:pos x="139" y="90"/>
                  </a:cxn>
                  <a:cxn ang="0">
                    <a:pos x="131" y="56"/>
                  </a:cxn>
                  <a:cxn ang="0">
                    <a:pos x="85" y="19"/>
                  </a:cxn>
                  <a:cxn ang="0">
                    <a:pos x="70" y="0"/>
                  </a:cxn>
                  <a:cxn ang="0">
                    <a:pos x="69" y="19"/>
                  </a:cxn>
                  <a:cxn ang="0">
                    <a:pos x="56" y="23"/>
                  </a:cxn>
                  <a:cxn ang="0">
                    <a:pos x="59" y="30"/>
                  </a:cxn>
                  <a:cxn ang="0">
                    <a:pos x="40" y="38"/>
                  </a:cxn>
                  <a:cxn ang="0">
                    <a:pos x="37" y="44"/>
                  </a:cxn>
                  <a:cxn ang="0">
                    <a:pos x="2" y="75"/>
                  </a:cxn>
                  <a:cxn ang="0">
                    <a:pos x="2" y="80"/>
                  </a:cxn>
                  <a:cxn ang="0">
                    <a:pos x="1" y="87"/>
                  </a:cxn>
                  <a:cxn ang="0">
                    <a:pos x="1" y="94"/>
                  </a:cxn>
                  <a:cxn ang="0">
                    <a:pos x="8" y="101"/>
                  </a:cxn>
                  <a:cxn ang="0">
                    <a:pos x="12" y="102"/>
                  </a:cxn>
                  <a:cxn ang="0">
                    <a:pos x="21" y="105"/>
                  </a:cxn>
                  <a:cxn ang="0">
                    <a:pos x="37" y="96"/>
                  </a:cxn>
                  <a:cxn ang="0">
                    <a:pos x="49" y="92"/>
                  </a:cxn>
                  <a:cxn ang="0">
                    <a:pos x="79" y="95"/>
                  </a:cxn>
                  <a:cxn ang="0">
                    <a:pos x="43" y="138"/>
                  </a:cxn>
                  <a:cxn ang="0">
                    <a:pos x="37" y="191"/>
                  </a:cxn>
                  <a:cxn ang="0">
                    <a:pos x="123" y="191"/>
                  </a:cxn>
                  <a:cxn ang="0">
                    <a:pos x="123" y="191"/>
                  </a:cxn>
                  <a:cxn ang="0">
                    <a:pos x="123" y="191"/>
                  </a:cxn>
                </a:cxnLst>
                <a:rect l="0" t="0" r="r" b="b"/>
                <a:pathLst>
                  <a:path w="139" h="191">
                    <a:moveTo>
                      <a:pt x="123" y="191"/>
                    </a:moveTo>
                    <a:cubicBezTo>
                      <a:pt x="119" y="186"/>
                      <a:pt x="120" y="170"/>
                      <a:pt x="120" y="170"/>
                    </a:cubicBezTo>
                    <a:cubicBezTo>
                      <a:pt x="120" y="170"/>
                      <a:pt x="129" y="132"/>
                      <a:pt x="134" y="124"/>
                    </a:cubicBezTo>
                    <a:cubicBezTo>
                      <a:pt x="139" y="115"/>
                      <a:pt x="139" y="90"/>
                      <a:pt x="139" y="90"/>
                    </a:cubicBezTo>
                    <a:cubicBezTo>
                      <a:pt x="139" y="90"/>
                      <a:pt x="138" y="75"/>
                      <a:pt x="131" y="56"/>
                    </a:cubicBezTo>
                    <a:cubicBezTo>
                      <a:pt x="124" y="37"/>
                      <a:pt x="101" y="22"/>
                      <a:pt x="85" y="19"/>
                    </a:cubicBezTo>
                    <a:cubicBezTo>
                      <a:pt x="84" y="10"/>
                      <a:pt x="70" y="0"/>
                      <a:pt x="70" y="0"/>
                    </a:cubicBezTo>
                    <a:cubicBezTo>
                      <a:pt x="70" y="0"/>
                      <a:pt x="72" y="19"/>
                      <a:pt x="69" y="19"/>
                    </a:cubicBezTo>
                    <a:cubicBezTo>
                      <a:pt x="67" y="19"/>
                      <a:pt x="56" y="23"/>
                      <a:pt x="56" y="23"/>
                    </a:cubicBezTo>
                    <a:cubicBezTo>
                      <a:pt x="59" y="30"/>
                      <a:pt x="59" y="30"/>
                      <a:pt x="59" y="30"/>
                    </a:cubicBezTo>
                    <a:cubicBezTo>
                      <a:pt x="45" y="34"/>
                      <a:pt x="40" y="38"/>
                      <a:pt x="40" y="38"/>
                    </a:cubicBezTo>
                    <a:cubicBezTo>
                      <a:pt x="40" y="38"/>
                      <a:pt x="39" y="39"/>
                      <a:pt x="37" y="44"/>
                    </a:cubicBezTo>
                    <a:cubicBezTo>
                      <a:pt x="34" y="49"/>
                      <a:pt x="4" y="74"/>
                      <a:pt x="2" y="75"/>
                    </a:cubicBezTo>
                    <a:cubicBezTo>
                      <a:pt x="1" y="77"/>
                      <a:pt x="2" y="80"/>
                      <a:pt x="2" y="80"/>
                    </a:cubicBezTo>
                    <a:cubicBezTo>
                      <a:pt x="2" y="80"/>
                      <a:pt x="1" y="86"/>
                      <a:pt x="1" y="87"/>
                    </a:cubicBezTo>
                    <a:cubicBezTo>
                      <a:pt x="1" y="87"/>
                      <a:pt x="0" y="92"/>
                      <a:pt x="1" y="94"/>
                    </a:cubicBezTo>
                    <a:cubicBezTo>
                      <a:pt x="3" y="96"/>
                      <a:pt x="4" y="99"/>
                      <a:pt x="8" y="101"/>
                    </a:cubicBezTo>
                    <a:cubicBezTo>
                      <a:pt x="11" y="104"/>
                      <a:pt x="12" y="102"/>
                      <a:pt x="12" y="102"/>
                    </a:cubicBezTo>
                    <a:cubicBezTo>
                      <a:pt x="12" y="102"/>
                      <a:pt x="12" y="103"/>
                      <a:pt x="21" y="105"/>
                    </a:cubicBezTo>
                    <a:cubicBezTo>
                      <a:pt x="33" y="105"/>
                      <a:pt x="37" y="96"/>
                      <a:pt x="37" y="96"/>
                    </a:cubicBezTo>
                    <a:cubicBezTo>
                      <a:pt x="37" y="96"/>
                      <a:pt x="40" y="91"/>
                      <a:pt x="49" y="92"/>
                    </a:cubicBezTo>
                    <a:cubicBezTo>
                      <a:pt x="67" y="102"/>
                      <a:pt x="79" y="95"/>
                      <a:pt x="79" y="95"/>
                    </a:cubicBezTo>
                    <a:cubicBezTo>
                      <a:pt x="79" y="95"/>
                      <a:pt x="64" y="107"/>
                      <a:pt x="43" y="138"/>
                    </a:cubicBezTo>
                    <a:cubicBezTo>
                      <a:pt x="21" y="170"/>
                      <a:pt x="37" y="191"/>
                      <a:pt x="37" y="191"/>
                    </a:cubicBezTo>
                    <a:lnTo>
                      <a:pt x="123" y="191"/>
                    </a:lnTo>
                    <a:close/>
                    <a:moveTo>
                      <a:pt x="123" y="191"/>
                    </a:moveTo>
                    <a:cubicBezTo>
                      <a:pt x="123" y="191"/>
                      <a:pt x="123" y="191"/>
                      <a:pt x="123" y="191"/>
                    </a:cubicBezTo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>
                  <a:latin typeface="Agency FB" panose="020B0503020202020204" pitchFamily="34" charset="0"/>
                </a:endParaRPr>
              </a:p>
            </p:txBody>
          </p:sp>
          <p:sp>
            <p:nvSpPr>
              <p:cNvPr id="45" name="Freeform 15">
                <a:extLst>
                  <a:ext uri="{FF2B5EF4-FFF2-40B4-BE49-F238E27FC236}">
                    <a16:creationId xmlns:a16="http://schemas.microsoft.com/office/drawing/2014/main" xmlns="" id="{58A15AB2-6133-4C57-B5EA-F9504DF9B45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006600" y="4587875"/>
                <a:ext cx="277813" cy="93663"/>
              </a:xfrm>
              <a:custGeom>
                <a:avLst/>
                <a:gdLst/>
                <a:ahLst/>
                <a:cxnLst>
                  <a:cxn ang="0">
                    <a:pos x="131" y="39"/>
                  </a:cxn>
                  <a:cxn ang="0">
                    <a:pos x="126" y="44"/>
                  </a:cxn>
                  <a:cxn ang="0">
                    <a:pos x="4" y="44"/>
                  </a:cxn>
                  <a:cxn ang="0">
                    <a:pos x="0" y="39"/>
                  </a:cxn>
                  <a:cxn ang="0">
                    <a:pos x="0" y="5"/>
                  </a:cxn>
                  <a:cxn ang="0">
                    <a:pos x="4" y="0"/>
                  </a:cxn>
                  <a:cxn ang="0">
                    <a:pos x="126" y="0"/>
                  </a:cxn>
                  <a:cxn ang="0">
                    <a:pos x="131" y="5"/>
                  </a:cxn>
                  <a:cxn ang="0">
                    <a:pos x="131" y="39"/>
                  </a:cxn>
                  <a:cxn ang="0">
                    <a:pos x="131" y="39"/>
                  </a:cxn>
                  <a:cxn ang="0">
                    <a:pos x="131" y="39"/>
                  </a:cxn>
                </a:cxnLst>
                <a:rect l="0" t="0" r="r" b="b"/>
                <a:pathLst>
                  <a:path w="131" h="44">
                    <a:moveTo>
                      <a:pt x="131" y="39"/>
                    </a:moveTo>
                    <a:cubicBezTo>
                      <a:pt x="131" y="42"/>
                      <a:pt x="129" y="44"/>
                      <a:pt x="126" y="44"/>
                    </a:cubicBezTo>
                    <a:cubicBezTo>
                      <a:pt x="4" y="44"/>
                      <a:pt x="4" y="44"/>
                      <a:pt x="4" y="44"/>
                    </a:cubicBezTo>
                    <a:cubicBezTo>
                      <a:pt x="2" y="44"/>
                      <a:pt x="0" y="42"/>
                      <a:pt x="0" y="39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126" y="0"/>
                      <a:pt x="126" y="0"/>
                      <a:pt x="126" y="0"/>
                    </a:cubicBezTo>
                    <a:cubicBezTo>
                      <a:pt x="129" y="0"/>
                      <a:pt x="131" y="2"/>
                      <a:pt x="131" y="5"/>
                    </a:cubicBezTo>
                    <a:lnTo>
                      <a:pt x="131" y="39"/>
                    </a:lnTo>
                    <a:close/>
                    <a:moveTo>
                      <a:pt x="131" y="39"/>
                    </a:moveTo>
                    <a:cubicBezTo>
                      <a:pt x="131" y="39"/>
                      <a:pt x="131" y="39"/>
                      <a:pt x="131" y="39"/>
                    </a:cubicBezTo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>
                  <a:latin typeface="Agency FB" panose="020B0503020202020204" pitchFamily="34" charset="0"/>
                </a:endParaRPr>
              </a:p>
            </p:txBody>
          </p:sp>
        </p:grpSp>
      </p:grpSp>
      <p:sp>
        <p:nvSpPr>
          <p:cNvPr id="46" name="Freeform 45">
            <a:extLst>
              <a:ext uri="{FF2B5EF4-FFF2-40B4-BE49-F238E27FC236}">
                <a16:creationId xmlns:a16="http://schemas.microsoft.com/office/drawing/2014/main" xmlns="" id="{00EB3EFC-DD73-4FB6-84FC-C9AEF7908AEC}"/>
              </a:ext>
            </a:extLst>
          </p:cNvPr>
          <p:cNvSpPr>
            <a:spLocks noEditPoints="1"/>
          </p:cNvSpPr>
          <p:nvPr/>
        </p:nvSpPr>
        <p:spPr bwMode="auto">
          <a:xfrm>
            <a:off x="10507376" y="1226025"/>
            <a:ext cx="414624" cy="414624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 dirty="0">
              <a:latin typeface="Agency FB" panose="020B0503020202020204" pitchFamily="34" charset="0"/>
            </a:endParaRPr>
          </a:p>
        </p:txBody>
      </p:sp>
      <p:sp>
        <p:nvSpPr>
          <p:cNvPr id="47" name="Freeform 45">
            <a:extLst>
              <a:ext uri="{FF2B5EF4-FFF2-40B4-BE49-F238E27FC236}">
                <a16:creationId xmlns:a16="http://schemas.microsoft.com/office/drawing/2014/main" xmlns="" id="{22755BC7-4B68-4809-8BDA-5C94B496C897}"/>
              </a:ext>
            </a:extLst>
          </p:cNvPr>
          <p:cNvSpPr>
            <a:spLocks noEditPoints="1"/>
          </p:cNvSpPr>
          <p:nvPr/>
        </p:nvSpPr>
        <p:spPr bwMode="auto">
          <a:xfrm>
            <a:off x="10507376" y="2202894"/>
            <a:ext cx="414624" cy="414624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 dirty="0">
              <a:latin typeface="Agency FB" panose="020B0503020202020204" pitchFamily="34" charset="0"/>
            </a:endParaRPr>
          </a:p>
        </p:txBody>
      </p:sp>
      <p:sp>
        <p:nvSpPr>
          <p:cNvPr id="48" name="Freeform 45">
            <a:extLst>
              <a:ext uri="{FF2B5EF4-FFF2-40B4-BE49-F238E27FC236}">
                <a16:creationId xmlns:a16="http://schemas.microsoft.com/office/drawing/2014/main" xmlns="" id="{136CED80-8300-417A-B100-420A046F65B5}"/>
              </a:ext>
            </a:extLst>
          </p:cNvPr>
          <p:cNvSpPr>
            <a:spLocks noEditPoints="1"/>
          </p:cNvSpPr>
          <p:nvPr/>
        </p:nvSpPr>
        <p:spPr bwMode="auto">
          <a:xfrm>
            <a:off x="10507376" y="3179764"/>
            <a:ext cx="414624" cy="414624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accent3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 dirty="0">
              <a:latin typeface="Agency FB" panose="020B0503020202020204" pitchFamily="34" charset="0"/>
            </a:endParaRPr>
          </a:p>
        </p:txBody>
      </p:sp>
      <p:sp>
        <p:nvSpPr>
          <p:cNvPr id="49" name="Freeform 45">
            <a:extLst>
              <a:ext uri="{FF2B5EF4-FFF2-40B4-BE49-F238E27FC236}">
                <a16:creationId xmlns:a16="http://schemas.microsoft.com/office/drawing/2014/main" xmlns="" id="{24EEF021-BE0D-4B81-A85F-DE361CBE0B88}"/>
              </a:ext>
            </a:extLst>
          </p:cNvPr>
          <p:cNvSpPr>
            <a:spLocks noEditPoints="1"/>
          </p:cNvSpPr>
          <p:nvPr/>
        </p:nvSpPr>
        <p:spPr bwMode="auto">
          <a:xfrm>
            <a:off x="10507376" y="4156633"/>
            <a:ext cx="414624" cy="414624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 dirty="0">
              <a:latin typeface="Agency FB" panose="020B0503020202020204" pitchFamily="34" charset="0"/>
            </a:endParaRPr>
          </a:p>
        </p:txBody>
      </p:sp>
      <p:sp>
        <p:nvSpPr>
          <p:cNvPr id="50" name="Freeform 45">
            <a:extLst>
              <a:ext uri="{FF2B5EF4-FFF2-40B4-BE49-F238E27FC236}">
                <a16:creationId xmlns:a16="http://schemas.microsoft.com/office/drawing/2014/main" xmlns="" id="{5755E4FD-D24F-42A2-9662-4912F87220F6}"/>
              </a:ext>
            </a:extLst>
          </p:cNvPr>
          <p:cNvSpPr>
            <a:spLocks noEditPoints="1"/>
          </p:cNvSpPr>
          <p:nvPr/>
        </p:nvSpPr>
        <p:spPr bwMode="auto">
          <a:xfrm>
            <a:off x="10507376" y="5133500"/>
            <a:ext cx="414624" cy="414624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accent5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 dirty="0">
              <a:latin typeface="Agency FB" panose="020B0503020202020204" pitchFamily="34" charset="0"/>
            </a:endParaRPr>
          </a:p>
        </p:txBody>
      </p:sp>
      <p:grpSp>
        <p:nvGrpSpPr>
          <p:cNvPr id="51" name="Group 80">
            <a:extLst>
              <a:ext uri="{FF2B5EF4-FFF2-40B4-BE49-F238E27FC236}">
                <a16:creationId xmlns:a16="http://schemas.microsoft.com/office/drawing/2014/main" xmlns="" id="{45069CA0-EE7F-4443-95C2-CB287418B6D5}"/>
              </a:ext>
            </a:extLst>
          </p:cNvPr>
          <p:cNvGrpSpPr/>
          <p:nvPr/>
        </p:nvGrpSpPr>
        <p:grpSpPr>
          <a:xfrm>
            <a:off x="5588001" y="958276"/>
            <a:ext cx="4776655" cy="645238"/>
            <a:chOff x="-450666" y="1923739"/>
            <a:chExt cx="3582491" cy="483928"/>
          </a:xfrm>
        </p:grpSpPr>
        <p:sp>
          <p:nvSpPr>
            <p:cNvPr id="52" name="Footer Text">
              <a:extLst>
                <a:ext uri="{FF2B5EF4-FFF2-40B4-BE49-F238E27FC236}">
                  <a16:creationId xmlns:a16="http://schemas.microsoft.com/office/drawing/2014/main" xmlns="" id="{7CB10CF7-BF31-4492-926D-06462B22DA16}"/>
                </a:ext>
              </a:extLst>
            </p:cNvPr>
            <p:cNvSpPr txBox="1"/>
            <p:nvPr/>
          </p:nvSpPr>
          <p:spPr>
            <a:xfrm>
              <a:off x="-450666" y="2099986"/>
              <a:ext cx="3582491" cy="30768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/>
              <a:r>
                <a:rPr lang="en-US" sz="1333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gency FB" panose="020B0503020202020204" pitchFamily="34" charset="0"/>
                </a:rPr>
                <a:t>There are many variations of the a passages lorem ipsum available, but the majority have suffered  of the alteration in some form  The humour randomized words</a:t>
              </a:r>
            </a:p>
          </p:txBody>
        </p:sp>
        <p:sp>
          <p:nvSpPr>
            <p:cNvPr id="53" name="TextBox 87">
              <a:extLst>
                <a:ext uri="{FF2B5EF4-FFF2-40B4-BE49-F238E27FC236}">
                  <a16:creationId xmlns:a16="http://schemas.microsoft.com/office/drawing/2014/main" xmlns="" id="{A3265EB1-0A96-414A-A2B3-855CD5807849}"/>
                </a:ext>
              </a:extLst>
            </p:cNvPr>
            <p:cNvSpPr txBox="1"/>
            <p:nvPr/>
          </p:nvSpPr>
          <p:spPr>
            <a:xfrm>
              <a:off x="2392441" y="1923739"/>
              <a:ext cx="739384" cy="184666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spAutoFit/>
            </a:bodyPr>
            <a:lstStyle/>
            <a:p>
              <a:pPr algn="r"/>
              <a:r>
                <a:rPr lang="en-US" sz="1600" b="1" dirty="0">
                  <a:solidFill>
                    <a:schemeClr val="accent1"/>
                  </a:solidFill>
                  <a:latin typeface="Agency FB" panose="020B0503020202020204" pitchFamily="34" charset="0"/>
                </a:rPr>
                <a:t>Keyword Here</a:t>
              </a:r>
            </a:p>
          </p:txBody>
        </p:sp>
      </p:grpSp>
      <p:grpSp>
        <p:nvGrpSpPr>
          <p:cNvPr id="54" name="Group 89">
            <a:extLst>
              <a:ext uri="{FF2B5EF4-FFF2-40B4-BE49-F238E27FC236}">
                <a16:creationId xmlns:a16="http://schemas.microsoft.com/office/drawing/2014/main" xmlns="" id="{1E4CD8EE-F918-4949-8419-8DDE1CB9C1F2}"/>
              </a:ext>
            </a:extLst>
          </p:cNvPr>
          <p:cNvGrpSpPr/>
          <p:nvPr/>
        </p:nvGrpSpPr>
        <p:grpSpPr>
          <a:xfrm>
            <a:off x="5588001" y="1936765"/>
            <a:ext cx="4776655" cy="645238"/>
            <a:chOff x="-450666" y="1923739"/>
            <a:chExt cx="3582491" cy="483928"/>
          </a:xfrm>
        </p:grpSpPr>
        <p:sp>
          <p:nvSpPr>
            <p:cNvPr id="55" name="Footer Text">
              <a:extLst>
                <a:ext uri="{FF2B5EF4-FFF2-40B4-BE49-F238E27FC236}">
                  <a16:creationId xmlns:a16="http://schemas.microsoft.com/office/drawing/2014/main" xmlns="" id="{EC268FB9-F531-4F3D-A80D-491B33A079DC}"/>
                </a:ext>
              </a:extLst>
            </p:cNvPr>
            <p:cNvSpPr txBox="1"/>
            <p:nvPr/>
          </p:nvSpPr>
          <p:spPr>
            <a:xfrm>
              <a:off x="-450666" y="2099986"/>
              <a:ext cx="3582491" cy="30768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/>
              <a:r>
                <a:rPr lang="en-US" sz="1333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gency FB" panose="020B0503020202020204" pitchFamily="34" charset="0"/>
                </a:rPr>
                <a:t>There are many variations of the a passages lorem ipsum available, but the majority have suffered  of the alteration in some form  The humour randomized words</a:t>
              </a:r>
            </a:p>
          </p:txBody>
        </p:sp>
        <p:sp>
          <p:nvSpPr>
            <p:cNvPr id="56" name="TextBox 91">
              <a:extLst>
                <a:ext uri="{FF2B5EF4-FFF2-40B4-BE49-F238E27FC236}">
                  <a16:creationId xmlns:a16="http://schemas.microsoft.com/office/drawing/2014/main" xmlns="" id="{C48F4959-CF5D-4D61-8E5F-848718ED3261}"/>
                </a:ext>
              </a:extLst>
            </p:cNvPr>
            <p:cNvSpPr txBox="1"/>
            <p:nvPr/>
          </p:nvSpPr>
          <p:spPr>
            <a:xfrm>
              <a:off x="2392441" y="1923739"/>
              <a:ext cx="739384" cy="184666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spAutoFit/>
            </a:bodyPr>
            <a:lstStyle/>
            <a:p>
              <a:pPr algn="r"/>
              <a:r>
                <a:rPr lang="en-US" sz="1600" b="1" dirty="0">
                  <a:solidFill>
                    <a:schemeClr val="accent2"/>
                  </a:solidFill>
                  <a:latin typeface="Agency FB" panose="020B0503020202020204" pitchFamily="34" charset="0"/>
                </a:rPr>
                <a:t>Keyword Here</a:t>
              </a:r>
            </a:p>
          </p:txBody>
        </p:sp>
      </p:grpSp>
      <p:grpSp>
        <p:nvGrpSpPr>
          <p:cNvPr id="57" name="Group 92">
            <a:extLst>
              <a:ext uri="{FF2B5EF4-FFF2-40B4-BE49-F238E27FC236}">
                <a16:creationId xmlns:a16="http://schemas.microsoft.com/office/drawing/2014/main" xmlns="" id="{1495C025-F74D-43D9-8BAE-0BF9DBE2A318}"/>
              </a:ext>
            </a:extLst>
          </p:cNvPr>
          <p:cNvGrpSpPr/>
          <p:nvPr/>
        </p:nvGrpSpPr>
        <p:grpSpPr>
          <a:xfrm>
            <a:off x="5588001" y="2915255"/>
            <a:ext cx="4776655" cy="645238"/>
            <a:chOff x="-450666" y="1923739"/>
            <a:chExt cx="3582491" cy="483928"/>
          </a:xfrm>
        </p:grpSpPr>
        <p:sp>
          <p:nvSpPr>
            <p:cNvPr id="58" name="Footer Text">
              <a:extLst>
                <a:ext uri="{FF2B5EF4-FFF2-40B4-BE49-F238E27FC236}">
                  <a16:creationId xmlns:a16="http://schemas.microsoft.com/office/drawing/2014/main" xmlns="" id="{63D49B30-CE73-4153-A188-C2526AFF8D22}"/>
                </a:ext>
              </a:extLst>
            </p:cNvPr>
            <p:cNvSpPr txBox="1"/>
            <p:nvPr/>
          </p:nvSpPr>
          <p:spPr>
            <a:xfrm>
              <a:off x="-450666" y="2099986"/>
              <a:ext cx="3582491" cy="30768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/>
              <a:r>
                <a:rPr lang="en-US" sz="1333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gency FB" panose="020B0503020202020204" pitchFamily="34" charset="0"/>
                </a:rPr>
                <a:t>There are many variations of the a passages lorem ipsum available, but the majority have suffered  of the alteration in some form  The humour randomized words</a:t>
              </a:r>
            </a:p>
          </p:txBody>
        </p:sp>
        <p:sp>
          <p:nvSpPr>
            <p:cNvPr id="59" name="TextBox 94">
              <a:extLst>
                <a:ext uri="{FF2B5EF4-FFF2-40B4-BE49-F238E27FC236}">
                  <a16:creationId xmlns:a16="http://schemas.microsoft.com/office/drawing/2014/main" xmlns="" id="{5E4A3820-4717-4A35-8EA1-6227F636A373}"/>
                </a:ext>
              </a:extLst>
            </p:cNvPr>
            <p:cNvSpPr txBox="1"/>
            <p:nvPr/>
          </p:nvSpPr>
          <p:spPr>
            <a:xfrm>
              <a:off x="2392441" y="1923739"/>
              <a:ext cx="739384" cy="184666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spAutoFit/>
            </a:bodyPr>
            <a:lstStyle/>
            <a:p>
              <a:pPr algn="r"/>
              <a:r>
                <a:rPr lang="en-US" sz="1600" b="1" dirty="0">
                  <a:solidFill>
                    <a:schemeClr val="accent3"/>
                  </a:solidFill>
                  <a:latin typeface="Agency FB" panose="020B0503020202020204" pitchFamily="34" charset="0"/>
                </a:rPr>
                <a:t>Keyword Here</a:t>
              </a:r>
            </a:p>
          </p:txBody>
        </p:sp>
      </p:grpSp>
      <p:grpSp>
        <p:nvGrpSpPr>
          <p:cNvPr id="60" name="Group 95">
            <a:extLst>
              <a:ext uri="{FF2B5EF4-FFF2-40B4-BE49-F238E27FC236}">
                <a16:creationId xmlns:a16="http://schemas.microsoft.com/office/drawing/2014/main" xmlns="" id="{74BB2ACD-CA50-4947-BB9D-762056A24682}"/>
              </a:ext>
            </a:extLst>
          </p:cNvPr>
          <p:cNvGrpSpPr/>
          <p:nvPr/>
        </p:nvGrpSpPr>
        <p:grpSpPr>
          <a:xfrm>
            <a:off x="5588001" y="3893743"/>
            <a:ext cx="4776655" cy="645238"/>
            <a:chOff x="-450666" y="1923739"/>
            <a:chExt cx="3582491" cy="483928"/>
          </a:xfrm>
        </p:grpSpPr>
        <p:sp>
          <p:nvSpPr>
            <p:cNvPr id="61" name="Footer Text">
              <a:extLst>
                <a:ext uri="{FF2B5EF4-FFF2-40B4-BE49-F238E27FC236}">
                  <a16:creationId xmlns:a16="http://schemas.microsoft.com/office/drawing/2014/main" xmlns="" id="{6A562B2B-A554-4574-8EC7-557484988556}"/>
                </a:ext>
              </a:extLst>
            </p:cNvPr>
            <p:cNvSpPr txBox="1"/>
            <p:nvPr/>
          </p:nvSpPr>
          <p:spPr>
            <a:xfrm>
              <a:off x="-450666" y="2099986"/>
              <a:ext cx="3582491" cy="30768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/>
              <a:r>
                <a:rPr lang="en-US" sz="1333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gency FB" panose="020B0503020202020204" pitchFamily="34" charset="0"/>
                </a:rPr>
                <a:t>There are many variations of the a passages lorem ipsum available, but the majority have suffered  of the alteration in some form  The humour randomized words</a:t>
              </a:r>
            </a:p>
          </p:txBody>
        </p:sp>
        <p:sp>
          <p:nvSpPr>
            <p:cNvPr id="62" name="TextBox 97">
              <a:extLst>
                <a:ext uri="{FF2B5EF4-FFF2-40B4-BE49-F238E27FC236}">
                  <a16:creationId xmlns:a16="http://schemas.microsoft.com/office/drawing/2014/main" xmlns="" id="{0C4D332C-49F2-49F8-A841-89785106C958}"/>
                </a:ext>
              </a:extLst>
            </p:cNvPr>
            <p:cNvSpPr txBox="1"/>
            <p:nvPr/>
          </p:nvSpPr>
          <p:spPr>
            <a:xfrm>
              <a:off x="2392441" y="1923739"/>
              <a:ext cx="739384" cy="184666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spAutoFit/>
            </a:bodyPr>
            <a:lstStyle/>
            <a:p>
              <a:pPr algn="r"/>
              <a:r>
                <a:rPr lang="en-US" sz="1600" b="1" dirty="0">
                  <a:solidFill>
                    <a:schemeClr val="accent4"/>
                  </a:solidFill>
                  <a:latin typeface="Agency FB" panose="020B0503020202020204" pitchFamily="34" charset="0"/>
                </a:rPr>
                <a:t>Keyword Here</a:t>
              </a:r>
            </a:p>
          </p:txBody>
        </p:sp>
      </p:grpSp>
      <p:grpSp>
        <p:nvGrpSpPr>
          <p:cNvPr id="63" name="Group 98">
            <a:extLst>
              <a:ext uri="{FF2B5EF4-FFF2-40B4-BE49-F238E27FC236}">
                <a16:creationId xmlns:a16="http://schemas.microsoft.com/office/drawing/2014/main" xmlns="" id="{E8399910-D8C8-4327-AA0B-A0E157605520}"/>
              </a:ext>
            </a:extLst>
          </p:cNvPr>
          <p:cNvGrpSpPr/>
          <p:nvPr/>
        </p:nvGrpSpPr>
        <p:grpSpPr>
          <a:xfrm>
            <a:off x="5588001" y="4868827"/>
            <a:ext cx="4776655" cy="645238"/>
            <a:chOff x="-450666" y="1923739"/>
            <a:chExt cx="3582491" cy="483928"/>
          </a:xfrm>
        </p:grpSpPr>
        <p:sp>
          <p:nvSpPr>
            <p:cNvPr id="64" name="Footer Text">
              <a:extLst>
                <a:ext uri="{FF2B5EF4-FFF2-40B4-BE49-F238E27FC236}">
                  <a16:creationId xmlns:a16="http://schemas.microsoft.com/office/drawing/2014/main" xmlns="" id="{6B6B1FFC-3F78-49B1-AD8F-9B209AF69BDD}"/>
                </a:ext>
              </a:extLst>
            </p:cNvPr>
            <p:cNvSpPr txBox="1"/>
            <p:nvPr/>
          </p:nvSpPr>
          <p:spPr>
            <a:xfrm>
              <a:off x="-450666" y="2099986"/>
              <a:ext cx="3582491" cy="30768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/>
              <a:r>
                <a:rPr lang="en-US" sz="1333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gency FB" panose="020B0503020202020204" pitchFamily="34" charset="0"/>
                </a:rPr>
                <a:t>There are many variations of the a passages lorem ipsum available, but the majority have suffered  of the alteration in some form  The humour randomized words</a:t>
              </a:r>
            </a:p>
          </p:txBody>
        </p:sp>
        <p:sp>
          <p:nvSpPr>
            <p:cNvPr id="65" name="TextBox 100">
              <a:extLst>
                <a:ext uri="{FF2B5EF4-FFF2-40B4-BE49-F238E27FC236}">
                  <a16:creationId xmlns:a16="http://schemas.microsoft.com/office/drawing/2014/main" xmlns="" id="{53C8E92A-0CAB-49E7-853E-8DB515EE522B}"/>
                </a:ext>
              </a:extLst>
            </p:cNvPr>
            <p:cNvSpPr txBox="1"/>
            <p:nvPr/>
          </p:nvSpPr>
          <p:spPr>
            <a:xfrm>
              <a:off x="2392441" y="1923739"/>
              <a:ext cx="739384" cy="184666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spAutoFit/>
            </a:bodyPr>
            <a:lstStyle/>
            <a:p>
              <a:pPr algn="r"/>
              <a:r>
                <a:rPr lang="en-US" sz="1600" b="1" dirty="0">
                  <a:solidFill>
                    <a:schemeClr val="accent5"/>
                  </a:solidFill>
                  <a:latin typeface="Agency FB" panose="020B0503020202020204" pitchFamily="34" charset="0"/>
                </a:rPr>
                <a:t>Keyword Here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4823120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extLst>
              <a:ext uri="{FF2B5EF4-FFF2-40B4-BE49-F238E27FC236}">
                <a16:creationId xmlns:a16="http://schemas.microsoft.com/office/drawing/2014/main" xmlns="" id="{5330880E-4E15-4FCE-8993-AF2E9CC7480E}"/>
              </a:ext>
            </a:extLst>
          </p:cNvPr>
          <p:cNvSpPr/>
          <p:nvPr/>
        </p:nvSpPr>
        <p:spPr>
          <a:xfrm>
            <a:off x="748788" y="189407"/>
            <a:ext cx="418576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spc="600" dirty="0">
                <a:solidFill>
                  <a:srgbClr val="845A2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点击此处添加详细标题内容</a:t>
            </a:r>
          </a:p>
        </p:txBody>
      </p:sp>
      <p:grpSp>
        <p:nvGrpSpPr>
          <p:cNvPr id="3" name="Group 51">
            <a:extLst>
              <a:ext uri="{FF2B5EF4-FFF2-40B4-BE49-F238E27FC236}">
                <a16:creationId xmlns:a16="http://schemas.microsoft.com/office/drawing/2014/main" xmlns="" id="{F88D361D-4436-4D69-B4F8-464058FA8AD4}"/>
              </a:ext>
            </a:extLst>
          </p:cNvPr>
          <p:cNvGrpSpPr/>
          <p:nvPr/>
        </p:nvGrpSpPr>
        <p:grpSpPr>
          <a:xfrm>
            <a:off x="8737600" y="1125000"/>
            <a:ext cx="4095749" cy="1090084"/>
            <a:chOff x="6099176" y="600076"/>
            <a:chExt cx="3071812" cy="817563"/>
          </a:xfrm>
        </p:grpSpPr>
        <p:sp>
          <p:nvSpPr>
            <p:cNvPr id="4" name="AutoShape 3">
              <a:extLst>
                <a:ext uri="{FF2B5EF4-FFF2-40B4-BE49-F238E27FC236}">
                  <a16:creationId xmlns:a16="http://schemas.microsoft.com/office/drawing/2014/main" xmlns="" id="{66700755-AADB-44F9-B17E-B6207790BC42}"/>
                </a:ext>
              </a:extLst>
            </p:cNvPr>
            <p:cNvSpPr>
              <a:spLocks noChangeAspect="1" noChangeArrowheads="1" noTextEdit="1"/>
            </p:cNvSpPr>
            <p:nvPr/>
          </p:nvSpPr>
          <p:spPr bwMode="auto">
            <a:xfrm>
              <a:off x="6107113" y="604838"/>
              <a:ext cx="3063875" cy="8096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5" name="Freeform 5">
              <a:extLst>
                <a:ext uri="{FF2B5EF4-FFF2-40B4-BE49-F238E27FC236}">
                  <a16:creationId xmlns:a16="http://schemas.microsoft.com/office/drawing/2014/main" xmlns="" id="{3082B526-3423-4504-8DE7-7F9F7C78B43C}"/>
                </a:ext>
              </a:extLst>
            </p:cNvPr>
            <p:cNvSpPr>
              <a:spLocks/>
            </p:cNvSpPr>
            <p:nvPr/>
          </p:nvSpPr>
          <p:spPr bwMode="auto">
            <a:xfrm>
              <a:off x="7294563" y="615951"/>
              <a:ext cx="1395413" cy="592138"/>
            </a:xfrm>
            <a:custGeom>
              <a:avLst/>
              <a:gdLst/>
              <a:ahLst/>
              <a:cxnLst>
                <a:cxn ang="0">
                  <a:pos x="1181" y="347"/>
                </a:cxn>
                <a:cxn ang="0">
                  <a:pos x="1176" y="0"/>
                </a:cxn>
                <a:cxn ang="0">
                  <a:pos x="0" y="26"/>
                </a:cxn>
                <a:cxn ang="0">
                  <a:pos x="5" y="373"/>
                </a:cxn>
                <a:cxn ang="0">
                  <a:pos x="1181" y="347"/>
                </a:cxn>
              </a:cxnLst>
              <a:rect l="0" t="0" r="r" b="b"/>
              <a:pathLst>
                <a:path w="1181" h="373">
                  <a:moveTo>
                    <a:pt x="1181" y="347"/>
                  </a:moveTo>
                  <a:lnTo>
                    <a:pt x="1176" y="0"/>
                  </a:lnTo>
                  <a:lnTo>
                    <a:pt x="0" y="26"/>
                  </a:lnTo>
                  <a:lnTo>
                    <a:pt x="5" y="373"/>
                  </a:lnTo>
                  <a:lnTo>
                    <a:pt x="1181" y="347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6" name="Freeform 6">
              <a:extLst>
                <a:ext uri="{FF2B5EF4-FFF2-40B4-BE49-F238E27FC236}">
                  <a16:creationId xmlns:a16="http://schemas.microsoft.com/office/drawing/2014/main" xmlns="" id="{F80FF4D6-728D-4F72-BD58-B479F25A8331}"/>
                </a:ext>
              </a:extLst>
            </p:cNvPr>
            <p:cNvSpPr>
              <a:spLocks/>
            </p:cNvSpPr>
            <p:nvPr/>
          </p:nvSpPr>
          <p:spPr bwMode="auto">
            <a:xfrm>
              <a:off x="6259513" y="857251"/>
              <a:ext cx="198438" cy="560388"/>
            </a:xfrm>
            <a:custGeom>
              <a:avLst/>
              <a:gdLst/>
              <a:ahLst/>
              <a:cxnLst>
                <a:cxn ang="0">
                  <a:pos x="51" y="374"/>
                </a:cxn>
                <a:cxn ang="0">
                  <a:pos x="51" y="374"/>
                </a:cxn>
                <a:cxn ang="0">
                  <a:pos x="3" y="319"/>
                </a:cxn>
                <a:cxn ang="0">
                  <a:pos x="29" y="50"/>
                </a:cxn>
                <a:cxn ang="0">
                  <a:pos x="84" y="2"/>
                </a:cxn>
                <a:cxn ang="0">
                  <a:pos x="132" y="57"/>
                </a:cxn>
                <a:cxn ang="0">
                  <a:pos x="106" y="326"/>
                </a:cxn>
                <a:cxn ang="0">
                  <a:pos x="51" y="374"/>
                </a:cxn>
              </a:cxnLst>
              <a:rect l="0" t="0" r="r" b="b"/>
              <a:pathLst>
                <a:path w="134" h="376">
                  <a:moveTo>
                    <a:pt x="51" y="374"/>
                  </a:moveTo>
                  <a:cubicBezTo>
                    <a:pt x="51" y="374"/>
                    <a:pt x="51" y="374"/>
                    <a:pt x="51" y="374"/>
                  </a:cubicBezTo>
                  <a:cubicBezTo>
                    <a:pt x="22" y="372"/>
                    <a:pt x="0" y="347"/>
                    <a:pt x="3" y="319"/>
                  </a:cubicBezTo>
                  <a:cubicBezTo>
                    <a:pt x="29" y="50"/>
                    <a:pt x="29" y="50"/>
                    <a:pt x="29" y="50"/>
                  </a:cubicBezTo>
                  <a:cubicBezTo>
                    <a:pt x="32" y="22"/>
                    <a:pt x="56" y="0"/>
                    <a:pt x="84" y="2"/>
                  </a:cubicBezTo>
                  <a:cubicBezTo>
                    <a:pt x="113" y="4"/>
                    <a:pt x="134" y="29"/>
                    <a:pt x="132" y="57"/>
                  </a:cubicBezTo>
                  <a:cubicBezTo>
                    <a:pt x="106" y="326"/>
                    <a:pt x="106" y="326"/>
                    <a:pt x="106" y="326"/>
                  </a:cubicBezTo>
                  <a:cubicBezTo>
                    <a:pt x="103" y="354"/>
                    <a:pt x="79" y="376"/>
                    <a:pt x="51" y="374"/>
                  </a:cubicBezTo>
                </a:path>
              </a:pathLst>
            </a:custGeom>
            <a:solidFill>
              <a:srgbClr val="D4B195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8" name="Freeform 7">
              <a:extLst>
                <a:ext uri="{FF2B5EF4-FFF2-40B4-BE49-F238E27FC236}">
                  <a16:creationId xmlns:a16="http://schemas.microsoft.com/office/drawing/2014/main" xmlns="" id="{F5302A70-5F02-4CB3-92EB-053EE2246B4E}"/>
                </a:ext>
              </a:extLst>
            </p:cNvPr>
            <p:cNvSpPr>
              <a:spLocks/>
            </p:cNvSpPr>
            <p:nvPr/>
          </p:nvSpPr>
          <p:spPr bwMode="auto">
            <a:xfrm>
              <a:off x="6423026" y="835026"/>
              <a:ext cx="182563" cy="563563"/>
            </a:xfrm>
            <a:custGeom>
              <a:avLst/>
              <a:gdLst/>
              <a:ahLst/>
              <a:cxnLst>
                <a:cxn ang="0">
                  <a:pos x="74" y="375"/>
                </a:cxn>
                <a:cxn ang="0">
                  <a:pos x="74" y="375"/>
                </a:cxn>
                <a:cxn ang="0">
                  <a:pos x="18" y="329"/>
                </a:cxn>
                <a:cxn ang="0">
                  <a:pos x="2" y="59"/>
                </a:cxn>
                <a:cxn ang="0">
                  <a:pos x="48" y="3"/>
                </a:cxn>
                <a:cxn ang="0">
                  <a:pos x="105" y="49"/>
                </a:cxn>
                <a:cxn ang="0">
                  <a:pos x="121" y="319"/>
                </a:cxn>
                <a:cxn ang="0">
                  <a:pos x="74" y="375"/>
                </a:cxn>
              </a:cxnLst>
              <a:rect l="0" t="0" r="r" b="b"/>
              <a:pathLst>
                <a:path w="123" h="378">
                  <a:moveTo>
                    <a:pt x="74" y="375"/>
                  </a:moveTo>
                  <a:cubicBezTo>
                    <a:pt x="74" y="375"/>
                    <a:pt x="74" y="375"/>
                    <a:pt x="74" y="375"/>
                  </a:cubicBezTo>
                  <a:cubicBezTo>
                    <a:pt x="46" y="378"/>
                    <a:pt x="20" y="357"/>
                    <a:pt x="18" y="32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0" y="31"/>
                    <a:pt x="20" y="5"/>
                    <a:pt x="48" y="3"/>
                  </a:cubicBezTo>
                  <a:cubicBezTo>
                    <a:pt x="77" y="0"/>
                    <a:pt x="102" y="21"/>
                    <a:pt x="105" y="49"/>
                  </a:cubicBezTo>
                  <a:cubicBezTo>
                    <a:pt x="121" y="319"/>
                    <a:pt x="121" y="319"/>
                    <a:pt x="121" y="319"/>
                  </a:cubicBezTo>
                  <a:cubicBezTo>
                    <a:pt x="123" y="348"/>
                    <a:pt x="103" y="373"/>
                    <a:pt x="74" y="375"/>
                  </a:cubicBezTo>
                </a:path>
              </a:pathLst>
            </a:custGeom>
            <a:solidFill>
              <a:srgbClr val="D4B195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9" name="Freeform 8">
              <a:extLst>
                <a:ext uri="{FF2B5EF4-FFF2-40B4-BE49-F238E27FC236}">
                  <a16:creationId xmlns:a16="http://schemas.microsoft.com/office/drawing/2014/main" xmlns="" id="{EFECFCAC-3C0D-41AD-BAA4-0F220161005B}"/>
                </a:ext>
              </a:extLst>
            </p:cNvPr>
            <p:cNvSpPr>
              <a:spLocks/>
            </p:cNvSpPr>
            <p:nvPr/>
          </p:nvSpPr>
          <p:spPr bwMode="auto">
            <a:xfrm>
              <a:off x="6256338" y="700088"/>
              <a:ext cx="735013" cy="554038"/>
            </a:xfrm>
            <a:custGeom>
              <a:avLst/>
              <a:gdLst/>
              <a:ahLst/>
              <a:cxnLst>
                <a:cxn ang="0">
                  <a:pos x="463" y="107"/>
                </a:cxn>
                <a:cxn ang="0">
                  <a:pos x="169" y="0"/>
                </a:cxn>
                <a:cxn ang="0">
                  <a:pos x="0" y="186"/>
                </a:cxn>
                <a:cxn ang="0">
                  <a:pos x="6" y="349"/>
                </a:cxn>
                <a:cxn ang="0">
                  <a:pos x="402" y="262"/>
                </a:cxn>
                <a:cxn ang="0">
                  <a:pos x="463" y="107"/>
                </a:cxn>
              </a:cxnLst>
              <a:rect l="0" t="0" r="r" b="b"/>
              <a:pathLst>
                <a:path w="463" h="349">
                  <a:moveTo>
                    <a:pt x="463" y="107"/>
                  </a:moveTo>
                  <a:lnTo>
                    <a:pt x="169" y="0"/>
                  </a:lnTo>
                  <a:lnTo>
                    <a:pt x="0" y="186"/>
                  </a:lnTo>
                  <a:lnTo>
                    <a:pt x="6" y="349"/>
                  </a:lnTo>
                  <a:lnTo>
                    <a:pt x="402" y="262"/>
                  </a:lnTo>
                  <a:lnTo>
                    <a:pt x="463" y="107"/>
                  </a:lnTo>
                  <a:close/>
                </a:path>
              </a:pathLst>
            </a:custGeom>
            <a:solidFill>
              <a:srgbClr val="D4B195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0" name="Freeform 9">
              <a:extLst>
                <a:ext uri="{FF2B5EF4-FFF2-40B4-BE49-F238E27FC236}">
                  <a16:creationId xmlns:a16="http://schemas.microsoft.com/office/drawing/2014/main" xmlns="" id="{C355474A-1623-45E4-A965-4CF46BF1CE9C}"/>
                </a:ext>
              </a:extLst>
            </p:cNvPr>
            <p:cNvSpPr>
              <a:spLocks/>
            </p:cNvSpPr>
            <p:nvPr/>
          </p:nvSpPr>
          <p:spPr bwMode="auto">
            <a:xfrm>
              <a:off x="6456363" y="788988"/>
              <a:ext cx="303213" cy="555625"/>
            </a:xfrm>
            <a:custGeom>
              <a:avLst/>
              <a:gdLst/>
              <a:ahLst/>
              <a:cxnLst>
                <a:cxn ang="0">
                  <a:pos x="165" y="362"/>
                </a:cxn>
                <a:cxn ang="0">
                  <a:pos x="165" y="362"/>
                </a:cxn>
                <a:cxn ang="0">
                  <a:pos x="98" y="333"/>
                </a:cxn>
                <a:cxn ang="0">
                  <a:pos x="9" y="77"/>
                </a:cxn>
                <a:cxn ang="0">
                  <a:pos x="39" y="11"/>
                </a:cxn>
                <a:cxn ang="0">
                  <a:pos x="105" y="40"/>
                </a:cxn>
                <a:cxn ang="0">
                  <a:pos x="195" y="296"/>
                </a:cxn>
                <a:cxn ang="0">
                  <a:pos x="165" y="362"/>
                </a:cxn>
              </a:cxnLst>
              <a:rect l="0" t="0" r="r" b="b"/>
              <a:pathLst>
                <a:path w="204" h="372">
                  <a:moveTo>
                    <a:pt x="165" y="362"/>
                  </a:moveTo>
                  <a:cubicBezTo>
                    <a:pt x="165" y="362"/>
                    <a:pt x="165" y="362"/>
                    <a:pt x="165" y="362"/>
                  </a:cubicBezTo>
                  <a:cubicBezTo>
                    <a:pt x="139" y="372"/>
                    <a:pt x="108" y="359"/>
                    <a:pt x="98" y="333"/>
                  </a:cubicBezTo>
                  <a:cubicBezTo>
                    <a:pt x="9" y="77"/>
                    <a:pt x="9" y="77"/>
                    <a:pt x="9" y="77"/>
                  </a:cubicBezTo>
                  <a:cubicBezTo>
                    <a:pt x="0" y="51"/>
                    <a:pt x="12" y="21"/>
                    <a:pt x="39" y="11"/>
                  </a:cubicBezTo>
                  <a:cubicBezTo>
                    <a:pt x="65" y="0"/>
                    <a:pt x="95" y="14"/>
                    <a:pt x="105" y="40"/>
                  </a:cubicBezTo>
                  <a:cubicBezTo>
                    <a:pt x="195" y="296"/>
                    <a:pt x="195" y="296"/>
                    <a:pt x="195" y="296"/>
                  </a:cubicBezTo>
                  <a:cubicBezTo>
                    <a:pt x="204" y="322"/>
                    <a:pt x="191" y="352"/>
                    <a:pt x="165" y="362"/>
                  </a:cubicBezTo>
                </a:path>
              </a:pathLst>
            </a:custGeom>
            <a:solidFill>
              <a:srgbClr val="D4B195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1" name="Freeform 10">
              <a:extLst>
                <a:ext uri="{FF2B5EF4-FFF2-40B4-BE49-F238E27FC236}">
                  <a16:creationId xmlns:a16="http://schemas.microsoft.com/office/drawing/2014/main" xmlns="" id="{D24C551E-DDF3-4764-A4C6-FE938A64C989}"/>
                </a:ext>
              </a:extLst>
            </p:cNvPr>
            <p:cNvSpPr>
              <a:spLocks/>
            </p:cNvSpPr>
            <p:nvPr/>
          </p:nvSpPr>
          <p:spPr bwMode="auto">
            <a:xfrm>
              <a:off x="6437313" y="600076"/>
              <a:ext cx="642938" cy="363538"/>
            </a:xfrm>
            <a:custGeom>
              <a:avLst/>
              <a:gdLst/>
              <a:ahLst/>
              <a:cxnLst>
                <a:cxn ang="0">
                  <a:pos x="428" y="191"/>
                </a:cxn>
                <a:cxn ang="0">
                  <a:pos x="428" y="191"/>
                </a:cxn>
                <a:cxn ang="0">
                  <a:pos x="368" y="234"/>
                </a:cxn>
                <a:cxn ang="0">
                  <a:pos x="47" y="106"/>
                </a:cxn>
                <a:cxn ang="0">
                  <a:pos x="5" y="46"/>
                </a:cxn>
                <a:cxn ang="0">
                  <a:pos x="65" y="4"/>
                </a:cxn>
                <a:cxn ang="0">
                  <a:pos x="386" y="132"/>
                </a:cxn>
                <a:cxn ang="0">
                  <a:pos x="428" y="191"/>
                </a:cxn>
              </a:cxnLst>
              <a:rect l="0" t="0" r="r" b="b"/>
              <a:pathLst>
                <a:path w="433" h="244">
                  <a:moveTo>
                    <a:pt x="428" y="191"/>
                  </a:moveTo>
                  <a:cubicBezTo>
                    <a:pt x="428" y="191"/>
                    <a:pt x="428" y="191"/>
                    <a:pt x="428" y="191"/>
                  </a:cubicBezTo>
                  <a:cubicBezTo>
                    <a:pt x="423" y="219"/>
                    <a:pt x="395" y="244"/>
                    <a:pt x="368" y="234"/>
                  </a:cubicBezTo>
                  <a:cubicBezTo>
                    <a:pt x="47" y="106"/>
                    <a:pt x="47" y="106"/>
                    <a:pt x="47" y="106"/>
                  </a:cubicBezTo>
                  <a:cubicBezTo>
                    <a:pt x="21" y="96"/>
                    <a:pt x="0" y="74"/>
                    <a:pt x="5" y="46"/>
                  </a:cubicBezTo>
                  <a:cubicBezTo>
                    <a:pt x="10" y="18"/>
                    <a:pt x="37" y="0"/>
                    <a:pt x="65" y="4"/>
                  </a:cubicBezTo>
                  <a:cubicBezTo>
                    <a:pt x="386" y="132"/>
                    <a:pt x="386" y="132"/>
                    <a:pt x="386" y="132"/>
                  </a:cubicBezTo>
                  <a:cubicBezTo>
                    <a:pt x="412" y="142"/>
                    <a:pt x="433" y="163"/>
                    <a:pt x="428" y="191"/>
                  </a:cubicBezTo>
                </a:path>
              </a:pathLst>
            </a:custGeom>
            <a:solidFill>
              <a:srgbClr val="FED6B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2" name="Freeform 11">
              <a:extLst>
                <a:ext uri="{FF2B5EF4-FFF2-40B4-BE49-F238E27FC236}">
                  <a16:creationId xmlns:a16="http://schemas.microsoft.com/office/drawing/2014/main" xmlns="" id="{AB3F8166-D343-4C2D-AB34-74AB87BA5031}"/>
                </a:ext>
              </a:extLst>
            </p:cNvPr>
            <p:cNvSpPr>
              <a:spLocks/>
            </p:cNvSpPr>
            <p:nvPr/>
          </p:nvSpPr>
          <p:spPr bwMode="auto">
            <a:xfrm>
              <a:off x="6189663" y="600076"/>
              <a:ext cx="411163" cy="401638"/>
            </a:xfrm>
            <a:custGeom>
              <a:avLst/>
              <a:gdLst/>
              <a:ahLst/>
              <a:cxnLst>
                <a:cxn ang="0">
                  <a:pos x="18" y="244"/>
                </a:cxn>
                <a:cxn ang="0">
                  <a:pos x="18" y="244"/>
                </a:cxn>
                <a:cxn ang="0">
                  <a:pos x="23" y="172"/>
                </a:cxn>
                <a:cxn ang="0">
                  <a:pos x="186" y="20"/>
                </a:cxn>
                <a:cxn ang="0">
                  <a:pos x="259" y="25"/>
                </a:cxn>
                <a:cxn ang="0">
                  <a:pos x="254" y="97"/>
                </a:cxn>
                <a:cxn ang="0">
                  <a:pos x="91" y="249"/>
                </a:cxn>
                <a:cxn ang="0">
                  <a:pos x="18" y="244"/>
                </a:cxn>
              </a:cxnLst>
              <a:rect l="0" t="0" r="r" b="b"/>
              <a:pathLst>
                <a:path w="277" h="269">
                  <a:moveTo>
                    <a:pt x="18" y="244"/>
                  </a:moveTo>
                  <a:cubicBezTo>
                    <a:pt x="18" y="244"/>
                    <a:pt x="18" y="244"/>
                    <a:pt x="18" y="244"/>
                  </a:cubicBezTo>
                  <a:cubicBezTo>
                    <a:pt x="0" y="223"/>
                    <a:pt x="3" y="191"/>
                    <a:pt x="23" y="172"/>
                  </a:cubicBezTo>
                  <a:cubicBezTo>
                    <a:pt x="186" y="20"/>
                    <a:pt x="186" y="20"/>
                    <a:pt x="186" y="20"/>
                  </a:cubicBezTo>
                  <a:cubicBezTo>
                    <a:pt x="206" y="0"/>
                    <a:pt x="240" y="3"/>
                    <a:pt x="259" y="25"/>
                  </a:cubicBezTo>
                  <a:cubicBezTo>
                    <a:pt x="277" y="46"/>
                    <a:pt x="275" y="79"/>
                    <a:pt x="254" y="97"/>
                  </a:cubicBezTo>
                  <a:cubicBezTo>
                    <a:pt x="91" y="249"/>
                    <a:pt x="91" y="249"/>
                    <a:pt x="91" y="249"/>
                  </a:cubicBezTo>
                  <a:cubicBezTo>
                    <a:pt x="71" y="269"/>
                    <a:pt x="37" y="266"/>
                    <a:pt x="18" y="244"/>
                  </a:cubicBezTo>
                </a:path>
              </a:pathLst>
            </a:custGeom>
            <a:solidFill>
              <a:srgbClr val="FED6B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3" name="Freeform 12">
              <a:extLst>
                <a:ext uri="{FF2B5EF4-FFF2-40B4-BE49-F238E27FC236}">
                  <a16:creationId xmlns:a16="http://schemas.microsoft.com/office/drawing/2014/main" xmlns="" id="{C2B09FBC-3C7D-4A10-9D1A-DD0DBD1BE72E}"/>
                </a:ext>
              </a:extLst>
            </p:cNvPr>
            <p:cNvSpPr>
              <a:spLocks/>
            </p:cNvSpPr>
            <p:nvPr/>
          </p:nvSpPr>
          <p:spPr bwMode="auto">
            <a:xfrm>
              <a:off x="6099176" y="842963"/>
              <a:ext cx="250825" cy="560388"/>
            </a:xfrm>
            <a:custGeom>
              <a:avLst/>
              <a:gdLst/>
              <a:ahLst/>
              <a:cxnLst>
                <a:cxn ang="0">
                  <a:pos x="48" y="372"/>
                </a:cxn>
                <a:cxn ang="0">
                  <a:pos x="48" y="372"/>
                </a:cxn>
                <a:cxn ang="0">
                  <a:pos x="6" y="312"/>
                </a:cxn>
                <a:cxn ang="0">
                  <a:pos x="61" y="47"/>
                </a:cxn>
                <a:cxn ang="0">
                  <a:pos x="121" y="5"/>
                </a:cxn>
                <a:cxn ang="0">
                  <a:pos x="163" y="65"/>
                </a:cxn>
                <a:cxn ang="0">
                  <a:pos x="108" y="330"/>
                </a:cxn>
                <a:cxn ang="0">
                  <a:pos x="48" y="372"/>
                </a:cxn>
              </a:cxnLst>
              <a:rect l="0" t="0" r="r" b="b"/>
              <a:pathLst>
                <a:path w="168" h="376">
                  <a:moveTo>
                    <a:pt x="48" y="372"/>
                  </a:moveTo>
                  <a:cubicBezTo>
                    <a:pt x="48" y="372"/>
                    <a:pt x="48" y="372"/>
                    <a:pt x="48" y="372"/>
                  </a:cubicBezTo>
                  <a:cubicBezTo>
                    <a:pt x="20" y="367"/>
                    <a:pt x="0" y="339"/>
                    <a:pt x="6" y="312"/>
                  </a:cubicBezTo>
                  <a:cubicBezTo>
                    <a:pt x="61" y="47"/>
                    <a:pt x="61" y="47"/>
                    <a:pt x="61" y="47"/>
                  </a:cubicBezTo>
                  <a:cubicBezTo>
                    <a:pt x="67" y="19"/>
                    <a:pt x="93" y="0"/>
                    <a:pt x="121" y="5"/>
                  </a:cubicBezTo>
                  <a:cubicBezTo>
                    <a:pt x="149" y="10"/>
                    <a:pt x="168" y="37"/>
                    <a:pt x="163" y="65"/>
                  </a:cubicBezTo>
                  <a:cubicBezTo>
                    <a:pt x="108" y="330"/>
                    <a:pt x="108" y="330"/>
                    <a:pt x="108" y="330"/>
                  </a:cubicBezTo>
                  <a:cubicBezTo>
                    <a:pt x="102" y="357"/>
                    <a:pt x="76" y="376"/>
                    <a:pt x="48" y="372"/>
                  </a:cubicBezTo>
                </a:path>
              </a:pathLst>
            </a:custGeom>
            <a:solidFill>
              <a:srgbClr val="FED6B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4" name="Freeform 13">
              <a:extLst>
                <a:ext uri="{FF2B5EF4-FFF2-40B4-BE49-F238E27FC236}">
                  <a16:creationId xmlns:a16="http://schemas.microsoft.com/office/drawing/2014/main" xmlns="" id="{A2FC205B-4AF3-4380-B525-6841B98B0EAD}"/>
                </a:ext>
              </a:extLst>
            </p:cNvPr>
            <p:cNvSpPr>
              <a:spLocks/>
            </p:cNvSpPr>
            <p:nvPr/>
          </p:nvSpPr>
          <p:spPr bwMode="auto">
            <a:xfrm>
              <a:off x="6469063" y="652463"/>
              <a:ext cx="560388" cy="560388"/>
            </a:xfrm>
            <a:custGeom>
              <a:avLst/>
              <a:gdLst/>
              <a:ahLst/>
              <a:cxnLst>
                <a:cxn ang="0">
                  <a:pos x="0" y="129"/>
                </a:cxn>
                <a:cxn ang="0">
                  <a:pos x="157" y="282"/>
                </a:cxn>
                <a:cxn ang="0">
                  <a:pos x="377" y="269"/>
                </a:cxn>
                <a:cxn ang="0">
                  <a:pos x="282" y="91"/>
                </a:cxn>
                <a:cxn ang="0">
                  <a:pos x="0" y="129"/>
                </a:cxn>
              </a:cxnLst>
              <a:rect l="0" t="0" r="r" b="b"/>
              <a:pathLst>
                <a:path w="377" h="376">
                  <a:moveTo>
                    <a:pt x="0" y="129"/>
                  </a:moveTo>
                  <a:cubicBezTo>
                    <a:pt x="47" y="140"/>
                    <a:pt x="236" y="189"/>
                    <a:pt x="157" y="282"/>
                  </a:cubicBezTo>
                  <a:cubicBezTo>
                    <a:pt x="77" y="376"/>
                    <a:pt x="377" y="269"/>
                    <a:pt x="377" y="269"/>
                  </a:cubicBezTo>
                  <a:cubicBezTo>
                    <a:pt x="282" y="91"/>
                    <a:pt x="282" y="91"/>
                    <a:pt x="282" y="91"/>
                  </a:cubicBezTo>
                  <a:cubicBezTo>
                    <a:pt x="282" y="91"/>
                    <a:pt x="116" y="0"/>
                    <a:pt x="0" y="129"/>
                  </a:cubicBezTo>
                </a:path>
              </a:pathLst>
            </a:custGeom>
            <a:solidFill>
              <a:srgbClr val="FED6B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5" name="Freeform 14">
              <a:extLst>
                <a:ext uri="{FF2B5EF4-FFF2-40B4-BE49-F238E27FC236}">
                  <a16:creationId xmlns:a16="http://schemas.microsoft.com/office/drawing/2014/main" xmlns="" id="{952AAA48-94F9-4C81-92D7-D52D6D1B9083}"/>
                </a:ext>
              </a:extLst>
            </p:cNvPr>
            <p:cNvSpPr>
              <a:spLocks/>
            </p:cNvSpPr>
            <p:nvPr/>
          </p:nvSpPr>
          <p:spPr bwMode="auto">
            <a:xfrm>
              <a:off x="6900863" y="787401"/>
              <a:ext cx="295275" cy="392113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34" y="246"/>
                </a:cxn>
                <a:cxn ang="0">
                  <a:pos x="186" y="247"/>
                </a:cxn>
                <a:cxn ang="0">
                  <a:pos x="178" y="0"/>
                </a:cxn>
                <a:cxn ang="0">
                  <a:pos x="0" y="1"/>
                </a:cxn>
              </a:cxnLst>
              <a:rect l="0" t="0" r="r" b="b"/>
              <a:pathLst>
                <a:path w="186" h="247">
                  <a:moveTo>
                    <a:pt x="0" y="1"/>
                  </a:moveTo>
                  <a:lnTo>
                    <a:pt x="34" y="246"/>
                  </a:lnTo>
                  <a:lnTo>
                    <a:pt x="186" y="247"/>
                  </a:lnTo>
                  <a:lnTo>
                    <a:pt x="178" y="0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FED6B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16" name="Group 84">
            <a:extLst>
              <a:ext uri="{FF2B5EF4-FFF2-40B4-BE49-F238E27FC236}">
                <a16:creationId xmlns:a16="http://schemas.microsoft.com/office/drawing/2014/main" xmlns="" id="{ED27932A-065F-43BE-91D1-D9F68D61704C}"/>
              </a:ext>
            </a:extLst>
          </p:cNvPr>
          <p:cNvGrpSpPr/>
          <p:nvPr/>
        </p:nvGrpSpPr>
        <p:grpSpPr>
          <a:xfrm>
            <a:off x="711201" y="1239193"/>
            <a:ext cx="2963079" cy="3765280"/>
            <a:chOff x="533400" y="1280088"/>
            <a:chExt cx="2222309" cy="2823960"/>
          </a:xfrm>
        </p:grpSpPr>
        <p:grpSp>
          <p:nvGrpSpPr>
            <p:cNvPr id="17" name="Group 51">
              <a:extLst>
                <a:ext uri="{FF2B5EF4-FFF2-40B4-BE49-F238E27FC236}">
                  <a16:creationId xmlns:a16="http://schemas.microsoft.com/office/drawing/2014/main" xmlns="" id="{91B7D19C-0893-4F31-A24D-0EE673C73823}"/>
                </a:ext>
              </a:extLst>
            </p:cNvPr>
            <p:cNvGrpSpPr/>
            <p:nvPr/>
          </p:nvGrpSpPr>
          <p:grpSpPr>
            <a:xfrm>
              <a:off x="533400" y="1280088"/>
              <a:ext cx="2222309" cy="1173973"/>
              <a:chOff x="3124200" y="1405863"/>
              <a:chExt cx="2248039" cy="1187565"/>
            </a:xfrm>
          </p:grpSpPr>
          <p:sp>
            <p:nvSpPr>
              <p:cNvPr id="27" name="U-Turn Arrow 4">
                <a:extLst>
                  <a:ext uri="{FF2B5EF4-FFF2-40B4-BE49-F238E27FC236}">
                    <a16:creationId xmlns:a16="http://schemas.microsoft.com/office/drawing/2014/main" xmlns="" id="{4B20959D-DA18-4DFC-BE1B-33FE009D8B9F}"/>
                  </a:ext>
                </a:extLst>
              </p:cNvPr>
              <p:cNvSpPr/>
              <p:nvPr/>
            </p:nvSpPr>
            <p:spPr bwMode="auto">
              <a:xfrm>
                <a:off x="3432193" y="1405863"/>
                <a:ext cx="1816283" cy="1037875"/>
              </a:xfrm>
              <a:prstGeom prst="uturnArrow">
                <a:avLst>
                  <a:gd name="adj1" fmla="val 18135"/>
                  <a:gd name="adj2" fmla="val 25000"/>
                  <a:gd name="adj3" fmla="val 0"/>
                  <a:gd name="adj4" fmla="val 79534"/>
                  <a:gd name="adj5" fmla="val 100000"/>
                </a:avLst>
              </a:prstGeom>
              <a:solidFill>
                <a:schemeClr val="bg1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 sz="2400"/>
              </a:p>
            </p:txBody>
          </p:sp>
          <p:sp>
            <p:nvSpPr>
              <p:cNvPr id="28" name="Rounded Rectangle 5">
                <a:extLst>
                  <a:ext uri="{FF2B5EF4-FFF2-40B4-BE49-F238E27FC236}">
                    <a16:creationId xmlns:a16="http://schemas.microsoft.com/office/drawing/2014/main" xmlns="" id="{0184D89C-F92B-4189-A945-33C83E9B37BC}"/>
                  </a:ext>
                </a:extLst>
              </p:cNvPr>
              <p:cNvSpPr/>
              <p:nvPr/>
            </p:nvSpPr>
            <p:spPr bwMode="auto">
              <a:xfrm>
                <a:off x="3124200" y="2435772"/>
                <a:ext cx="2248039" cy="157656"/>
              </a:xfrm>
              <a:prstGeom prst="roundRect">
                <a:avLst/>
              </a:prstGeom>
              <a:solidFill>
                <a:schemeClr val="bg1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 sz="1467"/>
              </a:p>
            </p:txBody>
          </p:sp>
        </p:grpSp>
        <p:sp>
          <p:nvSpPr>
            <p:cNvPr id="18" name="Rounded Rectangle 8">
              <a:extLst>
                <a:ext uri="{FF2B5EF4-FFF2-40B4-BE49-F238E27FC236}">
                  <a16:creationId xmlns:a16="http://schemas.microsoft.com/office/drawing/2014/main" xmlns="" id="{AD0A837B-A86C-44CE-BE13-0198551A66F8}"/>
                </a:ext>
              </a:extLst>
            </p:cNvPr>
            <p:cNvSpPr/>
            <p:nvPr/>
          </p:nvSpPr>
          <p:spPr bwMode="auto">
            <a:xfrm>
              <a:off x="533400" y="3948196"/>
              <a:ext cx="2222309" cy="155852"/>
            </a:xfrm>
            <a:prstGeom prst="roundRect">
              <a:avLst/>
            </a:prstGeom>
            <a:solidFill>
              <a:schemeClr val="bg1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467"/>
            </a:p>
          </p:txBody>
        </p:sp>
        <p:grpSp>
          <p:nvGrpSpPr>
            <p:cNvPr id="19" name="Group 82">
              <a:extLst>
                <a:ext uri="{FF2B5EF4-FFF2-40B4-BE49-F238E27FC236}">
                  <a16:creationId xmlns:a16="http://schemas.microsoft.com/office/drawing/2014/main" xmlns="" id="{A625F8CB-1D13-4164-B8D4-BEE25EE84230}"/>
                </a:ext>
              </a:extLst>
            </p:cNvPr>
            <p:cNvGrpSpPr/>
            <p:nvPr/>
          </p:nvGrpSpPr>
          <p:grpSpPr>
            <a:xfrm>
              <a:off x="714692" y="2463888"/>
              <a:ext cx="1940814" cy="1484309"/>
              <a:chOff x="772345" y="2580887"/>
              <a:chExt cx="1742256" cy="1053502"/>
            </a:xfrm>
          </p:grpSpPr>
          <p:sp>
            <p:nvSpPr>
              <p:cNvPr id="23" name="Round Same Side Corner Rectangle 10">
                <a:extLst>
                  <a:ext uri="{FF2B5EF4-FFF2-40B4-BE49-F238E27FC236}">
                    <a16:creationId xmlns:a16="http://schemas.microsoft.com/office/drawing/2014/main" xmlns="" id="{4FCE5FE6-9FFD-41EA-853D-039086646E2D}"/>
                  </a:ext>
                </a:extLst>
              </p:cNvPr>
              <p:cNvSpPr/>
              <p:nvPr/>
            </p:nvSpPr>
            <p:spPr bwMode="auto">
              <a:xfrm>
                <a:off x="772345" y="2580887"/>
                <a:ext cx="1742256" cy="252999"/>
              </a:xfrm>
              <a:prstGeom prst="rect">
                <a:avLst/>
              </a:pr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 sz="1467"/>
              </a:p>
            </p:txBody>
          </p:sp>
          <p:sp>
            <p:nvSpPr>
              <p:cNvPr id="24" name="Rectangle 13">
                <a:extLst>
                  <a:ext uri="{FF2B5EF4-FFF2-40B4-BE49-F238E27FC236}">
                    <a16:creationId xmlns:a16="http://schemas.microsoft.com/office/drawing/2014/main" xmlns="" id="{7C9FCABF-DB87-448D-87EE-4D8B5DC47F98}"/>
                  </a:ext>
                </a:extLst>
              </p:cNvPr>
              <p:cNvSpPr/>
              <p:nvPr/>
            </p:nvSpPr>
            <p:spPr bwMode="auto">
              <a:xfrm>
                <a:off x="772345" y="2847721"/>
                <a:ext cx="1742256" cy="252999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 sz="1467"/>
              </a:p>
            </p:txBody>
          </p:sp>
          <p:sp>
            <p:nvSpPr>
              <p:cNvPr id="25" name="Rectangle 16">
                <a:extLst>
                  <a:ext uri="{FF2B5EF4-FFF2-40B4-BE49-F238E27FC236}">
                    <a16:creationId xmlns:a16="http://schemas.microsoft.com/office/drawing/2014/main" xmlns="" id="{AC56C868-8060-410B-8F5F-3100FFA39B69}"/>
                  </a:ext>
                </a:extLst>
              </p:cNvPr>
              <p:cNvSpPr/>
              <p:nvPr/>
            </p:nvSpPr>
            <p:spPr bwMode="auto">
              <a:xfrm>
                <a:off x="772345" y="3114555"/>
                <a:ext cx="1742256" cy="252999"/>
              </a:xfrm>
              <a:prstGeom prst="rect">
                <a:avLst/>
              </a:prstGeom>
              <a:solidFill>
                <a:schemeClr val="accent3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 sz="1467"/>
              </a:p>
            </p:txBody>
          </p:sp>
          <p:sp>
            <p:nvSpPr>
              <p:cNvPr id="26" name="Rectangle 19">
                <a:extLst>
                  <a:ext uri="{FF2B5EF4-FFF2-40B4-BE49-F238E27FC236}">
                    <a16:creationId xmlns:a16="http://schemas.microsoft.com/office/drawing/2014/main" xmlns="" id="{E61196BA-B062-49C1-8092-0BDD984CDA90}"/>
                  </a:ext>
                </a:extLst>
              </p:cNvPr>
              <p:cNvSpPr/>
              <p:nvPr/>
            </p:nvSpPr>
            <p:spPr bwMode="auto">
              <a:xfrm>
                <a:off x="772345" y="3381390"/>
                <a:ext cx="1742256" cy="252999"/>
              </a:xfrm>
              <a:prstGeom prst="rect">
                <a:avLst/>
              </a:prstGeom>
              <a:solidFill>
                <a:schemeClr val="accent4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 sz="1467"/>
              </a:p>
            </p:txBody>
          </p:sp>
        </p:grpSp>
        <p:grpSp>
          <p:nvGrpSpPr>
            <p:cNvPr id="20" name="Group 36">
              <a:extLst>
                <a:ext uri="{FF2B5EF4-FFF2-40B4-BE49-F238E27FC236}">
                  <a16:creationId xmlns:a16="http://schemas.microsoft.com/office/drawing/2014/main" xmlns="" id="{3D1BBC7F-C55B-4105-ACC9-C43802686576}"/>
                </a:ext>
              </a:extLst>
            </p:cNvPr>
            <p:cNvGrpSpPr/>
            <p:nvPr/>
          </p:nvGrpSpPr>
          <p:grpSpPr>
            <a:xfrm>
              <a:off x="1368278" y="2681464"/>
              <a:ext cx="572688" cy="1030838"/>
              <a:chOff x="3886200" y="1962150"/>
              <a:chExt cx="762000" cy="1371600"/>
            </a:xfrm>
            <a:solidFill>
              <a:schemeClr val="tx1">
                <a:lumMod val="90000"/>
                <a:lumOff val="10000"/>
              </a:schemeClr>
            </a:solidFill>
          </p:grpSpPr>
          <p:sp>
            <p:nvSpPr>
              <p:cNvPr id="21" name="Trapezoid 34">
                <a:extLst>
                  <a:ext uri="{FF2B5EF4-FFF2-40B4-BE49-F238E27FC236}">
                    <a16:creationId xmlns:a16="http://schemas.microsoft.com/office/drawing/2014/main" xmlns="" id="{90B322AE-0396-4CC0-BCB4-1198F578D572}"/>
                  </a:ext>
                </a:extLst>
              </p:cNvPr>
              <p:cNvSpPr/>
              <p:nvPr/>
            </p:nvSpPr>
            <p:spPr bwMode="auto">
              <a:xfrm>
                <a:off x="3924300" y="2470119"/>
                <a:ext cx="685800" cy="863631"/>
              </a:xfrm>
              <a:prstGeom prst="trapezoid">
                <a:avLst/>
              </a:prstGeom>
              <a:solidFill>
                <a:schemeClr val="tx1">
                  <a:lumMod val="10000"/>
                  <a:lumOff val="90000"/>
                </a:schemeClr>
              </a:solidFill>
              <a:ln w="9525">
                <a:noFill/>
                <a:round/>
                <a:headEnd/>
                <a:tailEnd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txBody>
              <a:bodyPr vert="horz" wrap="square" lIns="121920" tIns="60960" rIns="121920" bIns="6096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 sz="2400"/>
              </a:p>
            </p:txBody>
          </p:sp>
          <p:sp>
            <p:nvSpPr>
              <p:cNvPr id="22" name="Oval 35">
                <a:extLst>
                  <a:ext uri="{FF2B5EF4-FFF2-40B4-BE49-F238E27FC236}">
                    <a16:creationId xmlns:a16="http://schemas.microsoft.com/office/drawing/2014/main" xmlns="" id="{CAC52A78-4F84-430C-AA7A-07F2E7610937}"/>
                  </a:ext>
                </a:extLst>
              </p:cNvPr>
              <p:cNvSpPr/>
              <p:nvPr/>
            </p:nvSpPr>
            <p:spPr bwMode="auto">
              <a:xfrm>
                <a:off x="3886200" y="1962150"/>
                <a:ext cx="762000" cy="762000"/>
              </a:xfrm>
              <a:prstGeom prst="ellipse">
                <a:avLst/>
              </a:prstGeom>
              <a:solidFill>
                <a:schemeClr val="tx1">
                  <a:lumMod val="10000"/>
                  <a:lumOff val="90000"/>
                </a:schemeClr>
              </a:solidFill>
              <a:ln w="9525">
                <a:noFill/>
                <a:round/>
                <a:headEnd/>
                <a:tailEnd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txBody>
              <a:bodyPr vert="horz" wrap="square" lIns="121920" tIns="60960" rIns="121920" bIns="6096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 sz="2400"/>
              </a:p>
            </p:txBody>
          </p:sp>
        </p:grpSp>
      </p:grpSp>
      <p:sp>
        <p:nvSpPr>
          <p:cNvPr id="29" name="Freeform 9">
            <a:extLst>
              <a:ext uri="{FF2B5EF4-FFF2-40B4-BE49-F238E27FC236}">
                <a16:creationId xmlns:a16="http://schemas.microsoft.com/office/drawing/2014/main" xmlns="" id="{35BDC08B-25E1-4EF7-8556-5CCF419CCBD0}"/>
              </a:ext>
            </a:extLst>
          </p:cNvPr>
          <p:cNvSpPr>
            <a:spLocks noEditPoints="1"/>
          </p:cNvSpPr>
          <p:nvPr/>
        </p:nvSpPr>
        <p:spPr bwMode="auto">
          <a:xfrm rot="2024094">
            <a:off x="4636099" y="2187910"/>
            <a:ext cx="733413" cy="1693283"/>
          </a:xfrm>
          <a:custGeom>
            <a:avLst/>
            <a:gdLst/>
            <a:ahLst/>
            <a:cxnLst>
              <a:cxn ang="0">
                <a:pos x="0" y="84"/>
              </a:cxn>
              <a:cxn ang="0">
                <a:pos x="50" y="134"/>
              </a:cxn>
              <a:cxn ang="0">
                <a:pos x="61" y="133"/>
              </a:cxn>
              <a:cxn ang="0">
                <a:pos x="61" y="148"/>
              </a:cxn>
              <a:cxn ang="0">
                <a:pos x="73" y="154"/>
              </a:cxn>
              <a:cxn ang="0">
                <a:pos x="73" y="278"/>
              </a:cxn>
              <a:cxn ang="0">
                <a:pos x="61" y="284"/>
              </a:cxn>
              <a:cxn ang="0">
                <a:pos x="61" y="377"/>
              </a:cxn>
              <a:cxn ang="0">
                <a:pos x="75" y="392"/>
              </a:cxn>
              <a:cxn ang="0">
                <a:pos x="93" y="392"/>
              </a:cxn>
              <a:cxn ang="0">
                <a:pos x="107" y="377"/>
              </a:cxn>
              <a:cxn ang="0">
                <a:pos x="107" y="357"/>
              </a:cxn>
              <a:cxn ang="0">
                <a:pos x="143" y="357"/>
              </a:cxn>
              <a:cxn ang="0">
                <a:pos x="157" y="343"/>
              </a:cxn>
              <a:cxn ang="0">
                <a:pos x="143" y="329"/>
              </a:cxn>
              <a:cxn ang="0">
                <a:pos x="107" y="329"/>
              </a:cxn>
              <a:cxn ang="0">
                <a:pos x="107" y="321"/>
              </a:cxn>
              <a:cxn ang="0">
                <a:pos x="143" y="321"/>
              </a:cxn>
              <a:cxn ang="0">
                <a:pos x="157" y="307"/>
              </a:cxn>
              <a:cxn ang="0">
                <a:pos x="143" y="293"/>
              </a:cxn>
              <a:cxn ang="0">
                <a:pos x="107" y="293"/>
              </a:cxn>
              <a:cxn ang="0">
                <a:pos x="107" y="283"/>
              </a:cxn>
              <a:cxn ang="0">
                <a:pos x="95" y="277"/>
              </a:cxn>
              <a:cxn ang="0">
                <a:pos x="95" y="156"/>
              </a:cxn>
              <a:cxn ang="0">
                <a:pos x="107" y="150"/>
              </a:cxn>
              <a:cxn ang="0">
                <a:pos x="107" y="133"/>
              </a:cxn>
              <a:cxn ang="0">
                <a:pos x="117" y="134"/>
              </a:cxn>
              <a:cxn ang="0">
                <a:pos x="168" y="84"/>
              </a:cxn>
              <a:cxn ang="0">
                <a:pos x="132" y="36"/>
              </a:cxn>
              <a:cxn ang="0">
                <a:pos x="84" y="0"/>
              </a:cxn>
              <a:cxn ang="0">
                <a:pos x="36" y="36"/>
              </a:cxn>
              <a:cxn ang="0">
                <a:pos x="0" y="84"/>
              </a:cxn>
              <a:cxn ang="0">
                <a:pos x="84" y="31"/>
              </a:cxn>
              <a:cxn ang="0">
                <a:pos x="107" y="54"/>
              </a:cxn>
              <a:cxn ang="0">
                <a:pos x="106" y="62"/>
              </a:cxn>
              <a:cxn ang="0">
                <a:pos x="129" y="87"/>
              </a:cxn>
              <a:cxn ang="0">
                <a:pos x="105" y="111"/>
              </a:cxn>
              <a:cxn ang="0">
                <a:pos x="84" y="100"/>
              </a:cxn>
              <a:cxn ang="0">
                <a:pos x="63" y="111"/>
              </a:cxn>
              <a:cxn ang="0">
                <a:pos x="38" y="87"/>
              </a:cxn>
              <a:cxn ang="0">
                <a:pos x="62" y="62"/>
              </a:cxn>
              <a:cxn ang="0">
                <a:pos x="61" y="54"/>
              </a:cxn>
              <a:cxn ang="0">
                <a:pos x="84" y="31"/>
              </a:cxn>
              <a:cxn ang="0">
                <a:pos x="84" y="31"/>
              </a:cxn>
              <a:cxn ang="0">
                <a:pos x="84" y="31"/>
              </a:cxn>
            </a:cxnLst>
            <a:rect l="0" t="0" r="r" b="b"/>
            <a:pathLst>
              <a:path w="168" h="392">
                <a:moveTo>
                  <a:pt x="0" y="84"/>
                </a:moveTo>
                <a:cubicBezTo>
                  <a:pt x="0" y="112"/>
                  <a:pt x="23" y="134"/>
                  <a:pt x="50" y="134"/>
                </a:cubicBezTo>
                <a:cubicBezTo>
                  <a:pt x="54" y="134"/>
                  <a:pt x="57" y="134"/>
                  <a:pt x="61" y="133"/>
                </a:cubicBezTo>
                <a:cubicBezTo>
                  <a:pt x="61" y="148"/>
                  <a:pt x="61" y="148"/>
                  <a:pt x="61" y="148"/>
                </a:cubicBezTo>
                <a:cubicBezTo>
                  <a:pt x="73" y="154"/>
                  <a:pt x="73" y="154"/>
                  <a:pt x="73" y="154"/>
                </a:cubicBezTo>
                <a:cubicBezTo>
                  <a:pt x="73" y="278"/>
                  <a:pt x="73" y="278"/>
                  <a:pt x="73" y="278"/>
                </a:cubicBezTo>
                <a:cubicBezTo>
                  <a:pt x="61" y="284"/>
                  <a:pt x="61" y="284"/>
                  <a:pt x="61" y="284"/>
                </a:cubicBezTo>
                <a:cubicBezTo>
                  <a:pt x="61" y="377"/>
                  <a:pt x="61" y="377"/>
                  <a:pt x="61" y="377"/>
                </a:cubicBezTo>
                <a:cubicBezTo>
                  <a:pt x="61" y="385"/>
                  <a:pt x="67" y="392"/>
                  <a:pt x="75" y="392"/>
                </a:cubicBezTo>
                <a:cubicBezTo>
                  <a:pt x="93" y="392"/>
                  <a:pt x="93" y="392"/>
                  <a:pt x="93" y="392"/>
                </a:cubicBezTo>
                <a:cubicBezTo>
                  <a:pt x="101" y="392"/>
                  <a:pt x="107" y="385"/>
                  <a:pt x="107" y="377"/>
                </a:cubicBezTo>
                <a:cubicBezTo>
                  <a:pt x="107" y="357"/>
                  <a:pt x="107" y="357"/>
                  <a:pt x="107" y="357"/>
                </a:cubicBezTo>
                <a:cubicBezTo>
                  <a:pt x="143" y="357"/>
                  <a:pt x="143" y="357"/>
                  <a:pt x="143" y="357"/>
                </a:cubicBezTo>
                <a:cubicBezTo>
                  <a:pt x="150" y="357"/>
                  <a:pt x="157" y="350"/>
                  <a:pt x="157" y="343"/>
                </a:cubicBezTo>
                <a:cubicBezTo>
                  <a:pt x="157" y="335"/>
                  <a:pt x="150" y="329"/>
                  <a:pt x="143" y="329"/>
                </a:cubicBezTo>
                <a:cubicBezTo>
                  <a:pt x="107" y="329"/>
                  <a:pt x="107" y="329"/>
                  <a:pt x="107" y="329"/>
                </a:cubicBezTo>
                <a:cubicBezTo>
                  <a:pt x="107" y="321"/>
                  <a:pt x="107" y="321"/>
                  <a:pt x="107" y="321"/>
                </a:cubicBezTo>
                <a:cubicBezTo>
                  <a:pt x="143" y="321"/>
                  <a:pt x="143" y="321"/>
                  <a:pt x="143" y="321"/>
                </a:cubicBezTo>
                <a:cubicBezTo>
                  <a:pt x="150" y="321"/>
                  <a:pt x="157" y="314"/>
                  <a:pt x="157" y="307"/>
                </a:cubicBezTo>
                <a:cubicBezTo>
                  <a:pt x="157" y="299"/>
                  <a:pt x="150" y="293"/>
                  <a:pt x="143" y="293"/>
                </a:cubicBezTo>
                <a:cubicBezTo>
                  <a:pt x="107" y="293"/>
                  <a:pt x="107" y="293"/>
                  <a:pt x="107" y="293"/>
                </a:cubicBezTo>
                <a:cubicBezTo>
                  <a:pt x="107" y="283"/>
                  <a:pt x="107" y="283"/>
                  <a:pt x="107" y="283"/>
                </a:cubicBezTo>
                <a:cubicBezTo>
                  <a:pt x="95" y="277"/>
                  <a:pt x="95" y="277"/>
                  <a:pt x="95" y="277"/>
                </a:cubicBezTo>
                <a:cubicBezTo>
                  <a:pt x="95" y="156"/>
                  <a:pt x="95" y="156"/>
                  <a:pt x="95" y="156"/>
                </a:cubicBezTo>
                <a:cubicBezTo>
                  <a:pt x="107" y="150"/>
                  <a:pt x="107" y="150"/>
                  <a:pt x="107" y="150"/>
                </a:cubicBezTo>
                <a:cubicBezTo>
                  <a:pt x="107" y="133"/>
                  <a:pt x="107" y="133"/>
                  <a:pt x="107" y="133"/>
                </a:cubicBezTo>
                <a:cubicBezTo>
                  <a:pt x="110" y="134"/>
                  <a:pt x="114" y="134"/>
                  <a:pt x="117" y="134"/>
                </a:cubicBezTo>
                <a:cubicBezTo>
                  <a:pt x="145" y="134"/>
                  <a:pt x="168" y="112"/>
                  <a:pt x="168" y="84"/>
                </a:cubicBezTo>
                <a:cubicBezTo>
                  <a:pt x="168" y="61"/>
                  <a:pt x="153" y="42"/>
                  <a:pt x="132" y="36"/>
                </a:cubicBezTo>
                <a:cubicBezTo>
                  <a:pt x="126" y="15"/>
                  <a:pt x="107" y="0"/>
                  <a:pt x="84" y="0"/>
                </a:cubicBezTo>
                <a:cubicBezTo>
                  <a:pt x="61" y="0"/>
                  <a:pt x="42" y="15"/>
                  <a:pt x="36" y="36"/>
                </a:cubicBezTo>
                <a:cubicBezTo>
                  <a:pt x="15" y="42"/>
                  <a:pt x="0" y="61"/>
                  <a:pt x="0" y="84"/>
                </a:cubicBezTo>
                <a:close/>
                <a:moveTo>
                  <a:pt x="84" y="31"/>
                </a:moveTo>
                <a:cubicBezTo>
                  <a:pt x="97" y="31"/>
                  <a:pt x="107" y="41"/>
                  <a:pt x="107" y="54"/>
                </a:cubicBezTo>
                <a:cubicBezTo>
                  <a:pt x="107" y="57"/>
                  <a:pt x="106" y="59"/>
                  <a:pt x="106" y="62"/>
                </a:cubicBezTo>
                <a:cubicBezTo>
                  <a:pt x="119" y="62"/>
                  <a:pt x="129" y="73"/>
                  <a:pt x="129" y="87"/>
                </a:cubicBezTo>
                <a:cubicBezTo>
                  <a:pt x="129" y="100"/>
                  <a:pt x="118" y="111"/>
                  <a:pt x="105" y="111"/>
                </a:cubicBezTo>
                <a:cubicBezTo>
                  <a:pt x="96" y="111"/>
                  <a:pt x="88" y="107"/>
                  <a:pt x="84" y="100"/>
                </a:cubicBezTo>
                <a:cubicBezTo>
                  <a:pt x="79" y="107"/>
                  <a:pt x="72" y="111"/>
                  <a:pt x="63" y="111"/>
                </a:cubicBezTo>
                <a:cubicBezTo>
                  <a:pt x="49" y="111"/>
                  <a:pt x="38" y="100"/>
                  <a:pt x="38" y="87"/>
                </a:cubicBezTo>
                <a:cubicBezTo>
                  <a:pt x="38" y="73"/>
                  <a:pt x="49" y="62"/>
                  <a:pt x="62" y="62"/>
                </a:cubicBezTo>
                <a:cubicBezTo>
                  <a:pt x="61" y="59"/>
                  <a:pt x="61" y="57"/>
                  <a:pt x="61" y="54"/>
                </a:cubicBezTo>
                <a:cubicBezTo>
                  <a:pt x="61" y="41"/>
                  <a:pt x="71" y="31"/>
                  <a:pt x="84" y="31"/>
                </a:cubicBezTo>
                <a:close/>
                <a:moveTo>
                  <a:pt x="84" y="31"/>
                </a:moveTo>
                <a:cubicBezTo>
                  <a:pt x="84" y="31"/>
                  <a:pt x="84" y="31"/>
                  <a:pt x="84" y="31"/>
                </a:cubicBezTo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30" name="Freeform 9">
            <a:extLst>
              <a:ext uri="{FF2B5EF4-FFF2-40B4-BE49-F238E27FC236}">
                <a16:creationId xmlns:a16="http://schemas.microsoft.com/office/drawing/2014/main" xmlns="" id="{113E9BB1-C23A-4AFC-878E-41A026AD192E}"/>
              </a:ext>
            </a:extLst>
          </p:cNvPr>
          <p:cNvSpPr>
            <a:spLocks noEditPoints="1"/>
          </p:cNvSpPr>
          <p:nvPr/>
        </p:nvSpPr>
        <p:spPr bwMode="auto">
          <a:xfrm rot="2024094">
            <a:off x="6545884" y="2187910"/>
            <a:ext cx="733413" cy="1693283"/>
          </a:xfrm>
          <a:custGeom>
            <a:avLst/>
            <a:gdLst/>
            <a:ahLst/>
            <a:cxnLst>
              <a:cxn ang="0">
                <a:pos x="0" y="84"/>
              </a:cxn>
              <a:cxn ang="0">
                <a:pos x="50" y="134"/>
              </a:cxn>
              <a:cxn ang="0">
                <a:pos x="61" y="133"/>
              </a:cxn>
              <a:cxn ang="0">
                <a:pos x="61" y="148"/>
              </a:cxn>
              <a:cxn ang="0">
                <a:pos x="73" y="154"/>
              </a:cxn>
              <a:cxn ang="0">
                <a:pos x="73" y="278"/>
              </a:cxn>
              <a:cxn ang="0">
                <a:pos x="61" y="284"/>
              </a:cxn>
              <a:cxn ang="0">
                <a:pos x="61" y="377"/>
              </a:cxn>
              <a:cxn ang="0">
                <a:pos x="75" y="392"/>
              </a:cxn>
              <a:cxn ang="0">
                <a:pos x="93" y="392"/>
              </a:cxn>
              <a:cxn ang="0">
                <a:pos x="107" y="377"/>
              </a:cxn>
              <a:cxn ang="0">
                <a:pos x="107" y="357"/>
              </a:cxn>
              <a:cxn ang="0">
                <a:pos x="143" y="357"/>
              </a:cxn>
              <a:cxn ang="0">
                <a:pos x="157" y="343"/>
              </a:cxn>
              <a:cxn ang="0">
                <a:pos x="143" y="329"/>
              </a:cxn>
              <a:cxn ang="0">
                <a:pos x="107" y="329"/>
              </a:cxn>
              <a:cxn ang="0">
                <a:pos x="107" y="321"/>
              </a:cxn>
              <a:cxn ang="0">
                <a:pos x="143" y="321"/>
              </a:cxn>
              <a:cxn ang="0">
                <a:pos x="157" y="307"/>
              </a:cxn>
              <a:cxn ang="0">
                <a:pos x="143" y="293"/>
              </a:cxn>
              <a:cxn ang="0">
                <a:pos x="107" y="293"/>
              </a:cxn>
              <a:cxn ang="0">
                <a:pos x="107" y="283"/>
              </a:cxn>
              <a:cxn ang="0">
                <a:pos x="95" y="277"/>
              </a:cxn>
              <a:cxn ang="0">
                <a:pos x="95" y="156"/>
              </a:cxn>
              <a:cxn ang="0">
                <a:pos x="107" y="150"/>
              </a:cxn>
              <a:cxn ang="0">
                <a:pos x="107" y="133"/>
              </a:cxn>
              <a:cxn ang="0">
                <a:pos x="117" y="134"/>
              </a:cxn>
              <a:cxn ang="0">
                <a:pos x="168" y="84"/>
              </a:cxn>
              <a:cxn ang="0">
                <a:pos x="132" y="36"/>
              </a:cxn>
              <a:cxn ang="0">
                <a:pos x="84" y="0"/>
              </a:cxn>
              <a:cxn ang="0">
                <a:pos x="36" y="36"/>
              </a:cxn>
              <a:cxn ang="0">
                <a:pos x="0" y="84"/>
              </a:cxn>
              <a:cxn ang="0">
                <a:pos x="84" y="31"/>
              </a:cxn>
              <a:cxn ang="0">
                <a:pos x="107" y="54"/>
              </a:cxn>
              <a:cxn ang="0">
                <a:pos x="106" y="62"/>
              </a:cxn>
              <a:cxn ang="0">
                <a:pos x="129" y="87"/>
              </a:cxn>
              <a:cxn ang="0">
                <a:pos x="105" y="111"/>
              </a:cxn>
              <a:cxn ang="0">
                <a:pos x="84" y="100"/>
              </a:cxn>
              <a:cxn ang="0">
                <a:pos x="63" y="111"/>
              </a:cxn>
              <a:cxn ang="0">
                <a:pos x="38" y="87"/>
              </a:cxn>
              <a:cxn ang="0">
                <a:pos x="62" y="62"/>
              </a:cxn>
              <a:cxn ang="0">
                <a:pos x="61" y="54"/>
              </a:cxn>
              <a:cxn ang="0">
                <a:pos x="84" y="31"/>
              </a:cxn>
              <a:cxn ang="0">
                <a:pos x="84" y="31"/>
              </a:cxn>
              <a:cxn ang="0">
                <a:pos x="84" y="31"/>
              </a:cxn>
            </a:cxnLst>
            <a:rect l="0" t="0" r="r" b="b"/>
            <a:pathLst>
              <a:path w="168" h="392">
                <a:moveTo>
                  <a:pt x="0" y="84"/>
                </a:moveTo>
                <a:cubicBezTo>
                  <a:pt x="0" y="112"/>
                  <a:pt x="23" y="134"/>
                  <a:pt x="50" y="134"/>
                </a:cubicBezTo>
                <a:cubicBezTo>
                  <a:pt x="54" y="134"/>
                  <a:pt x="57" y="134"/>
                  <a:pt x="61" y="133"/>
                </a:cubicBezTo>
                <a:cubicBezTo>
                  <a:pt x="61" y="148"/>
                  <a:pt x="61" y="148"/>
                  <a:pt x="61" y="148"/>
                </a:cubicBezTo>
                <a:cubicBezTo>
                  <a:pt x="73" y="154"/>
                  <a:pt x="73" y="154"/>
                  <a:pt x="73" y="154"/>
                </a:cubicBezTo>
                <a:cubicBezTo>
                  <a:pt x="73" y="278"/>
                  <a:pt x="73" y="278"/>
                  <a:pt x="73" y="278"/>
                </a:cubicBezTo>
                <a:cubicBezTo>
                  <a:pt x="61" y="284"/>
                  <a:pt x="61" y="284"/>
                  <a:pt x="61" y="284"/>
                </a:cubicBezTo>
                <a:cubicBezTo>
                  <a:pt x="61" y="377"/>
                  <a:pt x="61" y="377"/>
                  <a:pt x="61" y="377"/>
                </a:cubicBezTo>
                <a:cubicBezTo>
                  <a:pt x="61" y="385"/>
                  <a:pt x="67" y="392"/>
                  <a:pt x="75" y="392"/>
                </a:cubicBezTo>
                <a:cubicBezTo>
                  <a:pt x="93" y="392"/>
                  <a:pt x="93" y="392"/>
                  <a:pt x="93" y="392"/>
                </a:cubicBezTo>
                <a:cubicBezTo>
                  <a:pt x="101" y="392"/>
                  <a:pt x="107" y="385"/>
                  <a:pt x="107" y="377"/>
                </a:cubicBezTo>
                <a:cubicBezTo>
                  <a:pt x="107" y="357"/>
                  <a:pt x="107" y="357"/>
                  <a:pt x="107" y="357"/>
                </a:cubicBezTo>
                <a:cubicBezTo>
                  <a:pt x="143" y="357"/>
                  <a:pt x="143" y="357"/>
                  <a:pt x="143" y="357"/>
                </a:cubicBezTo>
                <a:cubicBezTo>
                  <a:pt x="150" y="357"/>
                  <a:pt x="157" y="350"/>
                  <a:pt x="157" y="343"/>
                </a:cubicBezTo>
                <a:cubicBezTo>
                  <a:pt x="157" y="335"/>
                  <a:pt x="150" y="329"/>
                  <a:pt x="143" y="329"/>
                </a:cubicBezTo>
                <a:cubicBezTo>
                  <a:pt x="107" y="329"/>
                  <a:pt x="107" y="329"/>
                  <a:pt x="107" y="329"/>
                </a:cubicBezTo>
                <a:cubicBezTo>
                  <a:pt x="107" y="321"/>
                  <a:pt x="107" y="321"/>
                  <a:pt x="107" y="321"/>
                </a:cubicBezTo>
                <a:cubicBezTo>
                  <a:pt x="143" y="321"/>
                  <a:pt x="143" y="321"/>
                  <a:pt x="143" y="321"/>
                </a:cubicBezTo>
                <a:cubicBezTo>
                  <a:pt x="150" y="321"/>
                  <a:pt x="157" y="314"/>
                  <a:pt x="157" y="307"/>
                </a:cubicBezTo>
                <a:cubicBezTo>
                  <a:pt x="157" y="299"/>
                  <a:pt x="150" y="293"/>
                  <a:pt x="143" y="293"/>
                </a:cubicBezTo>
                <a:cubicBezTo>
                  <a:pt x="107" y="293"/>
                  <a:pt x="107" y="293"/>
                  <a:pt x="107" y="293"/>
                </a:cubicBezTo>
                <a:cubicBezTo>
                  <a:pt x="107" y="283"/>
                  <a:pt x="107" y="283"/>
                  <a:pt x="107" y="283"/>
                </a:cubicBezTo>
                <a:cubicBezTo>
                  <a:pt x="95" y="277"/>
                  <a:pt x="95" y="277"/>
                  <a:pt x="95" y="277"/>
                </a:cubicBezTo>
                <a:cubicBezTo>
                  <a:pt x="95" y="156"/>
                  <a:pt x="95" y="156"/>
                  <a:pt x="95" y="156"/>
                </a:cubicBezTo>
                <a:cubicBezTo>
                  <a:pt x="107" y="150"/>
                  <a:pt x="107" y="150"/>
                  <a:pt x="107" y="150"/>
                </a:cubicBezTo>
                <a:cubicBezTo>
                  <a:pt x="107" y="133"/>
                  <a:pt x="107" y="133"/>
                  <a:pt x="107" y="133"/>
                </a:cubicBezTo>
                <a:cubicBezTo>
                  <a:pt x="110" y="134"/>
                  <a:pt x="114" y="134"/>
                  <a:pt x="117" y="134"/>
                </a:cubicBezTo>
                <a:cubicBezTo>
                  <a:pt x="145" y="134"/>
                  <a:pt x="168" y="112"/>
                  <a:pt x="168" y="84"/>
                </a:cubicBezTo>
                <a:cubicBezTo>
                  <a:pt x="168" y="61"/>
                  <a:pt x="153" y="42"/>
                  <a:pt x="132" y="36"/>
                </a:cubicBezTo>
                <a:cubicBezTo>
                  <a:pt x="126" y="15"/>
                  <a:pt x="107" y="0"/>
                  <a:pt x="84" y="0"/>
                </a:cubicBezTo>
                <a:cubicBezTo>
                  <a:pt x="61" y="0"/>
                  <a:pt x="42" y="15"/>
                  <a:pt x="36" y="36"/>
                </a:cubicBezTo>
                <a:cubicBezTo>
                  <a:pt x="15" y="42"/>
                  <a:pt x="0" y="61"/>
                  <a:pt x="0" y="84"/>
                </a:cubicBezTo>
                <a:close/>
                <a:moveTo>
                  <a:pt x="84" y="31"/>
                </a:moveTo>
                <a:cubicBezTo>
                  <a:pt x="97" y="31"/>
                  <a:pt x="107" y="41"/>
                  <a:pt x="107" y="54"/>
                </a:cubicBezTo>
                <a:cubicBezTo>
                  <a:pt x="107" y="57"/>
                  <a:pt x="106" y="59"/>
                  <a:pt x="106" y="62"/>
                </a:cubicBezTo>
                <a:cubicBezTo>
                  <a:pt x="119" y="62"/>
                  <a:pt x="129" y="73"/>
                  <a:pt x="129" y="87"/>
                </a:cubicBezTo>
                <a:cubicBezTo>
                  <a:pt x="129" y="100"/>
                  <a:pt x="118" y="111"/>
                  <a:pt x="105" y="111"/>
                </a:cubicBezTo>
                <a:cubicBezTo>
                  <a:pt x="96" y="111"/>
                  <a:pt x="88" y="107"/>
                  <a:pt x="84" y="100"/>
                </a:cubicBezTo>
                <a:cubicBezTo>
                  <a:pt x="79" y="107"/>
                  <a:pt x="72" y="111"/>
                  <a:pt x="63" y="111"/>
                </a:cubicBezTo>
                <a:cubicBezTo>
                  <a:pt x="49" y="111"/>
                  <a:pt x="38" y="100"/>
                  <a:pt x="38" y="87"/>
                </a:cubicBezTo>
                <a:cubicBezTo>
                  <a:pt x="38" y="73"/>
                  <a:pt x="49" y="62"/>
                  <a:pt x="62" y="62"/>
                </a:cubicBezTo>
                <a:cubicBezTo>
                  <a:pt x="61" y="59"/>
                  <a:pt x="61" y="57"/>
                  <a:pt x="61" y="54"/>
                </a:cubicBezTo>
                <a:cubicBezTo>
                  <a:pt x="61" y="41"/>
                  <a:pt x="71" y="31"/>
                  <a:pt x="84" y="31"/>
                </a:cubicBezTo>
                <a:close/>
                <a:moveTo>
                  <a:pt x="84" y="31"/>
                </a:moveTo>
                <a:cubicBezTo>
                  <a:pt x="84" y="31"/>
                  <a:pt x="84" y="31"/>
                  <a:pt x="84" y="31"/>
                </a:cubicBezTo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31" name="Freeform 9">
            <a:extLst>
              <a:ext uri="{FF2B5EF4-FFF2-40B4-BE49-F238E27FC236}">
                <a16:creationId xmlns:a16="http://schemas.microsoft.com/office/drawing/2014/main" xmlns="" id="{B70699A7-2CEA-4ED6-AC8A-282907E0341E}"/>
              </a:ext>
            </a:extLst>
          </p:cNvPr>
          <p:cNvSpPr>
            <a:spLocks noEditPoints="1"/>
          </p:cNvSpPr>
          <p:nvPr/>
        </p:nvSpPr>
        <p:spPr bwMode="auto">
          <a:xfrm rot="2024094">
            <a:off x="8442418" y="1768174"/>
            <a:ext cx="733413" cy="1693283"/>
          </a:xfrm>
          <a:custGeom>
            <a:avLst/>
            <a:gdLst/>
            <a:ahLst/>
            <a:cxnLst>
              <a:cxn ang="0">
                <a:pos x="0" y="84"/>
              </a:cxn>
              <a:cxn ang="0">
                <a:pos x="50" y="134"/>
              </a:cxn>
              <a:cxn ang="0">
                <a:pos x="61" y="133"/>
              </a:cxn>
              <a:cxn ang="0">
                <a:pos x="61" y="148"/>
              </a:cxn>
              <a:cxn ang="0">
                <a:pos x="73" y="154"/>
              </a:cxn>
              <a:cxn ang="0">
                <a:pos x="73" y="278"/>
              </a:cxn>
              <a:cxn ang="0">
                <a:pos x="61" y="284"/>
              </a:cxn>
              <a:cxn ang="0">
                <a:pos x="61" y="377"/>
              </a:cxn>
              <a:cxn ang="0">
                <a:pos x="75" y="392"/>
              </a:cxn>
              <a:cxn ang="0">
                <a:pos x="93" y="392"/>
              </a:cxn>
              <a:cxn ang="0">
                <a:pos x="107" y="377"/>
              </a:cxn>
              <a:cxn ang="0">
                <a:pos x="107" y="357"/>
              </a:cxn>
              <a:cxn ang="0">
                <a:pos x="143" y="357"/>
              </a:cxn>
              <a:cxn ang="0">
                <a:pos x="157" y="343"/>
              </a:cxn>
              <a:cxn ang="0">
                <a:pos x="143" y="329"/>
              </a:cxn>
              <a:cxn ang="0">
                <a:pos x="107" y="329"/>
              </a:cxn>
              <a:cxn ang="0">
                <a:pos x="107" y="321"/>
              </a:cxn>
              <a:cxn ang="0">
                <a:pos x="143" y="321"/>
              </a:cxn>
              <a:cxn ang="0">
                <a:pos x="157" y="307"/>
              </a:cxn>
              <a:cxn ang="0">
                <a:pos x="143" y="293"/>
              </a:cxn>
              <a:cxn ang="0">
                <a:pos x="107" y="293"/>
              </a:cxn>
              <a:cxn ang="0">
                <a:pos x="107" y="283"/>
              </a:cxn>
              <a:cxn ang="0">
                <a:pos x="95" y="277"/>
              </a:cxn>
              <a:cxn ang="0">
                <a:pos x="95" y="156"/>
              </a:cxn>
              <a:cxn ang="0">
                <a:pos x="107" y="150"/>
              </a:cxn>
              <a:cxn ang="0">
                <a:pos x="107" y="133"/>
              </a:cxn>
              <a:cxn ang="0">
                <a:pos x="117" y="134"/>
              </a:cxn>
              <a:cxn ang="0">
                <a:pos x="168" y="84"/>
              </a:cxn>
              <a:cxn ang="0">
                <a:pos x="132" y="36"/>
              </a:cxn>
              <a:cxn ang="0">
                <a:pos x="84" y="0"/>
              </a:cxn>
              <a:cxn ang="0">
                <a:pos x="36" y="36"/>
              </a:cxn>
              <a:cxn ang="0">
                <a:pos x="0" y="84"/>
              </a:cxn>
              <a:cxn ang="0">
                <a:pos x="84" y="31"/>
              </a:cxn>
              <a:cxn ang="0">
                <a:pos x="107" y="54"/>
              </a:cxn>
              <a:cxn ang="0">
                <a:pos x="106" y="62"/>
              </a:cxn>
              <a:cxn ang="0">
                <a:pos x="129" y="87"/>
              </a:cxn>
              <a:cxn ang="0">
                <a:pos x="105" y="111"/>
              </a:cxn>
              <a:cxn ang="0">
                <a:pos x="84" y="100"/>
              </a:cxn>
              <a:cxn ang="0">
                <a:pos x="63" y="111"/>
              </a:cxn>
              <a:cxn ang="0">
                <a:pos x="38" y="87"/>
              </a:cxn>
              <a:cxn ang="0">
                <a:pos x="62" y="62"/>
              </a:cxn>
              <a:cxn ang="0">
                <a:pos x="61" y="54"/>
              </a:cxn>
              <a:cxn ang="0">
                <a:pos x="84" y="31"/>
              </a:cxn>
              <a:cxn ang="0">
                <a:pos x="84" y="31"/>
              </a:cxn>
              <a:cxn ang="0">
                <a:pos x="84" y="31"/>
              </a:cxn>
            </a:cxnLst>
            <a:rect l="0" t="0" r="r" b="b"/>
            <a:pathLst>
              <a:path w="168" h="392">
                <a:moveTo>
                  <a:pt x="0" y="84"/>
                </a:moveTo>
                <a:cubicBezTo>
                  <a:pt x="0" y="112"/>
                  <a:pt x="23" y="134"/>
                  <a:pt x="50" y="134"/>
                </a:cubicBezTo>
                <a:cubicBezTo>
                  <a:pt x="54" y="134"/>
                  <a:pt x="57" y="134"/>
                  <a:pt x="61" y="133"/>
                </a:cubicBezTo>
                <a:cubicBezTo>
                  <a:pt x="61" y="148"/>
                  <a:pt x="61" y="148"/>
                  <a:pt x="61" y="148"/>
                </a:cubicBezTo>
                <a:cubicBezTo>
                  <a:pt x="73" y="154"/>
                  <a:pt x="73" y="154"/>
                  <a:pt x="73" y="154"/>
                </a:cubicBezTo>
                <a:cubicBezTo>
                  <a:pt x="73" y="278"/>
                  <a:pt x="73" y="278"/>
                  <a:pt x="73" y="278"/>
                </a:cubicBezTo>
                <a:cubicBezTo>
                  <a:pt x="61" y="284"/>
                  <a:pt x="61" y="284"/>
                  <a:pt x="61" y="284"/>
                </a:cubicBezTo>
                <a:cubicBezTo>
                  <a:pt x="61" y="377"/>
                  <a:pt x="61" y="377"/>
                  <a:pt x="61" y="377"/>
                </a:cubicBezTo>
                <a:cubicBezTo>
                  <a:pt x="61" y="385"/>
                  <a:pt x="67" y="392"/>
                  <a:pt x="75" y="392"/>
                </a:cubicBezTo>
                <a:cubicBezTo>
                  <a:pt x="93" y="392"/>
                  <a:pt x="93" y="392"/>
                  <a:pt x="93" y="392"/>
                </a:cubicBezTo>
                <a:cubicBezTo>
                  <a:pt x="101" y="392"/>
                  <a:pt x="107" y="385"/>
                  <a:pt x="107" y="377"/>
                </a:cubicBezTo>
                <a:cubicBezTo>
                  <a:pt x="107" y="357"/>
                  <a:pt x="107" y="357"/>
                  <a:pt x="107" y="357"/>
                </a:cubicBezTo>
                <a:cubicBezTo>
                  <a:pt x="143" y="357"/>
                  <a:pt x="143" y="357"/>
                  <a:pt x="143" y="357"/>
                </a:cubicBezTo>
                <a:cubicBezTo>
                  <a:pt x="150" y="357"/>
                  <a:pt x="157" y="350"/>
                  <a:pt x="157" y="343"/>
                </a:cubicBezTo>
                <a:cubicBezTo>
                  <a:pt x="157" y="335"/>
                  <a:pt x="150" y="329"/>
                  <a:pt x="143" y="329"/>
                </a:cubicBezTo>
                <a:cubicBezTo>
                  <a:pt x="107" y="329"/>
                  <a:pt x="107" y="329"/>
                  <a:pt x="107" y="329"/>
                </a:cubicBezTo>
                <a:cubicBezTo>
                  <a:pt x="107" y="321"/>
                  <a:pt x="107" y="321"/>
                  <a:pt x="107" y="321"/>
                </a:cubicBezTo>
                <a:cubicBezTo>
                  <a:pt x="143" y="321"/>
                  <a:pt x="143" y="321"/>
                  <a:pt x="143" y="321"/>
                </a:cubicBezTo>
                <a:cubicBezTo>
                  <a:pt x="150" y="321"/>
                  <a:pt x="157" y="314"/>
                  <a:pt x="157" y="307"/>
                </a:cubicBezTo>
                <a:cubicBezTo>
                  <a:pt x="157" y="299"/>
                  <a:pt x="150" y="293"/>
                  <a:pt x="143" y="293"/>
                </a:cubicBezTo>
                <a:cubicBezTo>
                  <a:pt x="107" y="293"/>
                  <a:pt x="107" y="293"/>
                  <a:pt x="107" y="293"/>
                </a:cubicBezTo>
                <a:cubicBezTo>
                  <a:pt x="107" y="283"/>
                  <a:pt x="107" y="283"/>
                  <a:pt x="107" y="283"/>
                </a:cubicBezTo>
                <a:cubicBezTo>
                  <a:pt x="95" y="277"/>
                  <a:pt x="95" y="277"/>
                  <a:pt x="95" y="277"/>
                </a:cubicBezTo>
                <a:cubicBezTo>
                  <a:pt x="95" y="156"/>
                  <a:pt x="95" y="156"/>
                  <a:pt x="95" y="156"/>
                </a:cubicBezTo>
                <a:cubicBezTo>
                  <a:pt x="107" y="150"/>
                  <a:pt x="107" y="150"/>
                  <a:pt x="107" y="150"/>
                </a:cubicBezTo>
                <a:cubicBezTo>
                  <a:pt x="107" y="133"/>
                  <a:pt x="107" y="133"/>
                  <a:pt x="107" y="133"/>
                </a:cubicBezTo>
                <a:cubicBezTo>
                  <a:pt x="110" y="134"/>
                  <a:pt x="114" y="134"/>
                  <a:pt x="117" y="134"/>
                </a:cubicBezTo>
                <a:cubicBezTo>
                  <a:pt x="145" y="134"/>
                  <a:pt x="168" y="112"/>
                  <a:pt x="168" y="84"/>
                </a:cubicBezTo>
                <a:cubicBezTo>
                  <a:pt x="168" y="61"/>
                  <a:pt x="153" y="42"/>
                  <a:pt x="132" y="36"/>
                </a:cubicBezTo>
                <a:cubicBezTo>
                  <a:pt x="126" y="15"/>
                  <a:pt x="107" y="0"/>
                  <a:pt x="84" y="0"/>
                </a:cubicBezTo>
                <a:cubicBezTo>
                  <a:pt x="61" y="0"/>
                  <a:pt x="42" y="15"/>
                  <a:pt x="36" y="36"/>
                </a:cubicBezTo>
                <a:cubicBezTo>
                  <a:pt x="15" y="42"/>
                  <a:pt x="0" y="61"/>
                  <a:pt x="0" y="84"/>
                </a:cubicBezTo>
                <a:close/>
                <a:moveTo>
                  <a:pt x="84" y="31"/>
                </a:moveTo>
                <a:cubicBezTo>
                  <a:pt x="97" y="31"/>
                  <a:pt x="107" y="41"/>
                  <a:pt x="107" y="54"/>
                </a:cubicBezTo>
                <a:cubicBezTo>
                  <a:pt x="107" y="57"/>
                  <a:pt x="106" y="59"/>
                  <a:pt x="106" y="62"/>
                </a:cubicBezTo>
                <a:cubicBezTo>
                  <a:pt x="119" y="62"/>
                  <a:pt x="129" y="73"/>
                  <a:pt x="129" y="87"/>
                </a:cubicBezTo>
                <a:cubicBezTo>
                  <a:pt x="129" y="100"/>
                  <a:pt x="118" y="111"/>
                  <a:pt x="105" y="111"/>
                </a:cubicBezTo>
                <a:cubicBezTo>
                  <a:pt x="96" y="111"/>
                  <a:pt x="88" y="107"/>
                  <a:pt x="84" y="100"/>
                </a:cubicBezTo>
                <a:cubicBezTo>
                  <a:pt x="79" y="107"/>
                  <a:pt x="72" y="111"/>
                  <a:pt x="63" y="111"/>
                </a:cubicBezTo>
                <a:cubicBezTo>
                  <a:pt x="49" y="111"/>
                  <a:pt x="38" y="100"/>
                  <a:pt x="38" y="87"/>
                </a:cubicBezTo>
                <a:cubicBezTo>
                  <a:pt x="38" y="73"/>
                  <a:pt x="49" y="62"/>
                  <a:pt x="62" y="62"/>
                </a:cubicBezTo>
                <a:cubicBezTo>
                  <a:pt x="61" y="59"/>
                  <a:pt x="61" y="57"/>
                  <a:pt x="61" y="54"/>
                </a:cubicBezTo>
                <a:cubicBezTo>
                  <a:pt x="61" y="41"/>
                  <a:pt x="71" y="31"/>
                  <a:pt x="84" y="31"/>
                </a:cubicBezTo>
                <a:close/>
                <a:moveTo>
                  <a:pt x="84" y="31"/>
                </a:moveTo>
                <a:cubicBezTo>
                  <a:pt x="84" y="31"/>
                  <a:pt x="84" y="31"/>
                  <a:pt x="84" y="31"/>
                </a:cubicBezTo>
              </a:path>
            </a:pathLst>
          </a:custGeom>
          <a:solidFill>
            <a:schemeClr val="accent3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32" name="Freeform 9">
            <a:extLst>
              <a:ext uri="{FF2B5EF4-FFF2-40B4-BE49-F238E27FC236}">
                <a16:creationId xmlns:a16="http://schemas.microsoft.com/office/drawing/2014/main" xmlns="" id="{E2994864-F0A7-42D8-8E28-19E962C3B600}"/>
              </a:ext>
            </a:extLst>
          </p:cNvPr>
          <p:cNvSpPr>
            <a:spLocks noEditPoints="1"/>
          </p:cNvSpPr>
          <p:nvPr/>
        </p:nvSpPr>
        <p:spPr bwMode="auto">
          <a:xfrm rot="2024094">
            <a:off x="10338951" y="2187910"/>
            <a:ext cx="733413" cy="1693283"/>
          </a:xfrm>
          <a:custGeom>
            <a:avLst/>
            <a:gdLst/>
            <a:ahLst/>
            <a:cxnLst>
              <a:cxn ang="0">
                <a:pos x="0" y="84"/>
              </a:cxn>
              <a:cxn ang="0">
                <a:pos x="50" y="134"/>
              </a:cxn>
              <a:cxn ang="0">
                <a:pos x="61" y="133"/>
              </a:cxn>
              <a:cxn ang="0">
                <a:pos x="61" y="148"/>
              </a:cxn>
              <a:cxn ang="0">
                <a:pos x="73" y="154"/>
              </a:cxn>
              <a:cxn ang="0">
                <a:pos x="73" y="278"/>
              </a:cxn>
              <a:cxn ang="0">
                <a:pos x="61" y="284"/>
              </a:cxn>
              <a:cxn ang="0">
                <a:pos x="61" y="377"/>
              </a:cxn>
              <a:cxn ang="0">
                <a:pos x="75" y="392"/>
              </a:cxn>
              <a:cxn ang="0">
                <a:pos x="93" y="392"/>
              </a:cxn>
              <a:cxn ang="0">
                <a:pos x="107" y="377"/>
              </a:cxn>
              <a:cxn ang="0">
                <a:pos x="107" y="357"/>
              </a:cxn>
              <a:cxn ang="0">
                <a:pos x="143" y="357"/>
              </a:cxn>
              <a:cxn ang="0">
                <a:pos x="157" y="343"/>
              </a:cxn>
              <a:cxn ang="0">
                <a:pos x="143" y="329"/>
              </a:cxn>
              <a:cxn ang="0">
                <a:pos x="107" y="329"/>
              </a:cxn>
              <a:cxn ang="0">
                <a:pos x="107" y="321"/>
              </a:cxn>
              <a:cxn ang="0">
                <a:pos x="143" y="321"/>
              </a:cxn>
              <a:cxn ang="0">
                <a:pos x="157" y="307"/>
              </a:cxn>
              <a:cxn ang="0">
                <a:pos x="143" y="293"/>
              </a:cxn>
              <a:cxn ang="0">
                <a:pos x="107" y="293"/>
              </a:cxn>
              <a:cxn ang="0">
                <a:pos x="107" y="283"/>
              </a:cxn>
              <a:cxn ang="0">
                <a:pos x="95" y="277"/>
              </a:cxn>
              <a:cxn ang="0">
                <a:pos x="95" y="156"/>
              </a:cxn>
              <a:cxn ang="0">
                <a:pos x="107" y="150"/>
              </a:cxn>
              <a:cxn ang="0">
                <a:pos x="107" y="133"/>
              </a:cxn>
              <a:cxn ang="0">
                <a:pos x="117" y="134"/>
              </a:cxn>
              <a:cxn ang="0">
                <a:pos x="168" y="84"/>
              </a:cxn>
              <a:cxn ang="0">
                <a:pos x="132" y="36"/>
              </a:cxn>
              <a:cxn ang="0">
                <a:pos x="84" y="0"/>
              </a:cxn>
              <a:cxn ang="0">
                <a:pos x="36" y="36"/>
              </a:cxn>
              <a:cxn ang="0">
                <a:pos x="0" y="84"/>
              </a:cxn>
              <a:cxn ang="0">
                <a:pos x="84" y="31"/>
              </a:cxn>
              <a:cxn ang="0">
                <a:pos x="107" y="54"/>
              </a:cxn>
              <a:cxn ang="0">
                <a:pos x="106" y="62"/>
              </a:cxn>
              <a:cxn ang="0">
                <a:pos x="129" y="87"/>
              </a:cxn>
              <a:cxn ang="0">
                <a:pos x="105" y="111"/>
              </a:cxn>
              <a:cxn ang="0">
                <a:pos x="84" y="100"/>
              </a:cxn>
              <a:cxn ang="0">
                <a:pos x="63" y="111"/>
              </a:cxn>
              <a:cxn ang="0">
                <a:pos x="38" y="87"/>
              </a:cxn>
              <a:cxn ang="0">
                <a:pos x="62" y="62"/>
              </a:cxn>
              <a:cxn ang="0">
                <a:pos x="61" y="54"/>
              </a:cxn>
              <a:cxn ang="0">
                <a:pos x="84" y="31"/>
              </a:cxn>
              <a:cxn ang="0">
                <a:pos x="84" y="31"/>
              </a:cxn>
              <a:cxn ang="0">
                <a:pos x="84" y="31"/>
              </a:cxn>
            </a:cxnLst>
            <a:rect l="0" t="0" r="r" b="b"/>
            <a:pathLst>
              <a:path w="168" h="392">
                <a:moveTo>
                  <a:pt x="0" y="84"/>
                </a:moveTo>
                <a:cubicBezTo>
                  <a:pt x="0" y="112"/>
                  <a:pt x="23" y="134"/>
                  <a:pt x="50" y="134"/>
                </a:cubicBezTo>
                <a:cubicBezTo>
                  <a:pt x="54" y="134"/>
                  <a:pt x="57" y="134"/>
                  <a:pt x="61" y="133"/>
                </a:cubicBezTo>
                <a:cubicBezTo>
                  <a:pt x="61" y="148"/>
                  <a:pt x="61" y="148"/>
                  <a:pt x="61" y="148"/>
                </a:cubicBezTo>
                <a:cubicBezTo>
                  <a:pt x="73" y="154"/>
                  <a:pt x="73" y="154"/>
                  <a:pt x="73" y="154"/>
                </a:cubicBezTo>
                <a:cubicBezTo>
                  <a:pt x="73" y="278"/>
                  <a:pt x="73" y="278"/>
                  <a:pt x="73" y="278"/>
                </a:cubicBezTo>
                <a:cubicBezTo>
                  <a:pt x="61" y="284"/>
                  <a:pt x="61" y="284"/>
                  <a:pt x="61" y="284"/>
                </a:cubicBezTo>
                <a:cubicBezTo>
                  <a:pt x="61" y="377"/>
                  <a:pt x="61" y="377"/>
                  <a:pt x="61" y="377"/>
                </a:cubicBezTo>
                <a:cubicBezTo>
                  <a:pt x="61" y="385"/>
                  <a:pt x="67" y="392"/>
                  <a:pt x="75" y="392"/>
                </a:cubicBezTo>
                <a:cubicBezTo>
                  <a:pt x="93" y="392"/>
                  <a:pt x="93" y="392"/>
                  <a:pt x="93" y="392"/>
                </a:cubicBezTo>
                <a:cubicBezTo>
                  <a:pt x="101" y="392"/>
                  <a:pt x="107" y="385"/>
                  <a:pt x="107" y="377"/>
                </a:cubicBezTo>
                <a:cubicBezTo>
                  <a:pt x="107" y="357"/>
                  <a:pt x="107" y="357"/>
                  <a:pt x="107" y="357"/>
                </a:cubicBezTo>
                <a:cubicBezTo>
                  <a:pt x="143" y="357"/>
                  <a:pt x="143" y="357"/>
                  <a:pt x="143" y="357"/>
                </a:cubicBezTo>
                <a:cubicBezTo>
                  <a:pt x="150" y="357"/>
                  <a:pt x="157" y="350"/>
                  <a:pt x="157" y="343"/>
                </a:cubicBezTo>
                <a:cubicBezTo>
                  <a:pt x="157" y="335"/>
                  <a:pt x="150" y="329"/>
                  <a:pt x="143" y="329"/>
                </a:cubicBezTo>
                <a:cubicBezTo>
                  <a:pt x="107" y="329"/>
                  <a:pt x="107" y="329"/>
                  <a:pt x="107" y="329"/>
                </a:cubicBezTo>
                <a:cubicBezTo>
                  <a:pt x="107" y="321"/>
                  <a:pt x="107" y="321"/>
                  <a:pt x="107" y="321"/>
                </a:cubicBezTo>
                <a:cubicBezTo>
                  <a:pt x="143" y="321"/>
                  <a:pt x="143" y="321"/>
                  <a:pt x="143" y="321"/>
                </a:cubicBezTo>
                <a:cubicBezTo>
                  <a:pt x="150" y="321"/>
                  <a:pt x="157" y="314"/>
                  <a:pt x="157" y="307"/>
                </a:cubicBezTo>
                <a:cubicBezTo>
                  <a:pt x="157" y="299"/>
                  <a:pt x="150" y="293"/>
                  <a:pt x="143" y="293"/>
                </a:cubicBezTo>
                <a:cubicBezTo>
                  <a:pt x="107" y="293"/>
                  <a:pt x="107" y="293"/>
                  <a:pt x="107" y="293"/>
                </a:cubicBezTo>
                <a:cubicBezTo>
                  <a:pt x="107" y="283"/>
                  <a:pt x="107" y="283"/>
                  <a:pt x="107" y="283"/>
                </a:cubicBezTo>
                <a:cubicBezTo>
                  <a:pt x="95" y="277"/>
                  <a:pt x="95" y="277"/>
                  <a:pt x="95" y="277"/>
                </a:cubicBezTo>
                <a:cubicBezTo>
                  <a:pt x="95" y="156"/>
                  <a:pt x="95" y="156"/>
                  <a:pt x="95" y="156"/>
                </a:cubicBezTo>
                <a:cubicBezTo>
                  <a:pt x="107" y="150"/>
                  <a:pt x="107" y="150"/>
                  <a:pt x="107" y="150"/>
                </a:cubicBezTo>
                <a:cubicBezTo>
                  <a:pt x="107" y="133"/>
                  <a:pt x="107" y="133"/>
                  <a:pt x="107" y="133"/>
                </a:cubicBezTo>
                <a:cubicBezTo>
                  <a:pt x="110" y="134"/>
                  <a:pt x="114" y="134"/>
                  <a:pt x="117" y="134"/>
                </a:cubicBezTo>
                <a:cubicBezTo>
                  <a:pt x="145" y="134"/>
                  <a:pt x="168" y="112"/>
                  <a:pt x="168" y="84"/>
                </a:cubicBezTo>
                <a:cubicBezTo>
                  <a:pt x="168" y="61"/>
                  <a:pt x="153" y="42"/>
                  <a:pt x="132" y="36"/>
                </a:cubicBezTo>
                <a:cubicBezTo>
                  <a:pt x="126" y="15"/>
                  <a:pt x="107" y="0"/>
                  <a:pt x="84" y="0"/>
                </a:cubicBezTo>
                <a:cubicBezTo>
                  <a:pt x="61" y="0"/>
                  <a:pt x="42" y="15"/>
                  <a:pt x="36" y="36"/>
                </a:cubicBezTo>
                <a:cubicBezTo>
                  <a:pt x="15" y="42"/>
                  <a:pt x="0" y="61"/>
                  <a:pt x="0" y="84"/>
                </a:cubicBezTo>
                <a:close/>
                <a:moveTo>
                  <a:pt x="84" y="31"/>
                </a:moveTo>
                <a:cubicBezTo>
                  <a:pt x="97" y="31"/>
                  <a:pt x="107" y="41"/>
                  <a:pt x="107" y="54"/>
                </a:cubicBezTo>
                <a:cubicBezTo>
                  <a:pt x="107" y="57"/>
                  <a:pt x="106" y="59"/>
                  <a:pt x="106" y="62"/>
                </a:cubicBezTo>
                <a:cubicBezTo>
                  <a:pt x="119" y="62"/>
                  <a:pt x="129" y="73"/>
                  <a:pt x="129" y="87"/>
                </a:cubicBezTo>
                <a:cubicBezTo>
                  <a:pt x="129" y="100"/>
                  <a:pt x="118" y="111"/>
                  <a:pt x="105" y="111"/>
                </a:cubicBezTo>
                <a:cubicBezTo>
                  <a:pt x="96" y="111"/>
                  <a:pt x="88" y="107"/>
                  <a:pt x="84" y="100"/>
                </a:cubicBezTo>
                <a:cubicBezTo>
                  <a:pt x="79" y="107"/>
                  <a:pt x="72" y="111"/>
                  <a:pt x="63" y="111"/>
                </a:cubicBezTo>
                <a:cubicBezTo>
                  <a:pt x="49" y="111"/>
                  <a:pt x="38" y="100"/>
                  <a:pt x="38" y="87"/>
                </a:cubicBezTo>
                <a:cubicBezTo>
                  <a:pt x="38" y="73"/>
                  <a:pt x="49" y="62"/>
                  <a:pt x="62" y="62"/>
                </a:cubicBezTo>
                <a:cubicBezTo>
                  <a:pt x="61" y="59"/>
                  <a:pt x="61" y="57"/>
                  <a:pt x="61" y="54"/>
                </a:cubicBezTo>
                <a:cubicBezTo>
                  <a:pt x="61" y="41"/>
                  <a:pt x="71" y="31"/>
                  <a:pt x="84" y="31"/>
                </a:cubicBezTo>
                <a:close/>
                <a:moveTo>
                  <a:pt x="84" y="31"/>
                </a:moveTo>
                <a:cubicBezTo>
                  <a:pt x="84" y="31"/>
                  <a:pt x="84" y="31"/>
                  <a:pt x="84" y="31"/>
                </a:cubicBezTo>
              </a:path>
            </a:pathLst>
          </a:cu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grpSp>
        <p:nvGrpSpPr>
          <p:cNvPr id="33" name="Group 63">
            <a:extLst>
              <a:ext uri="{FF2B5EF4-FFF2-40B4-BE49-F238E27FC236}">
                <a16:creationId xmlns:a16="http://schemas.microsoft.com/office/drawing/2014/main" xmlns="" id="{99041FA2-D36F-45EB-9909-E85543197193}"/>
              </a:ext>
            </a:extLst>
          </p:cNvPr>
          <p:cNvGrpSpPr/>
          <p:nvPr/>
        </p:nvGrpSpPr>
        <p:grpSpPr>
          <a:xfrm>
            <a:off x="8890000" y="1222366"/>
            <a:ext cx="1447800" cy="838200"/>
            <a:chOff x="6223001" y="744538"/>
            <a:chExt cx="1085850" cy="628650"/>
          </a:xfrm>
        </p:grpSpPr>
        <p:sp>
          <p:nvSpPr>
            <p:cNvPr id="34" name="Freeform 15">
              <a:extLst>
                <a:ext uri="{FF2B5EF4-FFF2-40B4-BE49-F238E27FC236}">
                  <a16:creationId xmlns:a16="http://schemas.microsoft.com/office/drawing/2014/main" xmlns="" id="{9E21933A-E6E3-4A53-9AAC-B552A0E34D78}"/>
                </a:ext>
              </a:extLst>
            </p:cNvPr>
            <p:cNvSpPr>
              <a:spLocks/>
            </p:cNvSpPr>
            <p:nvPr/>
          </p:nvSpPr>
          <p:spPr bwMode="auto">
            <a:xfrm>
              <a:off x="6223001" y="757238"/>
              <a:ext cx="1030288" cy="615950"/>
            </a:xfrm>
            <a:custGeom>
              <a:avLst/>
              <a:gdLst/>
              <a:ahLst/>
              <a:cxnLst>
                <a:cxn ang="0">
                  <a:pos x="436" y="65"/>
                </a:cxn>
                <a:cxn ang="0">
                  <a:pos x="677" y="169"/>
                </a:cxn>
                <a:cxn ang="0">
                  <a:pos x="517" y="347"/>
                </a:cxn>
                <a:cxn ang="0">
                  <a:pos x="284" y="346"/>
                </a:cxn>
                <a:cxn ang="0">
                  <a:pos x="90" y="404"/>
                </a:cxn>
                <a:cxn ang="0">
                  <a:pos x="12" y="369"/>
                </a:cxn>
                <a:cxn ang="0">
                  <a:pos x="47" y="291"/>
                </a:cxn>
                <a:cxn ang="0">
                  <a:pos x="329" y="206"/>
                </a:cxn>
                <a:cxn ang="0">
                  <a:pos x="436" y="65"/>
                </a:cxn>
              </a:cxnLst>
              <a:rect l="0" t="0" r="r" b="b"/>
              <a:pathLst>
                <a:path w="693" h="413">
                  <a:moveTo>
                    <a:pt x="436" y="65"/>
                  </a:moveTo>
                  <a:cubicBezTo>
                    <a:pt x="522" y="0"/>
                    <a:pt x="661" y="94"/>
                    <a:pt x="677" y="169"/>
                  </a:cubicBezTo>
                  <a:cubicBezTo>
                    <a:pt x="693" y="245"/>
                    <a:pt x="625" y="342"/>
                    <a:pt x="517" y="347"/>
                  </a:cubicBezTo>
                  <a:cubicBezTo>
                    <a:pt x="395" y="352"/>
                    <a:pt x="412" y="307"/>
                    <a:pt x="284" y="346"/>
                  </a:cubicBezTo>
                  <a:cubicBezTo>
                    <a:pt x="90" y="404"/>
                    <a:pt x="90" y="404"/>
                    <a:pt x="90" y="404"/>
                  </a:cubicBezTo>
                  <a:cubicBezTo>
                    <a:pt x="58" y="413"/>
                    <a:pt x="24" y="400"/>
                    <a:pt x="12" y="369"/>
                  </a:cubicBezTo>
                  <a:cubicBezTo>
                    <a:pt x="0" y="337"/>
                    <a:pt x="16" y="302"/>
                    <a:pt x="47" y="291"/>
                  </a:cubicBezTo>
                  <a:cubicBezTo>
                    <a:pt x="329" y="206"/>
                    <a:pt x="329" y="206"/>
                    <a:pt x="329" y="206"/>
                  </a:cubicBezTo>
                  <a:cubicBezTo>
                    <a:pt x="347" y="161"/>
                    <a:pt x="382" y="106"/>
                    <a:pt x="436" y="65"/>
                  </a:cubicBezTo>
                </a:path>
              </a:pathLst>
            </a:custGeom>
            <a:solidFill>
              <a:srgbClr val="FED6B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35" name="Freeform 16">
              <a:extLst>
                <a:ext uri="{FF2B5EF4-FFF2-40B4-BE49-F238E27FC236}">
                  <a16:creationId xmlns:a16="http://schemas.microsoft.com/office/drawing/2014/main" xmlns="" id="{8ED427DB-E423-48A0-8EB0-00F6550710F5}"/>
                </a:ext>
              </a:extLst>
            </p:cNvPr>
            <p:cNvSpPr>
              <a:spLocks/>
            </p:cNvSpPr>
            <p:nvPr/>
          </p:nvSpPr>
          <p:spPr bwMode="auto">
            <a:xfrm>
              <a:off x="7143751" y="744538"/>
              <a:ext cx="165100" cy="504825"/>
            </a:xfrm>
            <a:custGeom>
              <a:avLst/>
              <a:gdLst/>
              <a:ahLst/>
              <a:cxnLst>
                <a:cxn ang="0">
                  <a:pos x="0" y="3"/>
                </a:cxn>
                <a:cxn ang="0">
                  <a:pos x="6" y="318"/>
                </a:cxn>
                <a:cxn ang="0">
                  <a:pos x="104" y="315"/>
                </a:cxn>
                <a:cxn ang="0">
                  <a:pos x="96" y="0"/>
                </a:cxn>
                <a:cxn ang="0">
                  <a:pos x="0" y="3"/>
                </a:cxn>
              </a:cxnLst>
              <a:rect l="0" t="0" r="r" b="b"/>
              <a:pathLst>
                <a:path w="104" h="318">
                  <a:moveTo>
                    <a:pt x="0" y="3"/>
                  </a:moveTo>
                  <a:lnTo>
                    <a:pt x="6" y="318"/>
                  </a:lnTo>
                  <a:lnTo>
                    <a:pt x="104" y="315"/>
                  </a:lnTo>
                  <a:lnTo>
                    <a:pt x="96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36" name="Group 25">
            <a:extLst>
              <a:ext uri="{FF2B5EF4-FFF2-40B4-BE49-F238E27FC236}">
                <a16:creationId xmlns:a16="http://schemas.microsoft.com/office/drawing/2014/main" xmlns="" id="{A55F5BB4-D1EE-44CB-93A5-AB2195667C55}"/>
              </a:ext>
            </a:extLst>
          </p:cNvPr>
          <p:cNvGrpSpPr/>
          <p:nvPr/>
        </p:nvGrpSpPr>
        <p:grpSpPr>
          <a:xfrm>
            <a:off x="3775879" y="3969009"/>
            <a:ext cx="1798869" cy="935956"/>
            <a:chOff x="764014" y="1593668"/>
            <a:chExt cx="1408928" cy="701967"/>
          </a:xfrm>
        </p:grpSpPr>
        <p:sp>
          <p:nvSpPr>
            <p:cNvPr id="37" name="Text Placeholder 3">
              <a:extLst>
                <a:ext uri="{FF2B5EF4-FFF2-40B4-BE49-F238E27FC236}">
                  <a16:creationId xmlns:a16="http://schemas.microsoft.com/office/drawing/2014/main" xmlns="" id="{89FCDC06-AD10-4C4A-B98C-E56DEDBCC9BB}"/>
                </a:ext>
              </a:extLst>
            </p:cNvPr>
            <p:cNvSpPr txBox="1">
              <a:spLocks/>
            </p:cNvSpPr>
            <p:nvPr/>
          </p:nvSpPr>
          <p:spPr>
            <a:xfrm>
              <a:off x="1052901" y="1593668"/>
              <a:ext cx="831154" cy="184666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1219170">
                <a:spcBef>
                  <a:spcPct val="20000"/>
                </a:spcBef>
                <a:defRPr/>
              </a:pPr>
              <a:r>
                <a:rPr lang="en-US" sz="1600" b="1" dirty="0">
                  <a:solidFill>
                    <a:schemeClr val="accent1"/>
                  </a:solidFill>
                  <a:latin typeface="Agency FB" panose="020B0503020202020204" pitchFamily="34" charset="0"/>
                </a:rPr>
                <a:t>Title Goes Here</a:t>
              </a:r>
              <a:endParaRPr lang="en-US" sz="2133" b="1" dirty="0">
                <a:solidFill>
                  <a:schemeClr val="accent1"/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38" name="Text Placeholder 3">
              <a:extLst>
                <a:ext uri="{FF2B5EF4-FFF2-40B4-BE49-F238E27FC236}">
                  <a16:creationId xmlns:a16="http://schemas.microsoft.com/office/drawing/2014/main" xmlns="" id="{038AB21B-03D6-4DDF-903A-83927E65A993}"/>
                </a:ext>
              </a:extLst>
            </p:cNvPr>
            <p:cNvSpPr txBox="1">
              <a:spLocks/>
            </p:cNvSpPr>
            <p:nvPr/>
          </p:nvSpPr>
          <p:spPr>
            <a:xfrm>
              <a:off x="764014" y="1772559"/>
              <a:ext cx="1408928" cy="523076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1219170">
                <a:spcBef>
                  <a:spcPct val="20000"/>
                </a:spcBef>
                <a:defRPr/>
              </a:pPr>
              <a:r>
                <a:rPr lang="en-US" sz="1333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gency FB" panose="020B0503020202020204" pitchFamily="34" charset="0"/>
                </a:rPr>
                <a:t>There are many variations</a:t>
              </a:r>
            </a:p>
            <a:p>
              <a:pPr defTabSz="1219170">
                <a:spcBef>
                  <a:spcPct val="20000"/>
                </a:spcBef>
                <a:defRPr/>
              </a:pPr>
              <a:r>
                <a:rPr lang="en-US" sz="1333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gency FB" panose="020B0503020202020204" pitchFamily="34" charset="0"/>
                </a:rPr>
                <a:t> of passages of lorem</a:t>
              </a:r>
            </a:p>
            <a:p>
              <a:pPr defTabSz="1219170">
                <a:spcBef>
                  <a:spcPct val="20000"/>
                </a:spcBef>
                <a:defRPr/>
              </a:pPr>
              <a:r>
                <a:rPr lang="en-US" sz="1333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gency FB" panose="020B0503020202020204" pitchFamily="34" charset="0"/>
                </a:rPr>
                <a:t> ipsum available</a:t>
              </a:r>
            </a:p>
          </p:txBody>
        </p:sp>
      </p:grpSp>
      <p:grpSp>
        <p:nvGrpSpPr>
          <p:cNvPr id="39" name="Group 25">
            <a:extLst>
              <a:ext uri="{FF2B5EF4-FFF2-40B4-BE49-F238E27FC236}">
                <a16:creationId xmlns:a16="http://schemas.microsoft.com/office/drawing/2014/main" xmlns="" id="{BF0CA298-7132-4E43-B27C-7D08495371B9}"/>
              </a:ext>
            </a:extLst>
          </p:cNvPr>
          <p:cNvGrpSpPr/>
          <p:nvPr/>
        </p:nvGrpSpPr>
        <p:grpSpPr>
          <a:xfrm>
            <a:off x="5774012" y="3969009"/>
            <a:ext cx="1798869" cy="935956"/>
            <a:chOff x="764014" y="1593668"/>
            <a:chExt cx="1408928" cy="701967"/>
          </a:xfrm>
        </p:grpSpPr>
        <p:sp>
          <p:nvSpPr>
            <p:cNvPr id="40" name="Text Placeholder 3">
              <a:extLst>
                <a:ext uri="{FF2B5EF4-FFF2-40B4-BE49-F238E27FC236}">
                  <a16:creationId xmlns:a16="http://schemas.microsoft.com/office/drawing/2014/main" xmlns="" id="{FD58ACC7-500F-49A7-9853-F27AEB6A1959}"/>
                </a:ext>
              </a:extLst>
            </p:cNvPr>
            <p:cNvSpPr txBox="1">
              <a:spLocks/>
            </p:cNvSpPr>
            <p:nvPr/>
          </p:nvSpPr>
          <p:spPr>
            <a:xfrm>
              <a:off x="1052901" y="1593668"/>
              <a:ext cx="831154" cy="184666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1219170">
                <a:spcBef>
                  <a:spcPct val="20000"/>
                </a:spcBef>
                <a:defRPr/>
              </a:pPr>
              <a:r>
                <a:rPr lang="en-US" sz="1600" b="1" dirty="0">
                  <a:solidFill>
                    <a:schemeClr val="accent2"/>
                  </a:solidFill>
                  <a:latin typeface="Agency FB" panose="020B0503020202020204" pitchFamily="34" charset="0"/>
                </a:rPr>
                <a:t>Title Goes Here</a:t>
              </a:r>
              <a:endParaRPr lang="en-US" sz="2133" b="1" dirty="0">
                <a:solidFill>
                  <a:schemeClr val="accent2"/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41" name="Text Placeholder 3">
              <a:extLst>
                <a:ext uri="{FF2B5EF4-FFF2-40B4-BE49-F238E27FC236}">
                  <a16:creationId xmlns:a16="http://schemas.microsoft.com/office/drawing/2014/main" xmlns="" id="{2ACB8C5C-F139-4431-A673-7DBA2A2D3C2E}"/>
                </a:ext>
              </a:extLst>
            </p:cNvPr>
            <p:cNvSpPr txBox="1">
              <a:spLocks/>
            </p:cNvSpPr>
            <p:nvPr/>
          </p:nvSpPr>
          <p:spPr>
            <a:xfrm>
              <a:off x="764014" y="1772559"/>
              <a:ext cx="1408928" cy="523076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1219170">
                <a:spcBef>
                  <a:spcPct val="20000"/>
                </a:spcBef>
                <a:defRPr/>
              </a:pPr>
              <a:r>
                <a:rPr lang="en-US" sz="1333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gency FB" panose="020B0503020202020204" pitchFamily="34" charset="0"/>
                </a:rPr>
                <a:t>There are many variations</a:t>
              </a:r>
            </a:p>
            <a:p>
              <a:pPr defTabSz="1219170">
                <a:spcBef>
                  <a:spcPct val="20000"/>
                </a:spcBef>
                <a:defRPr/>
              </a:pPr>
              <a:r>
                <a:rPr lang="en-US" sz="1333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gency FB" panose="020B0503020202020204" pitchFamily="34" charset="0"/>
                </a:rPr>
                <a:t> of passages of lorem</a:t>
              </a:r>
            </a:p>
            <a:p>
              <a:pPr defTabSz="1219170">
                <a:spcBef>
                  <a:spcPct val="20000"/>
                </a:spcBef>
                <a:defRPr/>
              </a:pPr>
              <a:r>
                <a:rPr lang="en-US" sz="1333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gency FB" panose="020B0503020202020204" pitchFamily="34" charset="0"/>
                </a:rPr>
                <a:t> ipsum available</a:t>
              </a:r>
            </a:p>
          </p:txBody>
        </p:sp>
      </p:grpSp>
      <p:grpSp>
        <p:nvGrpSpPr>
          <p:cNvPr id="42" name="Group 25">
            <a:extLst>
              <a:ext uri="{FF2B5EF4-FFF2-40B4-BE49-F238E27FC236}">
                <a16:creationId xmlns:a16="http://schemas.microsoft.com/office/drawing/2014/main" xmlns="" id="{53D54C2D-E2E2-41CE-A375-7D6294A4B563}"/>
              </a:ext>
            </a:extLst>
          </p:cNvPr>
          <p:cNvGrpSpPr/>
          <p:nvPr/>
        </p:nvGrpSpPr>
        <p:grpSpPr>
          <a:xfrm>
            <a:off x="7772146" y="3969009"/>
            <a:ext cx="1798869" cy="935956"/>
            <a:chOff x="764014" y="1593668"/>
            <a:chExt cx="1408928" cy="701967"/>
          </a:xfrm>
        </p:grpSpPr>
        <p:sp>
          <p:nvSpPr>
            <p:cNvPr id="43" name="Text Placeholder 3">
              <a:extLst>
                <a:ext uri="{FF2B5EF4-FFF2-40B4-BE49-F238E27FC236}">
                  <a16:creationId xmlns:a16="http://schemas.microsoft.com/office/drawing/2014/main" xmlns="" id="{AE246C3B-FE03-40C4-9E70-29AED4B4D1A0}"/>
                </a:ext>
              </a:extLst>
            </p:cNvPr>
            <p:cNvSpPr txBox="1">
              <a:spLocks/>
            </p:cNvSpPr>
            <p:nvPr/>
          </p:nvSpPr>
          <p:spPr>
            <a:xfrm>
              <a:off x="1052901" y="1593668"/>
              <a:ext cx="831154" cy="184666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1219170">
                <a:spcBef>
                  <a:spcPct val="20000"/>
                </a:spcBef>
                <a:defRPr/>
              </a:pPr>
              <a:r>
                <a:rPr lang="en-US" sz="1600" b="1" dirty="0">
                  <a:solidFill>
                    <a:schemeClr val="accent3"/>
                  </a:solidFill>
                  <a:latin typeface="Agency FB" panose="020B0503020202020204" pitchFamily="34" charset="0"/>
                </a:rPr>
                <a:t>Title Goes Here</a:t>
              </a:r>
              <a:endParaRPr lang="en-US" sz="2133" b="1" dirty="0">
                <a:solidFill>
                  <a:schemeClr val="accent3"/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44" name="Text Placeholder 3">
              <a:extLst>
                <a:ext uri="{FF2B5EF4-FFF2-40B4-BE49-F238E27FC236}">
                  <a16:creationId xmlns:a16="http://schemas.microsoft.com/office/drawing/2014/main" xmlns="" id="{9B4B42EA-1EE7-4712-8D38-E15D80E7EE40}"/>
                </a:ext>
              </a:extLst>
            </p:cNvPr>
            <p:cNvSpPr txBox="1">
              <a:spLocks/>
            </p:cNvSpPr>
            <p:nvPr/>
          </p:nvSpPr>
          <p:spPr>
            <a:xfrm>
              <a:off x="764014" y="1772559"/>
              <a:ext cx="1408928" cy="523076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1219170">
                <a:spcBef>
                  <a:spcPct val="20000"/>
                </a:spcBef>
                <a:defRPr/>
              </a:pPr>
              <a:r>
                <a:rPr lang="en-US" sz="1333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gency FB" panose="020B0503020202020204" pitchFamily="34" charset="0"/>
                </a:rPr>
                <a:t>There are many variations</a:t>
              </a:r>
            </a:p>
            <a:p>
              <a:pPr defTabSz="1219170">
                <a:spcBef>
                  <a:spcPct val="20000"/>
                </a:spcBef>
                <a:defRPr/>
              </a:pPr>
              <a:r>
                <a:rPr lang="en-US" sz="1333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gency FB" panose="020B0503020202020204" pitchFamily="34" charset="0"/>
                </a:rPr>
                <a:t> of passages of lorem</a:t>
              </a:r>
            </a:p>
            <a:p>
              <a:pPr defTabSz="1219170">
                <a:spcBef>
                  <a:spcPct val="20000"/>
                </a:spcBef>
                <a:defRPr/>
              </a:pPr>
              <a:r>
                <a:rPr lang="en-US" sz="1333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gency FB" panose="020B0503020202020204" pitchFamily="34" charset="0"/>
                </a:rPr>
                <a:t> ipsum available</a:t>
              </a:r>
            </a:p>
          </p:txBody>
        </p:sp>
      </p:grpSp>
      <p:grpSp>
        <p:nvGrpSpPr>
          <p:cNvPr id="45" name="Group 25">
            <a:extLst>
              <a:ext uri="{FF2B5EF4-FFF2-40B4-BE49-F238E27FC236}">
                <a16:creationId xmlns:a16="http://schemas.microsoft.com/office/drawing/2014/main" xmlns="" id="{9600AB5C-1C54-4BF5-B398-AFC0E3C402E9}"/>
              </a:ext>
            </a:extLst>
          </p:cNvPr>
          <p:cNvGrpSpPr/>
          <p:nvPr/>
        </p:nvGrpSpPr>
        <p:grpSpPr>
          <a:xfrm>
            <a:off x="9770279" y="3969009"/>
            <a:ext cx="1798869" cy="935956"/>
            <a:chOff x="764014" y="1593668"/>
            <a:chExt cx="1408928" cy="701967"/>
          </a:xfrm>
        </p:grpSpPr>
        <p:sp>
          <p:nvSpPr>
            <p:cNvPr id="46" name="Text Placeholder 3">
              <a:extLst>
                <a:ext uri="{FF2B5EF4-FFF2-40B4-BE49-F238E27FC236}">
                  <a16:creationId xmlns:a16="http://schemas.microsoft.com/office/drawing/2014/main" xmlns="" id="{24F1901B-472F-4ABE-82AF-DD405D9F9EEB}"/>
                </a:ext>
              </a:extLst>
            </p:cNvPr>
            <p:cNvSpPr txBox="1">
              <a:spLocks/>
            </p:cNvSpPr>
            <p:nvPr/>
          </p:nvSpPr>
          <p:spPr>
            <a:xfrm>
              <a:off x="1052901" y="1593668"/>
              <a:ext cx="831154" cy="184666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1219170">
                <a:spcBef>
                  <a:spcPct val="20000"/>
                </a:spcBef>
                <a:defRPr/>
              </a:pPr>
              <a:r>
                <a:rPr lang="en-US" sz="1600" b="1" dirty="0">
                  <a:solidFill>
                    <a:schemeClr val="accent4"/>
                  </a:solidFill>
                  <a:latin typeface="Agency FB" panose="020B0503020202020204" pitchFamily="34" charset="0"/>
                </a:rPr>
                <a:t>Title Goes Here</a:t>
              </a:r>
              <a:endParaRPr lang="en-US" sz="2133" b="1" dirty="0">
                <a:solidFill>
                  <a:schemeClr val="accent4"/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47" name="Text Placeholder 3">
              <a:extLst>
                <a:ext uri="{FF2B5EF4-FFF2-40B4-BE49-F238E27FC236}">
                  <a16:creationId xmlns:a16="http://schemas.microsoft.com/office/drawing/2014/main" xmlns="" id="{559941E9-E2D5-4D13-8A84-368037DEC932}"/>
                </a:ext>
              </a:extLst>
            </p:cNvPr>
            <p:cNvSpPr txBox="1">
              <a:spLocks/>
            </p:cNvSpPr>
            <p:nvPr/>
          </p:nvSpPr>
          <p:spPr>
            <a:xfrm>
              <a:off x="764014" y="1772559"/>
              <a:ext cx="1408928" cy="523076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1219170">
                <a:spcBef>
                  <a:spcPct val="20000"/>
                </a:spcBef>
                <a:defRPr/>
              </a:pPr>
              <a:r>
                <a:rPr lang="en-US" sz="1333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gency FB" panose="020B0503020202020204" pitchFamily="34" charset="0"/>
                </a:rPr>
                <a:t>There are many variations</a:t>
              </a:r>
            </a:p>
            <a:p>
              <a:pPr defTabSz="1219170">
                <a:spcBef>
                  <a:spcPct val="20000"/>
                </a:spcBef>
                <a:defRPr/>
              </a:pPr>
              <a:r>
                <a:rPr lang="en-US" sz="1333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gency FB" panose="020B0503020202020204" pitchFamily="34" charset="0"/>
                </a:rPr>
                <a:t> of passages of lorem</a:t>
              </a:r>
            </a:p>
            <a:p>
              <a:pPr defTabSz="1219170">
                <a:spcBef>
                  <a:spcPct val="20000"/>
                </a:spcBef>
                <a:defRPr/>
              </a:pPr>
              <a:r>
                <a:rPr lang="en-US" sz="1333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gency FB" panose="020B0503020202020204" pitchFamily="34" charset="0"/>
                </a:rPr>
                <a:t> ipsum available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5982797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extLst>
              <a:ext uri="{FF2B5EF4-FFF2-40B4-BE49-F238E27FC236}">
                <a16:creationId xmlns:a16="http://schemas.microsoft.com/office/drawing/2014/main" xmlns="" id="{5330880E-4E15-4FCE-8993-AF2E9CC7480E}"/>
              </a:ext>
            </a:extLst>
          </p:cNvPr>
          <p:cNvSpPr/>
          <p:nvPr/>
        </p:nvSpPr>
        <p:spPr>
          <a:xfrm>
            <a:off x="748788" y="189407"/>
            <a:ext cx="418576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spc="600" dirty="0">
                <a:solidFill>
                  <a:srgbClr val="845A2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点击此处添加详细标题内容</a:t>
            </a:r>
          </a:p>
        </p:txBody>
      </p:sp>
      <p:grpSp>
        <p:nvGrpSpPr>
          <p:cNvPr id="3" name="Group 34">
            <a:extLst>
              <a:ext uri="{FF2B5EF4-FFF2-40B4-BE49-F238E27FC236}">
                <a16:creationId xmlns:a16="http://schemas.microsoft.com/office/drawing/2014/main" xmlns="" id="{FF36D3ED-611A-40AA-BA54-D821A779F25C}"/>
              </a:ext>
            </a:extLst>
          </p:cNvPr>
          <p:cNvGrpSpPr/>
          <p:nvPr/>
        </p:nvGrpSpPr>
        <p:grpSpPr>
          <a:xfrm>
            <a:off x="3613783" y="4437152"/>
            <a:ext cx="4964435" cy="854185"/>
            <a:chOff x="2710337" y="3951318"/>
            <a:chExt cx="3723326" cy="640639"/>
          </a:xfrm>
        </p:grpSpPr>
        <p:sp>
          <p:nvSpPr>
            <p:cNvPr id="4" name="Trapezoid 4">
              <a:extLst>
                <a:ext uri="{FF2B5EF4-FFF2-40B4-BE49-F238E27FC236}">
                  <a16:creationId xmlns:a16="http://schemas.microsoft.com/office/drawing/2014/main" xmlns="" id="{8A0A3154-1C9C-4F0B-9551-C0BA3C6034B2}"/>
                </a:ext>
              </a:extLst>
            </p:cNvPr>
            <p:cNvSpPr/>
            <p:nvPr/>
          </p:nvSpPr>
          <p:spPr bwMode="auto">
            <a:xfrm>
              <a:off x="2710337" y="3951318"/>
              <a:ext cx="3723326" cy="266933"/>
            </a:xfrm>
            <a:prstGeom prst="trapezoid">
              <a:avLst>
                <a:gd name="adj" fmla="val 61522"/>
              </a:avLst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2400">
                <a:latin typeface="Agency FB" panose="020B0503020202020204" pitchFamily="34" charset="0"/>
                <a:ea typeface="微软雅黑" panose="020B0503020204020204" pitchFamily="34" charset="-122"/>
                <a:cs typeface="+mn-ea"/>
                <a:sym typeface="Agency FB" panose="020B0503020202020204" pitchFamily="34" charset="0"/>
              </a:endParaRPr>
            </a:p>
          </p:txBody>
        </p:sp>
        <p:sp>
          <p:nvSpPr>
            <p:cNvPr id="5" name="Rectangle 5">
              <a:extLst>
                <a:ext uri="{FF2B5EF4-FFF2-40B4-BE49-F238E27FC236}">
                  <a16:creationId xmlns:a16="http://schemas.microsoft.com/office/drawing/2014/main" xmlns="" id="{5B019BA0-E349-4CA4-8D9A-18D2222D0AD6}"/>
                </a:ext>
              </a:extLst>
            </p:cNvPr>
            <p:cNvSpPr/>
            <p:nvPr/>
          </p:nvSpPr>
          <p:spPr bwMode="auto">
            <a:xfrm>
              <a:off x="2710337" y="4218251"/>
              <a:ext cx="3723326" cy="373706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2400">
                <a:latin typeface="Agency FB" panose="020B0503020202020204" pitchFamily="34" charset="0"/>
                <a:ea typeface="微软雅黑" panose="020B0503020204020204" pitchFamily="34" charset="-122"/>
                <a:cs typeface="+mn-ea"/>
                <a:sym typeface="Agency FB" panose="020B0503020202020204" pitchFamily="34" charset="0"/>
              </a:endParaRPr>
            </a:p>
          </p:txBody>
        </p:sp>
      </p:grpSp>
      <p:grpSp>
        <p:nvGrpSpPr>
          <p:cNvPr id="6" name="Group 15">
            <a:extLst>
              <a:ext uri="{FF2B5EF4-FFF2-40B4-BE49-F238E27FC236}">
                <a16:creationId xmlns:a16="http://schemas.microsoft.com/office/drawing/2014/main" xmlns="" id="{ACE38FDE-E9F1-4CA6-8803-A6B4F7F40408}"/>
              </a:ext>
            </a:extLst>
          </p:cNvPr>
          <p:cNvGrpSpPr/>
          <p:nvPr/>
        </p:nvGrpSpPr>
        <p:grpSpPr>
          <a:xfrm>
            <a:off x="3834968" y="3582967"/>
            <a:ext cx="4521200" cy="854185"/>
            <a:chOff x="3002152" y="3271013"/>
            <a:chExt cx="3172771" cy="640639"/>
          </a:xfrm>
        </p:grpSpPr>
        <p:sp>
          <p:nvSpPr>
            <p:cNvPr id="8" name="Rectangle 8">
              <a:extLst>
                <a:ext uri="{FF2B5EF4-FFF2-40B4-BE49-F238E27FC236}">
                  <a16:creationId xmlns:a16="http://schemas.microsoft.com/office/drawing/2014/main" xmlns="" id="{A33ADA0A-5F0F-408A-B6FD-65BE17BCD2AE}"/>
                </a:ext>
              </a:extLst>
            </p:cNvPr>
            <p:cNvSpPr/>
            <p:nvPr/>
          </p:nvSpPr>
          <p:spPr bwMode="auto">
            <a:xfrm>
              <a:off x="3002152" y="3537946"/>
              <a:ext cx="3172771" cy="373706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2400">
                <a:latin typeface="Agency FB" panose="020B0503020202020204" pitchFamily="34" charset="0"/>
                <a:ea typeface="微软雅黑" panose="020B0503020204020204" pitchFamily="34" charset="-122"/>
                <a:cs typeface="+mn-ea"/>
                <a:sym typeface="Agency FB" panose="020B0503020202020204" pitchFamily="34" charset="0"/>
              </a:endParaRPr>
            </a:p>
          </p:txBody>
        </p:sp>
        <p:sp>
          <p:nvSpPr>
            <p:cNvPr id="9" name="Trapezoid 9">
              <a:extLst>
                <a:ext uri="{FF2B5EF4-FFF2-40B4-BE49-F238E27FC236}">
                  <a16:creationId xmlns:a16="http://schemas.microsoft.com/office/drawing/2014/main" xmlns="" id="{8599710B-905B-45B5-8153-5102FE78CEE7}"/>
                </a:ext>
              </a:extLst>
            </p:cNvPr>
            <p:cNvSpPr/>
            <p:nvPr/>
          </p:nvSpPr>
          <p:spPr bwMode="auto">
            <a:xfrm>
              <a:off x="3002152" y="3271013"/>
              <a:ext cx="3172770" cy="266933"/>
            </a:xfrm>
            <a:prstGeom prst="trapezoid">
              <a:avLst>
                <a:gd name="adj" fmla="val 61522"/>
              </a:avLst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2400">
                <a:latin typeface="Agency FB" panose="020B0503020202020204" pitchFamily="34" charset="0"/>
                <a:ea typeface="微软雅黑" panose="020B0503020204020204" pitchFamily="34" charset="-122"/>
                <a:cs typeface="+mn-ea"/>
                <a:sym typeface="Agency FB" panose="020B0503020202020204" pitchFamily="34" charset="0"/>
              </a:endParaRPr>
            </a:p>
          </p:txBody>
        </p:sp>
      </p:grpSp>
      <p:grpSp>
        <p:nvGrpSpPr>
          <p:cNvPr id="10" name="Group 16">
            <a:extLst>
              <a:ext uri="{FF2B5EF4-FFF2-40B4-BE49-F238E27FC236}">
                <a16:creationId xmlns:a16="http://schemas.microsoft.com/office/drawing/2014/main" xmlns="" id="{CD87BAD8-8EBE-49A2-BA22-6FE514926DBB}"/>
              </a:ext>
            </a:extLst>
          </p:cNvPr>
          <p:cNvGrpSpPr/>
          <p:nvPr/>
        </p:nvGrpSpPr>
        <p:grpSpPr>
          <a:xfrm>
            <a:off x="4055100" y="2728781"/>
            <a:ext cx="4084320" cy="854185"/>
            <a:chOff x="3280267" y="2630374"/>
            <a:chExt cx="2615411" cy="640639"/>
          </a:xfrm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xmlns="" id="{D2AF7F07-40FA-40FD-8D8A-88202E07629A}"/>
                </a:ext>
              </a:extLst>
            </p:cNvPr>
            <p:cNvSpPr/>
            <p:nvPr/>
          </p:nvSpPr>
          <p:spPr bwMode="auto">
            <a:xfrm>
              <a:off x="3280267" y="2897307"/>
              <a:ext cx="2615409" cy="373706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2400">
                <a:latin typeface="Agency FB" panose="020B0503020202020204" pitchFamily="34" charset="0"/>
                <a:ea typeface="微软雅黑" panose="020B0503020204020204" pitchFamily="34" charset="-122"/>
                <a:cs typeface="+mn-ea"/>
                <a:sym typeface="Agency FB" panose="020B0503020202020204" pitchFamily="34" charset="0"/>
              </a:endParaRPr>
            </a:p>
          </p:txBody>
        </p:sp>
        <p:sp>
          <p:nvSpPr>
            <p:cNvPr id="12" name="Trapezoid 11">
              <a:extLst>
                <a:ext uri="{FF2B5EF4-FFF2-40B4-BE49-F238E27FC236}">
                  <a16:creationId xmlns:a16="http://schemas.microsoft.com/office/drawing/2014/main" xmlns="" id="{C7720793-7AD2-47A1-A5A7-B41BA9ED4B35}"/>
                </a:ext>
              </a:extLst>
            </p:cNvPr>
            <p:cNvSpPr/>
            <p:nvPr/>
          </p:nvSpPr>
          <p:spPr bwMode="auto">
            <a:xfrm>
              <a:off x="3281398" y="2630374"/>
              <a:ext cx="2614280" cy="266933"/>
            </a:xfrm>
            <a:prstGeom prst="trapezoid">
              <a:avLst>
                <a:gd name="adj" fmla="val 61522"/>
              </a:avLst>
            </a:prstGeom>
            <a:solidFill>
              <a:schemeClr val="accent3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2400">
                <a:latin typeface="Agency FB" panose="020B0503020202020204" pitchFamily="34" charset="0"/>
                <a:ea typeface="微软雅黑" panose="020B0503020204020204" pitchFamily="34" charset="-122"/>
                <a:cs typeface="+mn-ea"/>
                <a:sym typeface="Agency FB" panose="020B0503020202020204" pitchFamily="34" charset="0"/>
              </a:endParaRPr>
            </a:p>
          </p:txBody>
        </p:sp>
      </p:grpSp>
      <p:grpSp>
        <p:nvGrpSpPr>
          <p:cNvPr id="13" name="Group 17">
            <a:extLst>
              <a:ext uri="{FF2B5EF4-FFF2-40B4-BE49-F238E27FC236}">
                <a16:creationId xmlns:a16="http://schemas.microsoft.com/office/drawing/2014/main" xmlns="" id="{004334FD-3AAC-4995-A5D6-28F7DD8F8E02}"/>
              </a:ext>
            </a:extLst>
          </p:cNvPr>
          <p:cNvGrpSpPr/>
          <p:nvPr/>
        </p:nvGrpSpPr>
        <p:grpSpPr>
          <a:xfrm>
            <a:off x="4273119" y="1736217"/>
            <a:ext cx="3645408" cy="992564"/>
            <a:chOff x="3564057" y="1885951"/>
            <a:chExt cx="2059635" cy="744423"/>
          </a:xfrm>
        </p:grpSpPr>
        <p:sp>
          <p:nvSpPr>
            <p:cNvPr id="14" name="Rectangle 12">
              <a:extLst>
                <a:ext uri="{FF2B5EF4-FFF2-40B4-BE49-F238E27FC236}">
                  <a16:creationId xmlns:a16="http://schemas.microsoft.com/office/drawing/2014/main" xmlns="" id="{87E041CC-DEB8-470C-A083-ED9E46F85CEF}"/>
                </a:ext>
              </a:extLst>
            </p:cNvPr>
            <p:cNvSpPr/>
            <p:nvPr/>
          </p:nvSpPr>
          <p:spPr bwMode="auto">
            <a:xfrm>
              <a:off x="3564057" y="2256668"/>
              <a:ext cx="2059635" cy="373706"/>
            </a:xfrm>
            <a:prstGeom prst="rect">
              <a:avLst/>
            </a:prstGeom>
            <a:solidFill>
              <a:schemeClr val="accent4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2400">
                <a:latin typeface="Agency FB" panose="020B0503020202020204" pitchFamily="34" charset="0"/>
                <a:ea typeface="微软雅黑" panose="020B0503020204020204" pitchFamily="34" charset="-122"/>
                <a:cs typeface="+mn-ea"/>
                <a:sym typeface="Agency FB" panose="020B0503020202020204" pitchFamily="34" charset="0"/>
              </a:endParaRPr>
            </a:p>
          </p:txBody>
        </p:sp>
        <p:sp>
          <p:nvSpPr>
            <p:cNvPr id="15" name="Trapezoid 13">
              <a:extLst>
                <a:ext uri="{FF2B5EF4-FFF2-40B4-BE49-F238E27FC236}">
                  <a16:creationId xmlns:a16="http://schemas.microsoft.com/office/drawing/2014/main" xmlns="" id="{C81FB0FD-B406-4FAF-8629-9270124D894A}"/>
                </a:ext>
              </a:extLst>
            </p:cNvPr>
            <p:cNvSpPr/>
            <p:nvPr/>
          </p:nvSpPr>
          <p:spPr bwMode="auto">
            <a:xfrm>
              <a:off x="3564057" y="1885951"/>
              <a:ext cx="2059634" cy="370718"/>
            </a:xfrm>
            <a:prstGeom prst="trapezoid">
              <a:avLst>
                <a:gd name="adj" fmla="val 61522"/>
              </a:avLst>
            </a:prstGeom>
            <a:solidFill>
              <a:schemeClr val="accent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2400">
                <a:latin typeface="Agency FB" panose="020B0503020202020204" pitchFamily="34" charset="0"/>
                <a:ea typeface="微软雅黑" panose="020B0503020204020204" pitchFamily="34" charset="-122"/>
                <a:cs typeface="+mn-ea"/>
                <a:sym typeface="Agency FB" panose="020B0503020202020204" pitchFamily="34" charset="0"/>
              </a:endParaRPr>
            </a:p>
          </p:txBody>
        </p:sp>
      </p:grpSp>
      <p:grpSp>
        <p:nvGrpSpPr>
          <p:cNvPr id="16" name="Group 57">
            <a:extLst>
              <a:ext uri="{FF2B5EF4-FFF2-40B4-BE49-F238E27FC236}">
                <a16:creationId xmlns:a16="http://schemas.microsoft.com/office/drawing/2014/main" xmlns="" id="{EA296AA8-2490-4137-AD86-0D002195EA7B}"/>
              </a:ext>
            </a:extLst>
          </p:cNvPr>
          <p:cNvGrpSpPr/>
          <p:nvPr/>
        </p:nvGrpSpPr>
        <p:grpSpPr>
          <a:xfrm>
            <a:off x="458282" y="4434897"/>
            <a:ext cx="2996119" cy="689845"/>
            <a:chOff x="-267404" y="3206989"/>
            <a:chExt cx="2247089" cy="517384"/>
          </a:xfrm>
        </p:grpSpPr>
        <p:sp>
          <p:nvSpPr>
            <p:cNvPr id="17" name="TextBox 17">
              <a:extLst>
                <a:ext uri="{FF2B5EF4-FFF2-40B4-BE49-F238E27FC236}">
                  <a16:creationId xmlns:a16="http://schemas.microsoft.com/office/drawing/2014/main" xmlns="" id="{33DA2E62-C009-4CDA-A369-178700A8C17C}"/>
                </a:ext>
              </a:extLst>
            </p:cNvPr>
            <p:cNvSpPr txBox="1"/>
            <p:nvPr/>
          </p:nvSpPr>
          <p:spPr>
            <a:xfrm>
              <a:off x="-267404" y="3416692"/>
              <a:ext cx="2247089" cy="30768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 defTabSz="1219170">
                <a:spcBef>
                  <a:spcPct val="20000"/>
                </a:spcBef>
                <a:defRPr/>
              </a:pPr>
              <a:r>
                <a:rPr lang="en-US" sz="1333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gency FB" panose="020B0503020202020204" pitchFamily="34" charset="0"/>
                  <a:ea typeface="微软雅黑" panose="020B0503020204020204" pitchFamily="34" charset="-122"/>
                  <a:cs typeface="+mn-ea"/>
                  <a:sym typeface="Agency FB" panose="020B0503020202020204" pitchFamily="34" charset="0"/>
                </a:rPr>
                <a:t>There are many variations passages of lorem ipsum available  majority have suffered alteration </a:t>
              </a:r>
              <a:endParaRPr lang="en-US" sz="1333" dirty="0">
                <a:solidFill>
                  <a:schemeClr val="tx1">
                    <a:lumMod val="65000"/>
                    <a:lumOff val="3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+mn-ea"/>
                <a:sym typeface="Agency FB" panose="020B0503020202020204" pitchFamily="34" charset="0"/>
              </a:endParaRPr>
            </a:p>
          </p:txBody>
        </p:sp>
        <p:sp>
          <p:nvSpPr>
            <p:cNvPr id="18" name="Rectangle 18">
              <a:extLst>
                <a:ext uri="{FF2B5EF4-FFF2-40B4-BE49-F238E27FC236}">
                  <a16:creationId xmlns:a16="http://schemas.microsoft.com/office/drawing/2014/main" xmlns="" id="{1A89E180-2A0D-4976-A256-9698D2BAFD9B}"/>
                </a:ext>
              </a:extLst>
            </p:cNvPr>
            <p:cNvSpPr/>
            <p:nvPr/>
          </p:nvSpPr>
          <p:spPr>
            <a:xfrm>
              <a:off x="616331" y="3206989"/>
              <a:ext cx="1363354" cy="215492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 algn="r"/>
              <a:r>
                <a:rPr lang="en-US" sz="1867" b="1" dirty="0">
                  <a:solidFill>
                    <a:schemeClr val="accent1"/>
                  </a:solidFill>
                  <a:latin typeface="Agency FB" panose="020B0503020202020204" pitchFamily="34" charset="0"/>
                  <a:ea typeface="微软雅黑" panose="020B0503020204020204" pitchFamily="34" charset="-122"/>
                  <a:cs typeface="+mn-ea"/>
                  <a:sym typeface="Agency FB" panose="020B0503020202020204" pitchFamily="34" charset="0"/>
                </a:rPr>
                <a:t>Construction &amp; Design</a:t>
              </a:r>
            </a:p>
          </p:txBody>
        </p:sp>
      </p:grpSp>
      <p:grpSp>
        <p:nvGrpSpPr>
          <p:cNvPr id="19" name="Group 58">
            <a:extLst>
              <a:ext uri="{FF2B5EF4-FFF2-40B4-BE49-F238E27FC236}">
                <a16:creationId xmlns:a16="http://schemas.microsoft.com/office/drawing/2014/main" xmlns="" id="{D962BD48-3F64-43B4-9634-F300465E32FB}"/>
              </a:ext>
            </a:extLst>
          </p:cNvPr>
          <p:cNvGrpSpPr/>
          <p:nvPr/>
        </p:nvGrpSpPr>
        <p:grpSpPr>
          <a:xfrm>
            <a:off x="8033402" y="1828533"/>
            <a:ext cx="3034927" cy="689845"/>
            <a:chOff x="7174424" y="1390692"/>
            <a:chExt cx="2276195" cy="517384"/>
          </a:xfrm>
        </p:grpSpPr>
        <p:sp>
          <p:nvSpPr>
            <p:cNvPr id="20" name="TextBox 20">
              <a:extLst>
                <a:ext uri="{FF2B5EF4-FFF2-40B4-BE49-F238E27FC236}">
                  <a16:creationId xmlns:a16="http://schemas.microsoft.com/office/drawing/2014/main" xmlns="" id="{72B10591-2FBB-4F8D-812D-4D60BAFA8B61}"/>
                </a:ext>
              </a:extLst>
            </p:cNvPr>
            <p:cNvSpPr txBox="1"/>
            <p:nvPr/>
          </p:nvSpPr>
          <p:spPr>
            <a:xfrm>
              <a:off x="7174424" y="1600395"/>
              <a:ext cx="2276195" cy="30768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defTabSz="1219170">
                <a:spcBef>
                  <a:spcPct val="20000"/>
                </a:spcBef>
                <a:defRPr/>
              </a:pPr>
              <a:r>
                <a:rPr lang="en-US" sz="1333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gency FB" panose="020B0503020202020204" pitchFamily="34" charset="0"/>
                  <a:ea typeface="微软雅黑" panose="020B0503020204020204" pitchFamily="34" charset="-122"/>
                  <a:cs typeface="+mn-ea"/>
                  <a:sym typeface="Agency FB" panose="020B0503020202020204" pitchFamily="34" charset="0"/>
                </a:rPr>
                <a:t>There are many variations passages of lorem ipsum available  majority have suffered alteration .</a:t>
              </a:r>
              <a:endParaRPr lang="en-US" sz="1333" dirty="0">
                <a:solidFill>
                  <a:schemeClr val="tx1">
                    <a:lumMod val="65000"/>
                    <a:lumOff val="3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+mn-ea"/>
                <a:sym typeface="Agency FB" panose="020B0503020202020204" pitchFamily="34" charset="0"/>
              </a:endParaRPr>
            </a:p>
          </p:txBody>
        </p:sp>
        <p:sp>
          <p:nvSpPr>
            <p:cNvPr id="21" name="Rectangle 21">
              <a:extLst>
                <a:ext uri="{FF2B5EF4-FFF2-40B4-BE49-F238E27FC236}">
                  <a16:creationId xmlns:a16="http://schemas.microsoft.com/office/drawing/2014/main" xmlns="" id="{ACD753F4-B0BD-472F-87CF-6F61193A058E}"/>
                </a:ext>
              </a:extLst>
            </p:cNvPr>
            <p:cNvSpPr/>
            <p:nvPr/>
          </p:nvSpPr>
          <p:spPr>
            <a:xfrm>
              <a:off x="7174424" y="1390692"/>
              <a:ext cx="533800" cy="215492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r>
                <a:rPr lang="en-US" sz="1867" b="1" dirty="0">
                  <a:solidFill>
                    <a:schemeClr val="accent4"/>
                  </a:solidFill>
                  <a:latin typeface="Agency FB" panose="020B0503020202020204" pitchFamily="34" charset="0"/>
                  <a:ea typeface="微软雅黑" panose="020B0503020204020204" pitchFamily="34" charset="-122"/>
                  <a:cs typeface="+mn-ea"/>
                  <a:sym typeface="Agency FB" panose="020B0503020202020204" pitchFamily="34" charset="0"/>
                </a:rPr>
                <a:t>Go Cloud</a:t>
              </a:r>
            </a:p>
          </p:txBody>
        </p:sp>
      </p:grpSp>
      <p:grpSp>
        <p:nvGrpSpPr>
          <p:cNvPr id="22" name="Group 56">
            <a:extLst>
              <a:ext uri="{FF2B5EF4-FFF2-40B4-BE49-F238E27FC236}">
                <a16:creationId xmlns:a16="http://schemas.microsoft.com/office/drawing/2014/main" xmlns="" id="{B38778DE-5313-4325-950A-7A431C76C1A5}"/>
              </a:ext>
            </a:extLst>
          </p:cNvPr>
          <p:cNvGrpSpPr/>
          <p:nvPr/>
        </p:nvGrpSpPr>
        <p:grpSpPr>
          <a:xfrm>
            <a:off x="914220" y="2637113"/>
            <a:ext cx="3034928" cy="689845"/>
            <a:chOff x="-296510" y="1401601"/>
            <a:chExt cx="2276196" cy="517384"/>
          </a:xfrm>
        </p:grpSpPr>
        <p:sp>
          <p:nvSpPr>
            <p:cNvPr id="23" name="TextBox 23">
              <a:extLst>
                <a:ext uri="{FF2B5EF4-FFF2-40B4-BE49-F238E27FC236}">
                  <a16:creationId xmlns:a16="http://schemas.microsoft.com/office/drawing/2014/main" xmlns="" id="{E311EB7D-B65E-4B8E-BF63-52F878DE5A52}"/>
                </a:ext>
              </a:extLst>
            </p:cNvPr>
            <p:cNvSpPr txBox="1"/>
            <p:nvPr/>
          </p:nvSpPr>
          <p:spPr>
            <a:xfrm>
              <a:off x="-296510" y="1611304"/>
              <a:ext cx="2276196" cy="30768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 defTabSz="1219170">
                <a:spcBef>
                  <a:spcPct val="20000"/>
                </a:spcBef>
                <a:defRPr/>
              </a:pPr>
              <a:r>
                <a:rPr lang="en-US" sz="1333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gency FB" panose="020B0503020202020204" pitchFamily="34" charset="0"/>
                  <a:ea typeface="微软雅黑" panose="020B0503020204020204" pitchFamily="34" charset="-122"/>
                  <a:cs typeface="+mn-ea"/>
                  <a:sym typeface="Agency FB" panose="020B0503020202020204" pitchFamily="34" charset="0"/>
                </a:rPr>
                <a:t>There are many variations passages of lorem ipsum available  majority have suffered alteration </a:t>
              </a:r>
              <a:endParaRPr lang="en-US" sz="1333" dirty="0">
                <a:solidFill>
                  <a:schemeClr val="tx1">
                    <a:lumMod val="65000"/>
                    <a:lumOff val="3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+mn-ea"/>
                <a:sym typeface="Agency FB" panose="020B0503020202020204" pitchFamily="34" charset="0"/>
              </a:endParaRPr>
            </a:p>
          </p:txBody>
        </p:sp>
        <p:sp>
          <p:nvSpPr>
            <p:cNvPr id="24" name="Rectangle 24">
              <a:extLst>
                <a:ext uri="{FF2B5EF4-FFF2-40B4-BE49-F238E27FC236}">
                  <a16:creationId xmlns:a16="http://schemas.microsoft.com/office/drawing/2014/main" xmlns="" id="{9CAE6F0A-5ECC-4DDD-A580-1D74A0D81700}"/>
                </a:ext>
              </a:extLst>
            </p:cNvPr>
            <p:cNvSpPr/>
            <p:nvPr/>
          </p:nvSpPr>
          <p:spPr>
            <a:xfrm>
              <a:off x="793064" y="1401601"/>
              <a:ext cx="1186622" cy="215492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 algn="r"/>
              <a:r>
                <a:rPr lang="en-US" sz="1867" b="1" dirty="0">
                  <a:solidFill>
                    <a:schemeClr val="accent3"/>
                  </a:solidFill>
                  <a:latin typeface="Agency FB" panose="020B0503020202020204" pitchFamily="34" charset="0"/>
                  <a:ea typeface="微软雅黑" panose="020B0503020204020204" pitchFamily="34" charset="-122"/>
                  <a:cs typeface="+mn-ea"/>
                  <a:sym typeface="Agency FB" panose="020B0503020202020204" pitchFamily="34" charset="0"/>
                </a:rPr>
                <a:t>Brainstorm &amp; Ideas</a:t>
              </a:r>
            </a:p>
          </p:txBody>
        </p:sp>
      </p:grpSp>
      <p:grpSp>
        <p:nvGrpSpPr>
          <p:cNvPr id="25" name="Group 58">
            <a:extLst>
              <a:ext uri="{FF2B5EF4-FFF2-40B4-BE49-F238E27FC236}">
                <a16:creationId xmlns:a16="http://schemas.microsoft.com/office/drawing/2014/main" xmlns="" id="{A1042B12-6E09-49BC-8D18-EAC51DB5C92D}"/>
              </a:ext>
            </a:extLst>
          </p:cNvPr>
          <p:cNvGrpSpPr/>
          <p:nvPr/>
        </p:nvGrpSpPr>
        <p:grpSpPr>
          <a:xfrm>
            <a:off x="8454710" y="3541994"/>
            <a:ext cx="3034927" cy="689845"/>
            <a:chOff x="7174424" y="1390692"/>
            <a:chExt cx="2276195" cy="517384"/>
          </a:xfrm>
        </p:grpSpPr>
        <p:sp>
          <p:nvSpPr>
            <p:cNvPr id="26" name="TextBox 26">
              <a:extLst>
                <a:ext uri="{FF2B5EF4-FFF2-40B4-BE49-F238E27FC236}">
                  <a16:creationId xmlns:a16="http://schemas.microsoft.com/office/drawing/2014/main" xmlns="" id="{3570DD0D-AB35-4858-A98C-7281455C574E}"/>
                </a:ext>
              </a:extLst>
            </p:cNvPr>
            <p:cNvSpPr txBox="1"/>
            <p:nvPr/>
          </p:nvSpPr>
          <p:spPr>
            <a:xfrm>
              <a:off x="7174424" y="1600395"/>
              <a:ext cx="2276195" cy="30768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defTabSz="1219170">
                <a:spcBef>
                  <a:spcPct val="20000"/>
                </a:spcBef>
                <a:defRPr/>
              </a:pPr>
              <a:r>
                <a:rPr lang="en-US" sz="1333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gency FB" panose="020B0503020202020204" pitchFamily="34" charset="0"/>
                  <a:ea typeface="微软雅黑" panose="020B0503020204020204" pitchFamily="34" charset="-122"/>
                  <a:cs typeface="+mn-ea"/>
                  <a:sym typeface="Agency FB" panose="020B0503020202020204" pitchFamily="34" charset="0"/>
                </a:rPr>
                <a:t>There are many variations passages of lorem ipsum available  majority have suffered alteration .</a:t>
              </a:r>
              <a:endParaRPr lang="en-US" sz="1333" dirty="0">
                <a:solidFill>
                  <a:schemeClr val="tx1">
                    <a:lumMod val="65000"/>
                    <a:lumOff val="3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+mn-ea"/>
                <a:sym typeface="Agency FB" panose="020B0503020202020204" pitchFamily="34" charset="0"/>
              </a:endParaRPr>
            </a:p>
          </p:txBody>
        </p:sp>
        <p:sp>
          <p:nvSpPr>
            <p:cNvPr id="27" name="Rectangle 27">
              <a:extLst>
                <a:ext uri="{FF2B5EF4-FFF2-40B4-BE49-F238E27FC236}">
                  <a16:creationId xmlns:a16="http://schemas.microsoft.com/office/drawing/2014/main" xmlns="" id="{3AE55EBF-64D4-4B5A-8D56-6F80AF27CF5C}"/>
                </a:ext>
              </a:extLst>
            </p:cNvPr>
            <p:cNvSpPr/>
            <p:nvPr/>
          </p:nvSpPr>
          <p:spPr>
            <a:xfrm>
              <a:off x="7174424" y="1390692"/>
              <a:ext cx="1170994" cy="215492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r>
                <a:rPr lang="en-US" sz="1867" b="1" dirty="0">
                  <a:solidFill>
                    <a:schemeClr val="accent2"/>
                  </a:solidFill>
                  <a:latin typeface="Agency FB" panose="020B0503020202020204" pitchFamily="34" charset="0"/>
                  <a:ea typeface="微软雅黑" panose="020B0503020204020204" pitchFamily="34" charset="-122"/>
                  <a:cs typeface="+mn-ea"/>
                  <a:sym typeface="Agency FB" panose="020B0503020202020204" pitchFamily="34" charset="0"/>
                </a:rPr>
                <a:t>Review The Results</a:t>
              </a:r>
            </a:p>
          </p:txBody>
        </p:sp>
      </p:grpSp>
      <p:sp>
        <p:nvSpPr>
          <p:cNvPr id="28" name="Freeform 5">
            <a:extLst>
              <a:ext uri="{FF2B5EF4-FFF2-40B4-BE49-F238E27FC236}">
                <a16:creationId xmlns:a16="http://schemas.microsoft.com/office/drawing/2014/main" xmlns="" id="{893B8A00-23C4-48D1-A69B-7CA1DCAA0590}"/>
              </a:ext>
            </a:extLst>
          </p:cNvPr>
          <p:cNvSpPr>
            <a:spLocks noEditPoints="1"/>
          </p:cNvSpPr>
          <p:nvPr/>
        </p:nvSpPr>
        <p:spPr bwMode="auto">
          <a:xfrm>
            <a:off x="5493127" y="768927"/>
            <a:ext cx="1205747" cy="1170488"/>
          </a:xfrm>
          <a:custGeom>
            <a:avLst/>
            <a:gdLst/>
            <a:ahLst/>
            <a:cxnLst>
              <a:cxn ang="0">
                <a:pos x="671" y="73"/>
              </a:cxn>
              <a:cxn ang="0">
                <a:pos x="569" y="25"/>
              </a:cxn>
              <a:cxn ang="0">
                <a:pos x="576" y="4"/>
              </a:cxn>
              <a:cxn ang="0">
                <a:pos x="567" y="0"/>
              </a:cxn>
              <a:cxn ang="0">
                <a:pos x="111" y="1"/>
              </a:cxn>
              <a:cxn ang="0">
                <a:pos x="107" y="18"/>
              </a:cxn>
              <a:cxn ang="0">
                <a:pos x="103" y="73"/>
              </a:cxn>
              <a:cxn ang="0">
                <a:pos x="4" y="77"/>
              </a:cxn>
              <a:cxn ang="0">
                <a:pos x="67" y="254"/>
              </a:cxn>
              <a:cxn ang="0">
                <a:pos x="241" y="392"/>
              </a:cxn>
              <a:cxn ang="0">
                <a:pos x="271" y="444"/>
              </a:cxn>
              <a:cxn ang="0">
                <a:pos x="292" y="590"/>
              </a:cxn>
              <a:cxn ang="0">
                <a:pos x="254" y="594"/>
              </a:cxn>
              <a:cxn ang="0">
                <a:pos x="204" y="629"/>
              </a:cxn>
              <a:cxn ang="0">
                <a:pos x="213" y="662"/>
              </a:cxn>
              <a:cxn ang="0">
                <a:pos x="479" y="654"/>
              </a:cxn>
              <a:cxn ang="0">
                <a:pos x="472" y="617"/>
              </a:cxn>
              <a:cxn ang="0">
                <a:pos x="414" y="590"/>
              </a:cxn>
              <a:cxn ang="0">
                <a:pos x="416" y="455"/>
              </a:cxn>
              <a:cxn ang="0">
                <a:pos x="406" y="437"/>
              </a:cxn>
              <a:cxn ang="0">
                <a:pos x="431" y="397"/>
              </a:cxn>
              <a:cxn ang="0">
                <a:pos x="455" y="357"/>
              </a:cxn>
              <a:cxn ang="0">
                <a:pos x="683" y="85"/>
              </a:cxn>
              <a:cxn ang="0">
                <a:pos x="146" y="288"/>
              </a:cxn>
              <a:cxn ang="0">
                <a:pos x="95" y="244"/>
              </a:cxn>
              <a:cxn ang="0">
                <a:pos x="81" y="229"/>
              </a:cxn>
              <a:cxn ang="0">
                <a:pos x="78" y="224"/>
              </a:cxn>
              <a:cxn ang="0">
                <a:pos x="43" y="166"/>
              </a:cxn>
              <a:cxn ang="0">
                <a:pos x="41" y="161"/>
              </a:cxn>
              <a:cxn ang="0">
                <a:pos x="30" y="130"/>
              </a:cxn>
              <a:cxn ang="0">
                <a:pos x="23" y="97"/>
              </a:cxn>
              <a:cxn ang="0">
                <a:pos x="180" y="307"/>
              </a:cxn>
              <a:cxn ang="0">
                <a:pos x="453" y="141"/>
              </a:cxn>
              <a:cxn ang="0">
                <a:pos x="413" y="266"/>
              </a:cxn>
              <a:cxn ang="0">
                <a:pos x="342" y="222"/>
              </a:cxn>
              <a:cxn ang="0">
                <a:pos x="271" y="266"/>
              </a:cxn>
              <a:cxn ang="0">
                <a:pos x="230" y="141"/>
              </a:cxn>
              <a:cxn ang="0">
                <a:pos x="314" y="135"/>
              </a:cxn>
              <a:cxn ang="0">
                <a:pos x="345" y="57"/>
              </a:cxn>
              <a:cxn ang="0">
                <a:pos x="452" y="135"/>
              </a:cxn>
              <a:cxn ang="0">
                <a:pos x="653" y="103"/>
              </a:cxn>
              <a:cxn ang="0">
                <a:pos x="638" y="156"/>
              </a:cxn>
              <a:cxn ang="0">
                <a:pos x="635" y="163"/>
              </a:cxn>
              <a:cxn ang="0">
                <a:pos x="627" y="179"/>
              </a:cxn>
              <a:cxn ang="0">
                <a:pos x="598" y="226"/>
              </a:cxn>
              <a:cxn ang="0">
                <a:pos x="591" y="234"/>
              </a:cxn>
              <a:cxn ang="0">
                <a:pos x="563" y="263"/>
              </a:cxn>
              <a:cxn ang="0">
                <a:pos x="497" y="307"/>
              </a:cxn>
              <a:cxn ang="0">
                <a:pos x="654" y="97"/>
              </a:cxn>
              <a:cxn ang="0">
                <a:pos x="653" y="103"/>
              </a:cxn>
            </a:cxnLst>
            <a:rect l="0" t="0" r="r" b="b"/>
            <a:pathLst>
              <a:path w="683" h="662">
                <a:moveTo>
                  <a:pt x="680" y="78"/>
                </a:moveTo>
                <a:cubicBezTo>
                  <a:pt x="678" y="75"/>
                  <a:pt x="675" y="73"/>
                  <a:pt x="671" y="73"/>
                </a:cubicBezTo>
                <a:cubicBezTo>
                  <a:pt x="580" y="73"/>
                  <a:pt x="580" y="73"/>
                  <a:pt x="580" y="73"/>
                </a:cubicBezTo>
                <a:cubicBezTo>
                  <a:pt x="577" y="49"/>
                  <a:pt x="571" y="32"/>
                  <a:pt x="569" y="25"/>
                </a:cubicBezTo>
                <a:cubicBezTo>
                  <a:pt x="572" y="23"/>
                  <a:pt x="574" y="20"/>
                  <a:pt x="576" y="18"/>
                </a:cubicBezTo>
                <a:cubicBezTo>
                  <a:pt x="580" y="14"/>
                  <a:pt x="580" y="8"/>
                  <a:pt x="576" y="4"/>
                </a:cubicBezTo>
                <a:cubicBezTo>
                  <a:pt x="575" y="3"/>
                  <a:pt x="574" y="2"/>
                  <a:pt x="572" y="1"/>
                </a:cubicBezTo>
                <a:cubicBezTo>
                  <a:pt x="571" y="1"/>
                  <a:pt x="569" y="0"/>
                  <a:pt x="567" y="0"/>
                </a:cubicBezTo>
                <a:cubicBezTo>
                  <a:pt x="116" y="0"/>
                  <a:pt x="116" y="0"/>
                  <a:pt x="116" y="0"/>
                </a:cubicBezTo>
                <a:cubicBezTo>
                  <a:pt x="114" y="0"/>
                  <a:pt x="112" y="1"/>
                  <a:pt x="111" y="1"/>
                </a:cubicBezTo>
                <a:cubicBezTo>
                  <a:pt x="109" y="2"/>
                  <a:pt x="108" y="3"/>
                  <a:pt x="107" y="4"/>
                </a:cubicBezTo>
                <a:cubicBezTo>
                  <a:pt x="103" y="8"/>
                  <a:pt x="103" y="14"/>
                  <a:pt x="107" y="18"/>
                </a:cubicBezTo>
                <a:cubicBezTo>
                  <a:pt x="109" y="20"/>
                  <a:pt x="111" y="23"/>
                  <a:pt x="114" y="25"/>
                </a:cubicBezTo>
                <a:cubicBezTo>
                  <a:pt x="112" y="32"/>
                  <a:pt x="107" y="49"/>
                  <a:pt x="103" y="73"/>
                </a:cubicBezTo>
                <a:cubicBezTo>
                  <a:pt x="13" y="73"/>
                  <a:pt x="13" y="73"/>
                  <a:pt x="13" y="73"/>
                </a:cubicBezTo>
                <a:cubicBezTo>
                  <a:pt x="8" y="73"/>
                  <a:pt x="6" y="75"/>
                  <a:pt x="4" y="77"/>
                </a:cubicBezTo>
                <a:cubicBezTo>
                  <a:pt x="1" y="79"/>
                  <a:pt x="0" y="82"/>
                  <a:pt x="0" y="85"/>
                </a:cubicBezTo>
                <a:cubicBezTo>
                  <a:pt x="5" y="147"/>
                  <a:pt x="28" y="206"/>
                  <a:pt x="67" y="254"/>
                </a:cubicBezTo>
                <a:cubicBezTo>
                  <a:pt x="108" y="304"/>
                  <a:pt x="165" y="341"/>
                  <a:pt x="228" y="357"/>
                </a:cubicBezTo>
                <a:cubicBezTo>
                  <a:pt x="225" y="368"/>
                  <a:pt x="224" y="385"/>
                  <a:pt x="241" y="392"/>
                </a:cubicBezTo>
                <a:cubicBezTo>
                  <a:pt x="253" y="397"/>
                  <a:pt x="266" y="403"/>
                  <a:pt x="275" y="413"/>
                </a:cubicBezTo>
                <a:cubicBezTo>
                  <a:pt x="284" y="423"/>
                  <a:pt x="281" y="435"/>
                  <a:pt x="271" y="444"/>
                </a:cubicBezTo>
                <a:cubicBezTo>
                  <a:pt x="268" y="447"/>
                  <a:pt x="267" y="450"/>
                  <a:pt x="268" y="455"/>
                </a:cubicBezTo>
                <a:cubicBezTo>
                  <a:pt x="292" y="590"/>
                  <a:pt x="292" y="590"/>
                  <a:pt x="292" y="590"/>
                </a:cubicBezTo>
                <a:cubicBezTo>
                  <a:pt x="269" y="590"/>
                  <a:pt x="269" y="590"/>
                  <a:pt x="269" y="590"/>
                </a:cubicBezTo>
                <a:cubicBezTo>
                  <a:pt x="264" y="590"/>
                  <a:pt x="258" y="591"/>
                  <a:pt x="254" y="594"/>
                </a:cubicBezTo>
                <a:cubicBezTo>
                  <a:pt x="212" y="617"/>
                  <a:pt x="212" y="617"/>
                  <a:pt x="212" y="617"/>
                </a:cubicBezTo>
                <a:cubicBezTo>
                  <a:pt x="208" y="619"/>
                  <a:pt x="204" y="624"/>
                  <a:pt x="204" y="629"/>
                </a:cubicBezTo>
                <a:cubicBezTo>
                  <a:pt x="204" y="654"/>
                  <a:pt x="204" y="654"/>
                  <a:pt x="204" y="654"/>
                </a:cubicBezTo>
                <a:cubicBezTo>
                  <a:pt x="204" y="659"/>
                  <a:pt x="208" y="662"/>
                  <a:pt x="213" y="662"/>
                </a:cubicBezTo>
                <a:cubicBezTo>
                  <a:pt x="471" y="662"/>
                  <a:pt x="471" y="662"/>
                  <a:pt x="471" y="662"/>
                </a:cubicBezTo>
                <a:cubicBezTo>
                  <a:pt x="475" y="662"/>
                  <a:pt x="479" y="659"/>
                  <a:pt x="479" y="654"/>
                </a:cubicBezTo>
                <a:cubicBezTo>
                  <a:pt x="479" y="628"/>
                  <a:pt x="479" y="628"/>
                  <a:pt x="479" y="628"/>
                </a:cubicBezTo>
                <a:cubicBezTo>
                  <a:pt x="479" y="624"/>
                  <a:pt x="476" y="619"/>
                  <a:pt x="472" y="617"/>
                </a:cubicBezTo>
                <a:cubicBezTo>
                  <a:pt x="461" y="611"/>
                  <a:pt x="440" y="600"/>
                  <a:pt x="429" y="594"/>
                </a:cubicBezTo>
                <a:cubicBezTo>
                  <a:pt x="426" y="591"/>
                  <a:pt x="419" y="590"/>
                  <a:pt x="414" y="590"/>
                </a:cubicBezTo>
                <a:cubicBezTo>
                  <a:pt x="392" y="590"/>
                  <a:pt x="392" y="590"/>
                  <a:pt x="392" y="590"/>
                </a:cubicBezTo>
                <a:cubicBezTo>
                  <a:pt x="392" y="590"/>
                  <a:pt x="415" y="456"/>
                  <a:pt x="416" y="455"/>
                </a:cubicBezTo>
                <a:cubicBezTo>
                  <a:pt x="416" y="452"/>
                  <a:pt x="416" y="448"/>
                  <a:pt x="414" y="446"/>
                </a:cubicBezTo>
                <a:cubicBezTo>
                  <a:pt x="411" y="443"/>
                  <a:pt x="408" y="440"/>
                  <a:pt x="406" y="437"/>
                </a:cubicBezTo>
                <a:cubicBezTo>
                  <a:pt x="403" y="432"/>
                  <a:pt x="402" y="427"/>
                  <a:pt x="403" y="421"/>
                </a:cubicBezTo>
                <a:cubicBezTo>
                  <a:pt x="407" y="409"/>
                  <a:pt x="421" y="402"/>
                  <a:pt x="431" y="397"/>
                </a:cubicBezTo>
                <a:cubicBezTo>
                  <a:pt x="435" y="395"/>
                  <a:pt x="438" y="394"/>
                  <a:pt x="442" y="392"/>
                </a:cubicBezTo>
                <a:cubicBezTo>
                  <a:pt x="460" y="385"/>
                  <a:pt x="458" y="368"/>
                  <a:pt x="455" y="357"/>
                </a:cubicBezTo>
                <a:cubicBezTo>
                  <a:pt x="518" y="340"/>
                  <a:pt x="575" y="304"/>
                  <a:pt x="616" y="254"/>
                </a:cubicBezTo>
                <a:cubicBezTo>
                  <a:pt x="655" y="206"/>
                  <a:pt x="679" y="147"/>
                  <a:pt x="683" y="85"/>
                </a:cubicBezTo>
                <a:cubicBezTo>
                  <a:pt x="683" y="83"/>
                  <a:pt x="682" y="80"/>
                  <a:pt x="680" y="78"/>
                </a:cubicBezTo>
                <a:close/>
                <a:moveTo>
                  <a:pt x="146" y="288"/>
                </a:moveTo>
                <a:cubicBezTo>
                  <a:pt x="133" y="279"/>
                  <a:pt x="125" y="273"/>
                  <a:pt x="114" y="263"/>
                </a:cubicBezTo>
                <a:cubicBezTo>
                  <a:pt x="108" y="257"/>
                  <a:pt x="101" y="251"/>
                  <a:pt x="95" y="244"/>
                </a:cubicBezTo>
                <a:cubicBezTo>
                  <a:pt x="91" y="241"/>
                  <a:pt x="88" y="237"/>
                  <a:pt x="85" y="234"/>
                </a:cubicBezTo>
                <a:cubicBezTo>
                  <a:pt x="84" y="232"/>
                  <a:pt x="82" y="230"/>
                  <a:pt x="81" y="229"/>
                </a:cubicBezTo>
                <a:cubicBezTo>
                  <a:pt x="80" y="228"/>
                  <a:pt x="80" y="227"/>
                  <a:pt x="79" y="226"/>
                </a:cubicBezTo>
                <a:cubicBezTo>
                  <a:pt x="79" y="226"/>
                  <a:pt x="78" y="225"/>
                  <a:pt x="78" y="224"/>
                </a:cubicBezTo>
                <a:cubicBezTo>
                  <a:pt x="67" y="210"/>
                  <a:pt x="57" y="195"/>
                  <a:pt x="49" y="179"/>
                </a:cubicBezTo>
                <a:cubicBezTo>
                  <a:pt x="47" y="175"/>
                  <a:pt x="45" y="171"/>
                  <a:pt x="43" y="166"/>
                </a:cubicBezTo>
                <a:cubicBezTo>
                  <a:pt x="42" y="163"/>
                  <a:pt x="42" y="163"/>
                  <a:pt x="42" y="163"/>
                </a:cubicBezTo>
                <a:cubicBezTo>
                  <a:pt x="42" y="163"/>
                  <a:pt x="41" y="161"/>
                  <a:pt x="41" y="161"/>
                </a:cubicBezTo>
                <a:cubicBezTo>
                  <a:pt x="40" y="159"/>
                  <a:pt x="40" y="158"/>
                  <a:pt x="39" y="156"/>
                </a:cubicBezTo>
                <a:cubicBezTo>
                  <a:pt x="36" y="147"/>
                  <a:pt x="33" y="139"/>
                  <a:pt x="30" y="130"/>
                </a:cubicBezTo>
                <a:cubicBezTo>
                  <a:pt x="28" y="121"/>
                  <a:pt x="26" y="112"/>
                  <a:pt x="24" y="103"/>
                </a:cubicBezTo>
                <a:cubicBezTo>
                  <a:pt x="24" y="101"/>
                  <a:pt x="23" y="99"/>
                  <a:pt x="23" y="97"/>
                </a:cubicBezTo>
                <a:cubicBezTo>
                  <a:pt x="97" y="97"/>
                  <a:pt x="97" y="97"/>
                  <a:pt x="97" y="97"/>
                </a:cubicBezTo>
                <a:cubicBezTo>
                  <a:pt x="93" y="159"/>
                  <a:pt x="105" y="244"/>
                  <a:pt x="180" y="307"/>
                </a:cubicBezTo>
                <a:cubicBezTo>
                  <a:pt x="168" y="301"/>
                  <a:pt x="156" y="295"/>
                  <a:pt x="146" y="288"/>
                </a:cubicBezTo>
                <a:close/>
                <a:moveTo>
                  <a:pt x="453" y="141"/>
                </a:moveTo>
                <a:cubicBezTo>
                  <a:pt x="388" y="188"/>
                  <a:pt x="388" y="188"/>
                  <a:pt x="388" y="188"/>
                </a:cubicBezTo>
                <a:cubicBezTo>
                  <a:pt x="413" y="266"/>
                  <a:pt x="413" y="266"/>
                  <a:pt x="413" y="266"/>
                </a:cubicBezTo>
                <a:cubicBezTo>
                  <a:pt x="415" y="271"/>
                  <a:pt x="412" y="273"/>
                  <a:pt x="408" y="270"/>
                </a:cubicBezTo>
                <a:cubicBezTo>
                  <a:pt x="342" y="222"/>
                  <a:pt x="342" y="222"/>
                  <a:pt x="342" y="222"/>
                </a:cubicBezTo>
                <a:cubicBezTo>
                  <a:pt x="276" y="270"/>
                  <a:pt x="276" y="270"/>
                  <a:pt x="276" y="270"/>
                </a:cubicBezTo>
                <a:cubicBezTo>
                  <a:pt x="271" y="273"/>
                  <a:pt x="269" y="271"/>
                  <a:pt x="271" y="266"/>
                </a:cubicBezTo>
                <a:cubicBezTo>
                  <a:pt x="296" y="188"/>
                  <a:pt x="296" y="188"/>
                  <a:pt x="296" y="188"/>
                </a:cubicBezTo>
                <a:cubicBezTo>
                  <a:pt x="230" y="141"/>
                  <a:pt x="230" y="141"/>
                  <a:pt x="230" y="141"/>
                </a:cubicBezTo>
                <a:cubicBezTo>
                  <a:pt x="225" y="137"/>
                  <a:pt x="226" y="135"/>
                  <a:pt x="232" y="135"/>
                </a:cubicBezTo>
                <a:cubicBezTo>
                  <a:pt x="314" y="135"/>
                  <a:pt x="314" y="135"/>
                  <a:pt x="314" y="135"/>
                </a:cubicBezTo>
                <a:cubicBezTo>
                  <a:pt x="339" y="57"/>
                  <a:pt x="339" y="57"/>
                  <a:pt x="339" y="57"/>
                </a:cubicBezTo>
                <a:cubicBezTo>
                  <a:pt x="340" y="52"/>
                  <a:pt x="343" y="52"/>
                  <a:pt x="345" y="57"/>
                </a:cubicBezTo>
                <a:cubicBezTo>
                  <a:pt x="370" y="135"/>
                  <a:pt x="370" y="135"/>
                  <a:pt x="370" y="135"/>
                </a:cubicBezTo>
                <a:cubicBezTo>
                  <a:pt x="452" y="135"/>
                  <a:pt x="452" y="135"/>
                  <a:pt x="452" y="135"/>
                </a:cubicBezTo>
                <a:cubicBezTo>
                  <a:pt x="457" y="134"/>
                  <a:pt x="458" y="137"/>
                  <a:pt x="453" y="141"/>
                </a:cubicBezTo>
                <a:close/>
                <a:moveTo>
                  <a:pt x="653" y="103"/>
                </a:moveTo>
                <a:cubicBezTo>
                  <a:pt x="651" y="112"/>
                  <a:pt x="649" y="121"/>
                  <a:pt x="647" y="130"/>
                </a:cubicBezTo>
                <a:cubicBezTo>
                  <a:pt x="644" y="139"/>
                  <a:pt x="641" y="147"/>
                  <a:pt x="638" y="156"/>
                </a:cubicBezTo>
                <a:cubicBezTo>
                  <a:pt x="637" y="158"/>
                  <a:pt x="636" y="159"/>
                  <a:pt x="636" y="161"/>
                </a:cubicBezTo>
                <a:cubicBezTo>
                  <a:pt x="636" y="161"/>
                  <a:pt x="635" y="163"/>
                  <a:pt x="635" y="163"/>
                </a:cubicBezTo>
                <a:cubicBezTo>
                  <a:pt x="634" y="166"/>
                  <a:pt x="634" y="166"/>
                  <a:pt x="634" y="166"/>
                </a:cubicBezTo>
                <a:cubicBezTo>
                  <a:pt x="632" y="171"/>
                  <a:pt x="630" y="175"/>
                  <a:pt x="627" y="179"/>
                </a:cubicBezTo>
                <a:cubicBezTo>
                  <a:pt x="619" y="195"/>
                  <a:pt x="610" y="210"/>
                  <a:pt x="599" y="224"/>
                </a:cubicBezTo>
                <a:cubicBezTo>
                  <a:pt x="599" y="225"/>
                  <a:pt x="598" y="226"/>
                  <a:pt x="598" y="226"/>
                </a:cubicBezTo>
                <a:cubicBezTo>
                  <a:pt x="597" y="227"/>
                  <a:pt x="596" y="228"/>
                  <a:pt x="596" y="229"/>
                </a:cubicBezTo>
                <a:cubicBezTo>
                  <a:pt x="594" y="230"/>
                  <a:pt x="593" y="232"/>
                  <a:pt x="591" y="234"/>
                </a:cubicBezTo>
                <a:cubicBezTo>
                  <a:pt x="588" y="237"/>
                  <a:pt x="585" y="241"/>
                  <a:pt x="582" y="244"/>
                </a:cubicBezTo>
                <a:cubicBezTo>
                  <a:pt x="576" y="251"/>
                  <a:pt x="569" y="257"/>
                  <a:pt x="563" y="263"/>
                </a:cubicBezTo>
                <a:cubicBezTo>
                  <a:pt x="551" y="273"/>
                  <a:pt x="544" y="279"/>
                  <a:pt x="531" y="288"/>
                </a:cubicBezTo>
                <a:cubicBezTo>
                  <a:pt x="520" y="295"/>
                  <a:pt x="509" y="301"/>
                  <a:pt x="497" y="307"/>
                </a:cubicBezTo>
                <a:cubicBezTo>
                  <a:pt x="571" y="244"/>
                  <a:pt x="584" y="159"/>
                  <a:pt x="580" y="97"/>
                </a:cubicBezTo>
                <a:cubicBezTo>
                  <a:pt x="654" y="97"/>
                  <a:pt x="654" y="97"/>
                  <a:pt x="654" y="97"/>
                </a:cubicBezTo>
                <a:cubicBezTo>
                  <a:pt x="653" y="99"/>
                  <a:pt x="653" y="101"/>
                  <a:pt x="653" y="103"/>
                </a:cubicBezTo>
                <a:close/>
                <a:moveTo>
                  <a:pt x="653" y="103"/>
                </a:moveTo>
                <a:cubicBezTo>
                  <a:pt x="653" y="103"/>
                  <a:pt x="653" y="103"/>
                  <a:pt x="653" y="103"/>
                </a:cubicBezTo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>
              <a:latin typeface="Agency FB" panose="020B0503020202020204" pitchFamily="34" charset="0"/>
              <a:ea typeface="微软雅黑" panose="020B0503020204020204" pitchFamily="34" charset="-122"/>
              <a:cs typeface="+mn-ea"/>
              <a:sym typeface="Agency FB" panose="020B0503020202020204" pitchFamily="34" charset="0"/>
            </a:endParaRPr>
          </a:p>
        </p:txBody>
      </p:sp>
      <p:sp>
        <p:nvSpPr>
          <p:cNvPr id="29" name="Freeform 228">
            <a:extLst>
              <a:ext uri="{FF2B5EF4-FFF2-40B4-BE49-F238E27FC236}">
                <a16:creationId xmlns:a16="http://schemas.microsoft.com/office/drawing/2014/main" xmlns="" id="{D7ABECEA-C565-47C9-9F4D-BC00BD979185}"/>
              </a:ext>
            </a:extLst>
          </p:cNvPr>
          <p:cNvSpPr>
            <a:spLocks/>
          </p:cNvSpPr>
          <p:nvPr/>
        </p:nvSpPr>
        <p:spPr bwMode="auto">
          <a:xfrm>
            <a:off x="5880323" y="3107706"/>
            <a:ext cx="431355" cy="434288"/>
          </a:xfrm>
          <a:custGeom>
            <a:avLst/>
            <a:gdLst/>
            <a:ahLst/>
            <a:cxnLst>
              <a:cxn ang="0">
                <a:pos x="68" y="3"/>
              </a:cxn>
              <a:cxn ang="0">
                <a:pos x="58" y="61"/>
              </a:cxn>
              <a:cxn ang="0">
                <a:pos x="57" y="63"/>
              </a:cxn>
              <a:cxn ang="0">
                <a:pos x="56" y="63"/>
              </a:cxn>
              <a:cxn ang="0">
                <a:pos x="55" y="63"/>
              </a:cxn>
              <a:cxn ang="0">
                <a:pos x="38" y="56"/>
              </a:cxn>
              <a:cxn ang="0">
                <a:pos x="28" y="67"/>
              </a:cxn>
              <a:cxn ang="0">
                <a:pos x="26" y="68"/>
              </a:cxn>
              <a:cxn ang="0">
                <a:pos x="26" y="68"/>
              </a:cxn>
              <a:cxn ang="0">
                <a:pos x="24" y="65"/>
              </a:cxn>
              <a:cxn ang="0">
                <a:pos x="24" y="52"/>
              </a:cxn>
              <a:cxn ang="0">
                <a:pos x="57" y="12"/>
              </a:cxn>
              <a:cxn ang="0">
                <a:pos x="16" y="47"/>
              </a:cxn>
              <a:cxn ang="0">
                <a:pos x="1" y="41"/>
              </a:cxn>
              <a:cxn ang="0">
                <a:pos x="0" y="39"/>
              </a:cxn>
              <a:cxn ang="0">
                <a:pos x="1" y="36"/>
              </a:cxn>
              <a:cxn ang="0">
                <a:pos x="64" y="0"/>
              </a:cxn>
              <a:cxn ang="0">
                <a:pos x="65" y="0"/>
              </a:cxn>
              <a:cxn ang="0">
                <a:pos x="67" y="0"/>
              </a:cxn>
              <a:cxn ang="0">
                <a:pos x="68" y="3"/>
              </a:cxn>
            </a:cxnLst>
            <a:rect l="0" t="0" r="r" b="b"/>
            <a:pathLst>
              <a:path w="68" h="68">
                <a:moveTo>
                  <a:pt x="68" y="3"/>
                </a:moveTo>
                <a:cubicBezTo>
                  <a:pt x="58" y="61"/>
                  <a:pt x="58" y="61"/>
                  <a:pt x="58" y="61"/>
                </a:cubicBezTo>
                <a:cubicBezTo>
                  <a:pt x="58" y="62"/>
                  <a:pt x="57" y="62"/>
                  <a:pt x="57" y="63"/>
                </a:cubicBezTo>
                <a:cubicBezTo>
                  <a:pt x="56" y="63"/>
                  <a:pt x="56" y="63"/>
                  <a:pt x="56" y="63"/>
                </a:cubicBezTo>
                <a:cubicBezTo>
                  <a:pt x="55" y="63"/>
                  <a:pt x="55" y="63"/>
                  <a:pt x="55" y="63"/>
                </a:cubicBezTo>
                <a:cubicBezTo>
                  <a:pt x="38" y="56"/>
                  <a:pt x="38" y="56"/>
                  <a:pt x="38" y="56"/>
                </a:cubicBezTo>
                <a:cubicBezTo>
                  <a:pt x="28" y="67"/>
                  <a:pt x="28" y="67"/>
                  <a:pt x="28" y="67"/>
                </a:cubicBezTo>
                <a:cubicBezTo>
                  <a:pt x="28" y="67"/>
                  <a:pt x="27" y="68"/>
                  <a:pt x="26" y="68"/>
                </a:cubicBezTo>
                <a:cubicBezTo>
                  <a:pt x="26" y="68"/>
                  <a:pt x="26" y="68"/>
                  <a:pt x="26" y="68"/>
                </a:cubicBezTo>
                <a:cubicBezTo>
                  <a:pt x="25" y="67"/>
                  <a:pt x="24" y="66"/>
                  <a:pt x="24" y="65"/>
                </a:cubicBezTo>
                <a:cubicBezTo>
                  <a:pt x="24" y="52"/>
                  <a:pt x="24" y="52"/>
                  <a:pt x="24" y="52"/>
                </a:cubicBezTo>
                <a:cubicBezTo>
                  <a:pt x="57" y="12"/>
                  <a:pt x="57" y="12"/>
                  <a:pt x="57" y="12"/>
                </a:cubicBezTo>
                <a:cubicBezTo>
                  <a:pt x="16" y="47"/>
                  <a:pt x="16" y="47"/>
                  <a:pt x="16" y="47"/>
                </a:cubicBezTo>
                <a:cubicBezTo>
                  <a:pt x="1" y="41"/>
                  <a:pt x="1" y="41"/>
                  <a:pt x="1" y="41"/>
                </a:cubicBezTo>
                <a:cubicBezTo>
                  <a:pt x="0" y="40"/>
                  <a:pt x="0" y="40"/>
                  <a:pt x="0" y="39"/>
                </a:cubicBezTo>
                <a:cubicBezTo>
                  <a:pt x="0" y="38"/>
                  <a:pt x="0" y="37"/>
                  <a:pt x="1" y="36"/>
                </a:cubicBezTo>
                <a:cubicBezTo>
                  <a:pt x="64" y="0"/>
                  <a:pt x="64" y="0"/>
                  <a:pt x="64" y="0"/>
                </a:cubicBezTo>
                <a:cubicBezTo>
                  <a:pt x="65" y="0"/>
                  <a:pt x="65" y="0"/>
                  <a:pt x="65" y="0"/>
                </a:cubicBezTo>
                <a:cubicBezTo>
                  <a:pt x="66" y="0"/>
                  <a:pt x="66" y="0"/>
                  <a:pt x="67" y="0"/>
                </a:cubicBezTo>
                <a:cubicBezTo>
                  <a:pt x="68" y="1"/>
                  <a:pt x="68" y="2"/>
                  <a:pt x="68" y="3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>
              <a:latin typeface="Agency FB" panose="020B0503020202020204" pitchFamily="34" charset="0"/>
              <a:ea typeface="微软雅黑" panose="020B0503020204020204" pitchFamily="34" charset="-122"/>
              <a:cs typeface="+mn-ea"/>
              <a:sym typeface="Agency FB" panose="020B0503020202020204" pitchFamily="34" charset="0"/>
            </a:endParaRPr>
          </a:p>
        </p:txBody>
      </p:sp>
      <p:sp>
        <p:nvSpPr>
          <p:cNvPr id="30" name="Freeform 135">
            <a:extLst>
              <a:ext uri="{FF2B5EF4-FFF2-40B4-BE49-F238E27FC236}">
                <a16:creationId xmlns:a16="http://schemas.microsoft.com/office/drawing/2014/main" xmlns="" id="{838E118A-61AC-4A35-AF63-397C031D3F82}"/>
              </a:ext>
            </a:extLst>
          </p:cNvPr>
          <p:cNvSpPr>
            <a:spLocks noEditPoints="1"/>
          </p:cNvSpPr>
          <p:nvPr/>
        </p:nvSpPr>
        <p:spPr bwMode="auto">
          <a:xfrm>
            <a:off x="5909154" y="4001048"/>
            <a:ext cx="373693" cy="350040"/>
          </a:xfrm>
          <a:custGeom>
            <a:avLst/>
            <a:gdLst/>
            <a:ahLst/>
            <a:cxnLst>
              <a:cxn ang="0">
                <a:pos x="13" y="39"/>
              </a:cxn>
              <a:cxn ang="0">
                <a:pos x="8" y="39"/>
              </a:cxn>
              <a:cxn ang="0">
                <a:pos x="0" y="33"/>
              </a:cxn>
              <a:cxn ang="0">
                <a:pos x="5" y="19"/>
              </a:cxn>
              <a:cxn ang="0">
                <a:pos x="15" y="22"/>
              </a:cxn>
              <a:cxn ang="0">
                <a:pos x="20" y="21"/>
              </a:cxn>
              <a:cxn ang="0">
                <a:pos x="20" y="24"/>
              </a:cxn>
              <a:cxn ang="0">
                <a:pos x="23" y="34"/>
              </a:cxn>
              <a:cxn ang="0">
                <a:pos x="13" y="39"/>
              </a:cxn>
              <a:cxn ang="0">
                <a:pos x="15" y="19"/>
              </a:cxn>
              <a:cxn ang="0">
                <a:pos x="5" y="9"/>
              </a:cxn>
              <a:cxn ang="0">
                <a:pos x="15" y="0"/>
              </a:cxn>
              <a:cxn ang="0">
                <a:pos x="25" y="9"/>
              </a:cxn>
              <a:cxn ang="0">
                <a:pos x="15" y="19"/>
              </a:cxn>
              <a:cxn ang="0">
                <a:pos x="53" y="68"/>
              </a:cxn>
              <a:cxn ang="0">
                <a:pos x="20" y="68"/>
              </a:cxn>
              <a:cxn ang="0">
                <a:pos x="10" y="58"/>
              </a:cxn>
              <a:cxn ang="0">
                <a:pos x="23" y="36"/>
              </a:cxn>
              <a:cxn ang="0">
                <a:pos x="37" y="41"/>
              </a:cxn>
              <a:cxn ang="0">
                <a:pos x="50" y="36"/>
              </a:cxn>
              <a:cxn ang="0">
                <a:pos x="64" y="58"/>
              </a:cxn>
              <a:cxn ang="0">
                <a:pos x="53" y="68"/>
              </a:cxn>
              <a:cxn ang="0">
                <a:pos x="37" y="39"/>
              </a:cxn>
              <a:cxn ang="0">
                <a:pos x="22" y="24"/>
              </a:cxn>
              <a:cxn ang="0">
                <a:pos x="37" y="9"/>
              </a:cxn>
              <a:cxn ang="0">
                <a:pos x="51" y="24"/>
              </a:cxn>
              <a:cxn ang="0">
                <a:pos x="37" y="39"/>
              </a:cxn>
              <a:cxn ang="0">
                <a:pos x="59" y="19"/>
              </a:cxn>
              <a:cxn ang="0">
                <a:pos x="49" y="9"/>
              </a:cxn>
              <a:cxn ang="0">
                <a:pos x="59" y="0"/>
              </a:cxn>
              <a:cxn ang="0">
                <a:pos x="68" y="9"/>
              </a:cxn>
              <a:cxn ang="0">
                <a:pos x="59" y="19"/>
              </a:cxn>
              <a:cxn ang="0">
                <a:pos x="66" y="39"/>
              </a:cxn>
              <a:cxn ang="0">
                <a:pos x="61" y="39"/>
              </a:cxn>
              <a:cxn ang="0">
                <a:pos x="51" y="34"/>
              </a:cxn>
              <a:cxn ang="0">
                <a:pos x="54" y="24"/>
              </a:cxn>
              <a:cxn ang="0">
                <a:pos x="54" y="21"/>
              </a:cxn>
              <a:cxn ang="0">
                <a:pos x="59" y="22"/>
              </a:cxn>
              <a:cxn ang="0">
                <a:pos x="69" y="19"/>
              </a:cxn>
              <a:cxn ang="0">
                <a:pos x="73" y="33"/>
              </a:cxn>
              <a:cxn ang="0">
                <a:pos x="66" y="39"/>
              </a:cxn>
            </a:cxnLst>
            <a:rect l="0" t="0" r="r" b="b"/>
            <a:pathLst>
              <a:path w="73" h="68">
                <a:moveTo>
                  <a:pt x="13" y="39"/>
                </a:moveTo>
                <a:cubicBezTo>
                  <a:pt x="8" y="39"/>
                  <a:pt x="8" y="39"/>
                  <a:pt x="8" y="39"/>
                </a:cubicBezTo>
                <a:cubicBezTo>
                  <a:pt x="4" y="39"/>
                  <a:pt x="0" y="37"/>
                  <a:pt x="0" y="33"/>
                </a:cubicBezTo>
                <a:cubicBezTo>
                  <a:pt x="0" y="29"/>
                  <a:pt x="0" y="19"/>
                  <a:pt x="5" y="19"/>
                </a:cubicBezTo>
                <a:cubicBezTo>
                  <a:pt x="6" y="19"/>
                  <a:pt x="10" y="22"/>
                  <a:pt x="15" y="22"/>
                </a:cubicBezTo>
                <a:cubicBezTo>
                  <a:pt x="17" y="22"/>
                  <a:pt x="18" y="22"/>
                  <a:pt x="20" y="21"/>
                </a:cubicBezTo>
                <a:cubicBezTo>
                  <a:pt x="20" y="22"/>
                  <a:pt x="20" y="23"/>
                  <a:pt x="20" y="24"/>
                </a:cubicBezTo>
                <a:cubicBezTo>
                  <a:pt x="20" y="27"/>
                  <a:pt x="21" y="31"/>
                  <a:pt x="23" y="34"/>
                </a:cubicBezTo>
                <a:cubicBezTo>
                  <a:pt x="19" y="34"/>
                  <a:pt x="15" y="36"/>
                  <a:pt x="13" y="39"/>
                </a:cubicBezTo>
                <a:close/>
                <a:moveTo>
                  <a:pt x="15" y="19"/>
                </a:moveTo>
                <a:cubicBezTo>
                  <a:pt x="10" y="19"/>
                  <a:pt x="5" y="15"/>
                  <a:pt x="5" y="9"/>
                </a:cubicBezTo>
                <a:cubicBezTo>
                  <a:pt x="5" y="4"/>
                  <a:pt x="10" y="0"/>
                  <a:pt x="15" y="0"/>
                </a:cubicBezTo>
                <a:cubicBezTo>
                  <a:pt x="20" y="0"/>
                  <a:pt x="25" y="4"/>
                  <a:pt x="25" y="9"/>
                </a:cubicBezTo>
                <a:cubicBezTo>
                  <a:pt x="25" y="15"/>
                  <a:pt x="20" y="19"/>
                  <a:pt x="15" y="19"/>
                </a:cubicBezTo>
                <a:close/>
                <a:moveTo>
                  <a:pt x="53" y="68"/>
                </a:moveTo>
                <a:cubicBezTo>
                  <a:pt x="20" y="68"/>
                  <a:pt x="20" y="68"/>
                  <a:pt x="20" y="68"/>
                </a:cubicBezTo>
                <a:cubicBezTo>
                  <a:pt x="14" y="68"/>
                  <a:pt x="10" y="64"/>
                  <a:pt x="10" y="58"/>
                </a:cubicBezTo>
                <a:cubicBezTo>
                  <a:pt x="10" y="49"/>
                  <a:pt x="12" y="36"/>
                  <a:pt x="23" y="36"/>
                </a:cubicBezTo>
                <a:cubicBezTo>
                  <a:pt x="25" y="36"/>
                  <a:pt x="29" y="41"/>
                  <a:pt x="37" y="41"/>
                </a:cubicBezTo>
                <a:cubicBezTo>
                  <a:pt x="44" y="41"/>
                  <a:pt x="49" y="36"/>
                  <a:pt x="50" y="36"/>
                </a:cubicBezTo>
                <a:cubicBezTo>
                  <a:pt x="62" y="36"/>
                  <a:pt x="64" y="49"/>
                  <a:pt x="64" y="58"/>
                </a:cubicBezTo>
                <a:cubicBezTo>
                  <a:pt x="64" y="64"/>
                  <a:pt x="60" y="68"/>
                  <a:pt x="53" y="68"/>
                </a:cubicBezTo>
                <a:close/>
                <a:moveTo>
                  <a:pt x="37" y="39"/>
                </a:moveTo>
                <a:cubicBezTo>
                  <a:pt x="29" y="39"/>
                  <a:pt x="22" y="32"/>
                  <a:pt x="22" y="24"/>
                </a:cubicBezTo>
                <a:cubicBezTo>
                  <a:pt x="22" y="16"/>
                  <a:pt x="29" y="9"/>
                  <a:pt x="37" y="9"/>
                </a:cubicBezTo>
                <a:cubicBezTo>
                  <a:pt x="45" y="9"/>
                  <a:pt x="51" y="16"/>
                  <a:pt x="51" y="24"/>
                </a:cubicBezTo>
                <a:cubicBezTo>
                  <a:pt x="51" y="32"/>
                  <a:pt x="45" y="39"/>
                  <a:pt x="37" y="39"/>
                </a:cubicBezTo>
                <a:close/>
                <a:moveTo>
                  <a:pt x="59" y="19"/>
                </a:moveTo>
                <a:cubicBezTo>
                  <a:pt x="53" y="19"/>
                  <a:pt x="49" y="15"/>
                  <a:pt x="49" y="9"/>
                </a:cubicBezTo>
                <a:cubicBezTo>
                  <a:pt x="49" y="4"/>
                  <a:pt x="53" y="0"/>
                  <a:pt x="59" y="0"/>
                </a:cubicBezTo>
                <a:cubicBezTo>
                  <a:pt x="64" y="0"/>
                  <a:pt x="68" y="4"/>
                  <a:pt x="68" y="9"/>
                </a:cubicBezTo>
                <a:cubicBezTo>
                  <a:pt x="68" y="15"/>
                  <a:pt x="64" y="19"/>
                  <a:pt x="59" y="19"/>
                </a:cubicBezTo>
                <a:close/>
                <a:moveTo>
                  <a:pt x="66" y="39"/>
                </a:moveTo>
                <a:cubicBezTo>
                  <a:pt x="61" y="39"/>
                  <a:pt x="61" y="39"/>
                  <a:pt x="61" y="39"/>
                </a:cubicBezTo>
                <a:cubicBezTo>
                  <a:pt x="58" y="36"/>
                  <a:pt x="55" y="34"/>
                  <a:pt x="51" y="34"/>
                </a:cubicBezTo>
                <a:cubicBezTo>
                  <a:pt x="53" y="31"/>
                  <a:pt x="54" y="27"/>
                  <a:pt x="54" y="24"/>
                </a:cubicBezTo>
                <a:cubicBezTo>
                  <a:pt x="54" y="23"/>
                  <a:pt x="54" y="22"/>
                  <a:pt x="54" y="21"/>
                </a:cubicBezTo>
                <a:cubicBezTo>
                  <a:pt x="55" y="22"/>
                  <a:pt x="57" y="22"/>
                  <a:pt x="59" y="22"/>
                </a:cubicBezTo>
                <a:cubicBezTo>
                  <a:pt x="64" y="22"/>
                  <a:pt x="68" y="19"/>
                  <a:pt x="69" y="19"/>
                </a:cubicBezTo>
                <a:cubicBezTo>
                  <a:pt x="73" y="19"/>
                  <a:pt x="73" y="29"/>
                  <a:pt x="73" y="33"/>
                </a:cubicBezTo>
                <a:cubicBezTo>
                  <a:pt x="73" y="37"/>
                  <a:pt x="70" y="39"/>
                  <a:pt x="66" y="39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 dirty="0">
              <a:latin typeface="Agency FB" panose="020B0503020202020204" pitchFamily="34" charset="0"/>
              <a:ea typeface="微软雅黑" panose="020B0503020204020204" pitchFamily="34" charset="-122"/>
              <a:cs typeface="+mn-ea"/>
              <a:sym typeface="Agency FB" panose="020B0503020202020204" pitchFamily="34" charset="0"/>
            </a:endParaRPr>
          </a:p>
        </p:txBody>
      </p:sp>
      <p:sp>
        <p:nvSpPr>
          <p:cNvPr id="31" name="Freeform 103">
            <a:extLst>
              <a:ext uri="{FF2B5EF4-FFF2-40B4-BE49-F238E27FC236}">
                <a16:creationId xmlns:a16="http://schemas.microsoft.com/office/drawing/2014/main" xmlns="" id="{5FAFC21C-DDCF-4E7E-9348-3677886E71F6}"/>
              </a:ext>
            </a:extLst>
          </p:cNvPr>
          <p:cNvSpPr>
            <a:spLocks noEditPoints="1"/>
          </p:cNvSpPr>
          <p:nvPr/>
        </p:nvSpPr>
        <p:spPr bwMode="auto">
          <a:xfrm>
            <a:off x="5959708" y="4853206"/>
            <a:ext cx="272584" cy="401384"/>
          </a:xfrm>
          <a:custGeom>
            <a:avLst/>
            <a:gdLst/>
            <a:ahLst/>
            <a:cxnLst>
              <a:cxn ang="0">
                <a:pos x="37" y="29"/>
              </a:cxn>
              <a:cxn ang="0">
                <a:pos x="31" y="41"/>
              </a:cxn>
              <a:cxn ang="0">
                <a:pos x="33" y="44"/>
              </a:cxn>
              <a:cxn ang="0">
                <a:pos x="32" y="47"/>
              </a:cxn>
              <a:cxn ang="0">
                <a:pos x="33" y="49"/>
              </a:cxn>
              <a:cxn ang="0">
                <a:pos x="31" y="53"/>
              </a:cxn>
              <a:cxn ang="0">
                <a:pos x="31" y="54"/>
              </a:cxn>
              <a:cxn ang="0">
                <a:pos x="27" y="58"/>
              </a:cxn>
              <a:cxn ang="0">
                <a:pos x="21" y="62"/>
              </a:cxn>
              <a:cxn ang="0">
                <a:pos x="15" y="58"/>
              </a:cxn>
              <a:cxn ang="0">
                <a:pos x="11" y="54"/>
              </a:cxn>
              <a:cxn ang="0">
                <a:pos x="11" y="53"/>
              </a:cxn>
              <a:cxn ang="0">
                <a:pos x="9" y="49"/>
              </a:cxn>
              <a:cxn ang="0">
                <a:pos x="10" y="47"/>
              </a:cxn>
              <a:cxn ang="0">
                <a:pos x="9" y="44"/>
              </a:cxn>
              <a:cxn ang="0">
                <a:pos x="11" y="41"/>
              </a:cxn>
              <a:cxn ang="0">
                <a:pos x="5" y="29"/>
              </a:cxn>
              <a:cxn ang="0">
                <a:pos x="0" y="18"/>
              </a:cxn>
              <a:cxn ang="0">
                <a:pos x="21" y="0"/>
              </a:cxn>
              <a:cxn ang="0">
                <a:pos x="42" y="18"/>
              </a:cxn>
              <a:cxn ang="0">
                <a:pos x="37" y="29"/>
              </a:cxn>
              <a:cxn ang="0">
                <a:pos x="21" y="6"/>
              </a:cxn>
              <a:cxn ang="0">
                <a:pos x="6" y="18"/>
              </a:cxn>
              <a:cxn ang="0">
                <a:pos x="8" y="26"/>
              </a:cxn>
              <a:cxn ang="0">
                <a:pos x="11" y="28"/>
              </a:cxn>
              <a:cxn ang="0">
                <a:pos x="16" y="40"/>
              </a:cxn>
              <a:cxn ang="0">
                <a:pos x="26" y="40"/>
              </a:cxn>
              <a:cxn ang="0">
                <a:pos x="31" y="28"/>
              </a:cxn>
              <a:cxn ang="0">
                <a:pos x="34" y="26"/>
              </a:cxn>
              <a:cxn ang="0">
                <a:pos x="36" y="18"/>
              </a:cxn>
              <a:cxn ang="0">
                <a:pos x="21" y="6"/>
              </a:cxn>
              <a:cxn ang="0">
                <a:pos x="29" y="20"/>
              </a:cxn>
              <a:cxn ang="0">
                <a:pos x="27" y="18"/>
              </a:cxn>
              <a:cxn ang="0">
                <a:pos x="21" y="15"/>
              </a:cxn>
              <a:cxn ang="0">
                <a:pos x="20" y="13"/>
              </a:cxn>
              <a:cxn ang="0">
                <a:pos x="21" y="12"/>
              </a:cxn>
              <a:cxn ang="0">
                <a:pos x="30" y="18"/>
              </a:cxn>
              <a:cxn ang="0">
                <a:pos x="29" y="20"/>
              </a:cxn>
            </a:cxnLst>
            <a:rect l="0" t="0" r="r" b="b"/>
            <a:pathLst>
              <a:path w="42" h="62">
                <a:moveTo>
                  <a:pt x="37" y="29"/>
                </a:moveTo>
                <a:cubicBezTo>
                  <a:pt x="35" y="32"/>
                  <a:pt x="31" y="37"/>
                  <a:pt x="31" y="41"/>
                </a:cubicBezTo>
                <a:cubicBezTo>
                  <a:pt x="32" y="42"/>
                  <a:pt x="33" y="43"/>
                  <a:pt x="33" y="44"/>
                </a:cubicBezTo>
                <a:cubicBezTo>
                  <a:pt x="33" y="45"/>
                  <a:pt x="32" y="46"/>
                  <a:pt x="32" y="47"/>
                </a:cubicBezTo>
                <a:cubicBezTo>
                  <a:pt x="32" y="47"/>
                  <a:pt x="33" y="48"/>
                  <a:pt x="33" y="49"/>
                </a:cubicBezTo>
                <a:cubicBezTo>
                  <a:pt x="33" y="51"/>
                  <a:pt x="32" y="52"/>
                  <a:pt x="31" y="53"/>
                </a:cubicBezTo>
                <a:cubicBezTo>
                  <a:pt x="31" y="53"/>
                  <a:pt x="31" y="54"/>
                  <a:pt x="31" y="54"/>
                </a:cubicBezTo>
                <a:cubicBezTo>
                  <a:pt x="31" y="57"/>
                  <a:pt x="29" y="58"/>
                  <a:pt x="27" y="58"/>
                </a:cubicBezTo>
                <a:cubicBezTo>
                  <a:pt x="26" y="61"/>
                  <a:pt x="24" y="62"/>
                  <a:pt x="21" y="62"/>
                </a:cubicBezTo>
                <a:cubicBezTo>
                  <a:pt x="19" y="62"/>
                  <a:pt x="16" y="61"/>
                  <a:pt x="15" y="58"/>
                </a:cubicBezTo>
                <a:cubicBezTo>
                  <a:pt x="13" y="58"/>
                  <a:pt x="11" y="57"/>
                  <a:pt x="11" y="54"/>
                </a:cubicBezTo>
                <a:cubicBezTo>
                  <a:pt x="11" y="54"/>
                  <a:pt x="11" y="53"/>
                  <a:pt x="11" y="53"/>
                </a:cubicBezTo>
                <a:cubicBezTo>
                  <a:pt x="10" y="52"/>
                  <a:pt x="9" y="51"/>
                  <a:pt x="9" y="49"/>
                </a:cubicBezTo>
                <a:cubicBezTo>
                  <a:pt x="9" y="48"/>
                  <a:pt x="10" y="47"/>
                  <a:pt x="10" y="47"/>
                </a:cubicBezTo>
                <a:cubicBezTo>
                  <a:pt x="10" y="46"/>
                  <a:pt x="9" y="45"/>
                  <a:pt x="9" y="44"/>
                </a:cubicBezTo>
                <a:cubicBezTo>
                  <a:pt x="9" y="43"/>
                  <a:pt x="10" y="42"/>
                  <a:pt x="11" y="41"/>
                </a:cubicBezTo>
                <a:cubicBezTo>
                  <a:pt x="11" y="37"/>
                  <a:pt x="7" y="32"/>
                  <a:pt x="5" y="29"/>
                </a:cubicBezTo>
                <a:cubicBezTo>
                  <a:pt x="2" y="26"/>
                  <a:pt x="0" y="23"/>
                  <a:pt x="0" y="18"/>
                </a:cubicBezTo>
                <a:cubicBezTo>
                  <a:pt x="0" y="8"/>
                  <a:pt x="11" y="0"/>
                  <a:pt x="21" y="0"/>
                </a:cubicBezTo>
                <a:cubicBezTo>
                  <a:pt x="31" y="0"/>
                  <a:pt x="42" y="8"/>
                  <a:pt x="42" y="18"/>
                </a:cubicBezTo>
                <a:cubicBezTo>
                  <a:pt x="42" y="23"/>
                  <a:pt x="40" y="26"/>
                  <a:pt x="37" y="29"/>
                </a:cubicBezTo>
                <a:close/>
                <a:moveTo>
                  <a:pt x="21" y="6"/>
                </a:moveTo>
                <a:cubicBezTo>
                  <a:pt x="14" y="6"/>
                  <a:pt x="6" y="10"/>
                  <a:pt x="6" y="18"/>
                </a:cubicBezTo>
                <a:cubicBezTo>
                  <a:pt x="6" y="21"/>
                  <a:pt x="7" y="24"/>
                  <a:pt x="8" y="26"/>
                </a:cubicBezTo>
                <a:cubicBezTo>
                  <a:pt x="9" y="27"/>
                  <a:pt x="10" y="27"/>
                  <a:pt x="11" y="28"/>
                </a:cubicBezTo>
                <a:cubicBezTo>
                  <a:pt x="14" y="32"/>
                  <a:pt x="16" y="36"/>
                  <a:pt x="16" y="40"/>
                </a:cubicBezTo>
                <a:cubicBezTo>
                  <a:pt x="26" y="40"/>
                  <a:pt x="26" y="40"/>
                  <a:pt x="26" y="40"/>
                </a:cubicBezTo>
                <a:cubicBezTo>
                  <a:pt x="26" y="36"/>
                  <a:pt x="28" y="32"/>
                  <a:pt x="31" y="28"/>
                </a:cubicBezTo>
                <a:cubicBezTo>
                  <a:pt x="32" y="27"/>
                  <a:pt x="33" y="27"/>
                  <a:pt x="34" y="26"/>
                </a:cubicBezTo>
                <a:cubicBezTo>
                  <a:pt x="35" y="24"/>
                  <a:pt x="36" y="21"/>
                  <a:pt x="36" y="18"/>
                </a:cubicBezTo>
                <a:cubicBezTo>
                  <a:pt x="36" y="10"/>
                  <a:pt x="28" y="6"/>
                  <a:pt x="21" y="6"/>
                </a:cubicBezTo>
                <a:close/>
                <a:moveTo>
                  <a:pt x="29" y="20"/>
                </a:moveTo>
                <a:cubicBezTo>
                  <a:pt x="28" y="20"/>
                  <a:pt x="27" y="19"/>
                  <a:pt x="27" y="18"/>
                </a:cubicBezTo>
                <a:cubicBezTo>
                  <a:pt x="27" y="16"/>
                  <a:pt x="23" y="15"/>
                  <a:pt x="21" y="15"/>
                </a:cubicBezTo>
                <a:cubicBezTo>
                  <a:pt x="20" y="15"/>
                  <a:pt x="20" y="14"/>
                  <a:pt x="20" y="13"/>
                </a:cubicBezTo>
                <a:cubicBezTo>
                  <a:pt x="20" y="13"/>
                  <a:pt x="20" y="12"/>
                  <a:pt x="21" y="12"/>
                </a:cubicBezTo>
                <a:cubicBezTo>
                  <a:pt x="25" y="12"/>
                  <a:pt x="30" y="14"/>
                  <a:pt x="30" y="18"/>
                </a:cubicBezTo>
                <a:cubicBezTo>
                  <a:pt x="30" y="19"/>
                  <a:pt x="29" y="20"/>
                  <a:pt x="29" y="20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 dirty="0">
              <a:latin typeface="Agency FB" panose="020B0503020202020204" pitchFamily="34" charset="0"/>
              <a:ea typeface="微软雅黑" panose="020B0503020204020204" pitchFamily="34" charset="-122"/>
              <a:cs typeface="+mn-ea"/>
              <a:sym typeface="Agency FB" panose="020B0503020202020204" pitchFamily="34" charset="0"/>
            </a:endParaRPr>
          </a:p>
        </p:txBody>
      </p:sp>
      <p:sp>
        <p:nvSpPr>
          <p:cNvPr id="32" name="Freeform 62">
            <a:extLst>
              <a:ext uri="{FF2B5EF4-FFF2-40B4-BE49-F238E27FC236}">
                <a16:creationId xmlns:a16="http://schemas.microsoft.com/office/drawing/2014/main" xmlns="" id="{791AD5C6-40E0-49B6-903F-8CCE7FD49C79}"/>
              </a:ext>
            </a:extLst>
          </p:cNvPr>
          <p:cNvSpPr>
            <a:spLocks noEditPoints="1"/>
          </p:cNvSpPr>
          <p:nvPr/>
        </p:nvSpPr>
        <p:spPr bwMode="auto">
          <a:xfrm>
            <a:off x="5914995" y="2272208"/>
            <a:ext cx="362011" cy="364904"/>
          </a:xfrm>
          <a:custGeom>
            <a:avLst/>
            <a:gdLst/>
            <a:ahLst/>
            <a:cxnLst>
              <a:cxn ang="0">
                <a:pos x="58" y="33"/>
              </a:cxn>
              <a:cxn ang="0">
                <a:pos x="57" y="34"/>
              </a:cxn>
              <a:cxn ang="0">
                <a:pos x="50" y="35"/>
              </a:cxn>
              <a:cxn ang="0">
                <a:pos x="49" y="39"/>
              </a:cxn>
              <a:cxn ang="0">
                <a:pos x="53" y="44"/>
              </a:cxn>
              <a:cxn ang="0">
                <a:pos x="53" y="45"/>
              </a:cxn>
              <a:cxn ang="0">
                <a:pos x="53" y="46"/>
              </a:cxn>
              <a:cxn ang="0">
                <a:pos x="45" y="53"/>
              </a:cxn>
              <a:cxn ang="0">
                <a:pos x="44" y="52"/>
              </a:cxn>
              <a:cxn ang="0">
                <a:pos x="39" y="48"/>
              </a:cxn>
              <a:cxn ang="0">
                <a:pos x="36" y="50"/>
              </a:cxn>
              <a:cxn ang="0">
                <a:pos x="34" y="57"/>
              </a:cxn>
              <a:cxn ang="0">
                <a:pos x="33" y="58"/>
              </a:cxn>
              <a:cxn ang="0">
                <a:pos x="25" y="58"/>
              </a:cxn>
              <a:cxn ang="0">
                <a:pos x="23" y="57"/>
              </a:cxn>
              <a:cxn ang="0">
                <a:pos x="22" y="50"/>
              </a:cxn>
              <a:cxn ang="0">
                <a:pos x="19" y="48"/>
              </a:cxn>
              <a:cxn ang="0">
                <a:pos x="14" y="52"/>
              </a:cxn>
              <a:cxn ang="0">
                <a:pos x="13" y="53"/>
              </a:cxn>
              <a:cxn ang="0">
                <a:pos x="12" y="52"/>
              </a:cxn>
              <a:cxn ang="0">
                <a:pos x="5" y="46"/>
              </a:cxn>
              <a:cxn ang="0">
                <a:pos x="5" y="45"/>
              </a:cxn>
              <a:cxn ang="0">
                <a:pos x="5" y="44"/>
              </a:cxn>
              <a:cxn ang="0">
                <a:pos x="9" y="39"/>
              </a:cxn>
              <a:cxn ang="0">
                <a:pos x="8" y="35"/>
              </a:cxn>
              <a:cxn ang="0">
                <a:pos x="1" y="34"/>
              </a:cxn>
              <a:cxn ang="0">
                <a:pos x="0" y="33"/>
              </a:cxn>
              <a:cxn ang="0">
                <a:pos x="0" y="24"/>
              </a:cxn>
              <a:cxn ang="0">
                <a:pos x="1" y="23"/>
              </a:cxn>
              <a:cxn ang="0">
                <a:pos x="8" y="22"/>
              </a:cxn>
              <a:cxn ang="0">
                <a:pos x="9" y="18"/>
              </a:cxn>
              <a:cxn ang="0">
                <a:pos x="5" y="13"/>
              </a:cxn>
              <a:cxn ang="0">
                <a:pos x="5" y="12"/>
              </a:cxn>
              <a:cxn ang="0">
                <a:pos x="5" y="11"/>
              </a:cxn>
              <a:cxn ang="0">
                <a:pos x="13" y="5"/>
              </a:cxn>
              <a:cxn ang="0">
                <a:pos x="14" y="5"/>
              </a:cxn>
              <a:cxn ang="0">
                <a:pos x="19" y="9"/>
              </a:cxn>
              <a:cxn ang="0">
                <a:pos x="22" y="8"/>
              </a:cxn>
              <a:cxn ang="0">
                <a:pos x="23" y="1"/>
              </a:cxn>
              <a:cxn ang="0">
                <a:pos x="25" y="0"/>
              </a:cxn>
              <a:cxn ang="0">
                <a:pos x="33" y="0"/>
              </a:cxn>
              <a:cxn ang="0">
                <a:pos x="34" y="1"/>
              </a:cxn>
              <a:cxn ang="0">
                <a:pos x="36" y="8"/>
              </a:cxn>
              <a:cxn ang="0">
                <a:pos x="39" y="9"/>
              </a:cxn>
              <a:cxn ang="0">
                <a:pos x="44" y="5"/>
              </a:cxn>
              <a:cxn ang="0">
                <a:pos x="45" y="5"/>
              </a:cxn>
              <a:cxn ang="0">
                <a:pos x="46" y="5"/>
              </a:cxn>
              <a:cxn ang="0">
                <a:pos x="52" y="12"/>
              </a:cxn>
              <a:cxn ang="0">
                <a:pos x="53" y="12"/>
              </a:cxn>
              <a:cxn ang="0">
                <a:pos x="52" y="13"/>
              </a:cxn>
              <a:cxn ang="0">
                <a:pos x="48" y="18"/>
              </a:cxn>
              <a:cxn ang="0">
                <a:pos x="50" y="22"/>
              </a:cxn>
              <a:cxn ang="0">
                <a:pos x="57" y="23"/>
              </a:cxn>
              <a:cxn ang="0">
                <a:pos x="58" y="25"/>
              </a:cxn>
              <a:cxn ang="0">
                <a:pos x="58" y="33"/>
              </a:cxn>
              <a:cxn ang="0">
                <a:pos x="29" y="19"/>
              </a:cxn>
              <a:cxn ang="0">
                <a:pos x="19" y="29"/>
              </a:cxn>
              <a:cxn ang="0">
                <a:pos x="29" y="38"/>
              </a:cxn>
              <a:cxn ang="0">
                <a:pos x="39" y="29"/>
              </a:cxn>
              <a:cxn ang="0">
                <a:pos x="29" y="19"/>
              </a:cxn>
            </a:cxnLst>
            <a:rect l="0" t="0" r="r" b="b"/>
            <a:pathLst>
              <a:path w="58" h="58">
                <a:moveTo>
                  <a:pt x="58" y="33"/>
                </a:moveTo>
                <a:cubicBezTo>
                  <a:pt x="58" y="34"/>
                  <a:pt x="58" y="34"/>
                  <a:pt x="57" y="34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7"/>
                  <a:pt x="49" y="38"/>
                  <a:pt x="49" y="39"/>
                </a:cubicBezTo>
                <a:cubicBezTo>
                  <a:pt x="50" y="41"/>
                  <a:pt x="51" y="42"/>
                  <a:pt x="53" y="44"/>
                </a:cubicBezTo>
                <a:cubicBezTo>
                  <a:pt x="53" y="44"/>
                  <a:pt x="53" y="45"/>
                  <a:pt x="53" y="45"/>
                </a:cubicBezTo>
                <a:cubicBezTo>
                  <a:pt x="53" y="45"/>
                  <a:pt x="53" y="46"/>
                  <a:pt x="53" y="46"/>
                </a:cubicBezTo>
                <a:cubicBezTo>
                  <a:pt x="52" y="47"/>
                  <a:pt x="47" y="53"/>
                  <a:pt x="45" y="53"/>
                </a:cubicBezTo>
                <a:cubicBezTo>
                  <a:pt x="45" y="53"/>
                  <a:pt x="45" y="53"/>
                  <a:pt x="44" y="52"/>
                </a:cubicBezTo>
                <a:cubicBezTo>
                  <a:pt x="39" y="48"/>
                  <a:pt x="39" y="48"/>
                  <a:pt x="39" y="48"/>
                </a:cubicBezTo>
                <a:cubicBezTo>
                  <a:pt x="38" y="49"/>
                  <a:pt x="37" y="49"/>
                  <a:pt x="36" y="50"/>
                </a:cubicBezTo>
                <a:cubicBezTo>
                  <a:pt x="35" y="52"/>
                  <a:pt x="35" y="55"/>
                  <a:pt x="34" y="57"/>
                </a:cubicBezTo>
                <a:cubicBezTo>
                  <a:pt x="34" y="57"/>
                  <a:pt x="34" y="58"/>
                  <a:pt x="33" y="58"/>
                </a:cubicBezTo>
                <a:cubicBezTo>
                  <a:pt x="25" y="58"/>
                  <a:pt x="25" y="58"/>
                  <a:pt x="25" y="58"/>
                </a:cubicBezTo>
                <a:cubicBezTo>
                  <a:pt x="24" y="58"/>
                  <a:pt x="23" y="57"/>
                  <a:pt x="23" y="57"/>
                </a:cubicBezTo>
                <a:cubicBezTo>
                  <a:pt x="22" y="50"/>
                  <a:pt x="22" y="50"/>
                  <a:pt x="22" y="50"/>
                </a:cubicBezTo>
                <a:cubicBezTo>
                  <a:pt x="21" y="49"/>
                  <a:pt x="20" y="49"/>
                  <a:pt x="19" y="48"/>
                </a:cubicBezTo>
                <a:cubicBezTo>
                  <a:pt x="14" y="52"/>
                  <a:pt x="14" y="52"/>
                  <a:pt x="14" y="52"/>
                </a:cubicBezTo>
                <a:cubicBezTo>
                  <a:pt x="13" y="53"/>
                  <a:pt x="13" y="53"/>
                  <a:pt x="13" y="53"/>
                </a:cubicBezTo>
                <a:cubicBezTo>
                  <a:pt x="12" y="53"/>
                  <a:pt x="12" y="53"/>
                  <a:pt x="12" y="52"/>
                </a:cubicBezTo>
                <a:cubicBezTo>
                  <a:pt x="10" y="50"/>
                  <a:pt x="7" y="48"/>
                  <a:pt x="5" y="46"/>
                </a:cubicBezTo>
                <a:cubicBezTo>
                  <a:pt x="5" y="46"/>
                  <a:pt x="5" y="45"/>
                  <a:pt x="5" y="45"/>
                </a:cubicBezTo>
                <a:cubicBezTo>
                  <a:pt x="5" y="45"/>
                  <a:pt x="5" y="44"/>
                  <a:pt x="5" y="44"/>
                </a:cubicBezTo>
                <a:cubicBezTo>
                  <a:pt x="7" y="42"/>
                  <a:pt x="8" y="41"/>
                  <a:pt x="9" y="39"/>
                </a:cubicBezTo>
                <a:cubicBezTo>
                  <a:pt x="9" y="38"/>
                  <a:pt x="8" y="37"/>
                  <a:pt x="8" y="35"/>
                </a:cubicBezTo>
                <a:cubicBezTo>
                  <a:pt x="1" y="34"/>
                  <a:pt x="1" y="34"/>
                  <a:pt x="1" y="34"/>
                </a:cubicBezTo>
                <a:cubicBezTo>
                  <a:pt x="0" y="34"/>
                  <a:pt x="0" y="33"/>
                  <a:pt x="0" y="33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24"/>
                  <a:pt x="0" y="23"/>
                  <a:pt x="1" y="23"/>
                </a:cubicBezTo>
                <a:cubicBezTo>
                  <a:pt x="8" y="22"/>
                  <a:pt x="8" y="22"/>
                  <a:pt x="8" y="22"/>
                </a:cubicBezTo>
                <a:cubicBezTo>
                  <a:pt x="8" y="21"/>
                  <a:pt x="9" y="20"/>
                  <a:pt x="9" y="18"/>
                </a:cubicBezTo>
                <a:cubicBezTo>
                  <a:pt x="8" y="17"/>
                  <a:pt x="7" y="15"/>
                  <a:pt x="5" y="13"/>
                </a:cubicBezTo>
                <a:cubicBezTo>
                  <a:pt x="5" y="13"/>
                  <a:pt x="5" y="13"/>
                  <a:pt x="5" y="12"/>
                </a:cubicBezTo>
                <a:cubicBezTo>
                  <a:pt x="5" y="12"/>
                  <a:pt x="5" y="12"/>
                  <a:pt x="5" y="11"/>
                </a:cubicBezTo>
                <a:cubicBezTo>
                  <a:pt x="6" y="10"/>
                  <a:pt x="11" y="5"/>
                  <a:pt x="13" y="5"/>
                </a:cubicBezTo>
                <a:cubicBezTo>
                  <a:pt x="13" y="5"/>
                  <a:pt x="13" y="5"/>
                  <a:pt x="14" y="5"/>
                </a:cubicBezTo>
                <a:cubicBezTo>
                  <a:pt x="19" y="9"/>
                  <a:pt x="19" y="9"/>
                  <a:pt x="19" y="9"/>
                </a:cubicBezTo>
                <a:cubicBezTo>
                  <a:pt x="20" y="9"/>
                  <a:pt x="21" y="8"/>
                  <a:pt x="22" y="8"/>
                </a:cubicBezTo>
                <a:cubicBezTo>
                  <a:pt x="22" y="5"/>
                  <a:pt x="23" y="3"/>
                  <a:pt x="23" y="1"/>
                </a:cubicBezTo>
                <a:cubicBezTo>
                  <a:pt x="23" y="0"/>
                  <a:pt x="24" y="0"/>
                  <a:pt x="25" y="0"/>
                </a:cubicBezTo>
                <a:cubicBezTo>
                  <a:pt x="33" y="0"/>
                  <a:pt x="33" y="0"/>
                  <a:pt x="33" y="0"/>
                </a:cubicBezTo>
                <a:cubicBezTo>
                  <a:pt x="34" y="0"/>
                  <a:pt x="34" y="0"/>
                  <a:pt x="34" y="1"/>
                </a:cubicBezTo>
                <a:cubicBezTo>
                  <a:pt x="36" y="8"/>
                  <a:pt x="36" y="8"/>
                  <a:pt x="36" y="8"/>
                </a:cubicBezTo>
                <a:cubicBezTo>
                  <a:pt x="37" y="8"/>
                  <a:pt x="38" y="9"/>
                  <a:pt x="39" y="9"/>
                </a:cubicBezTo>
                <a:cubicBezTo>
                  <a:pt x="44" y="5"/>
                  <a:pt x="44" y="5"/>
                  <a:pt x="44" y="5"/>
                </a:cubicBezTo>
                <a:cubicBezTo>
                  <a:pt x="45" y="5"/>
                  <a:pt x="45" y="5"/>
                  <a:pt x="45" y="5"/>
                </a:cubicBezTo>
                <a:cubicBezTo>
                  <a:pt x="46" y="5"/>
                  <a:pt x="46" y="5"/>
                  <a:pt x="46" y="5"/>
                </a:cubicBezTo>
                <a:cubicBezTo>
                  <a:pt x="48" y="7"/>
                  <a:pt x="51" y="9"/>
                  <a:pt x="52" y="12"/>
                </a:cubicBezTo>
                <a:cubicBezTo>
                  <a:pt x="53" y="12"/>
                  <a:pt x="53" y="12"/>
                  <a:pt x="53" y="12"/>
                </a:cubicBezTo>
                <a:cubicBezTo>
                  <a:pt x="53" y="13"/>
                  <a:pt x="53" y="13"/>
                  <a:pt x="52" y="13"/>
                </a:cubicBezTo>
                <a:cubicBezTo>
                  <a:pt x="51" y="15"/>
                  <a:pt x="50" y="17"/>
                  <a:pt x="48" y="18"/>
                </a:cubicBezTo>
                <a:cubicBezTo>
                  <a:pt x="49" y="20"/>
                  <a:pt x="50" y="21"/>
                  <a:pt x="50" y="22"/>
                </a:cubicBezTo>
                <a:cubicBezTo>
                  <a:pt x="57" y="23"/>
                  <a:pt x="57" y="23"/>
                  <a:pt x="57" y="23"/>
                </a:cubicBezTo>
                <a:cubicBezTo>
                  <a:pt x="58" y="23"/>
                  <a:pt x="58" y="24"/>
                  <a:pt x="58" y="25"/>
                </a:cubicBezTo>
                <a:lnTo>
                  <a:pt x="58" y="33"/>
                </a:lnTo>
                <a:close/>
                <a:moveTo>
                  <a:pt x="29" y="19"/>
                </a:moveTo>
                <a:cubicBezTo>
                  <a:pt x="24" y="19"/>
                  <a:pt x="19" y="23"/>
                  <a:pt x="19" y="29"/>
                </a:cubicBezTo>
                <a:cubicBezTo>
                  <a:pt x="19" y="34"/>
                  <a:pt x="24" y="38"/>
                  <a:pt x="29" y="38"/>
                </a:cubicBezTo>
                <a:cubicBezTo>
                  <a:pt x="34" y="38"/>
                  <a:pt x="39" y="34"/>
                  <a:pt x="39" y="29"/>
                </a:cubicBezTo>
                <a:cubicBezTo>
                  <a:pt x="39" y="23"/>
                  <a:pt x="34" y="19"/>
                  <a:pt x="29" y="19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 dirty="0">
              <a:latin typeface="Agency FB" panose="020B0503020202020204" pitchFamily="34" charset="0"/>
              <a:ea typeface="微软雅黑" panose="020B0503020204020204" pitchFamily="34" charset="-122"/>
              <a:cs typeface="+mn-ea"/>
              <a:sym typeface="Agency FB" panose="020B05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200897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extLst>
              <a:ext uri="{FF2B5EF4-FFF2-40B4-BE49-F238E27FC236}">
                <a16:creationId xmlns:a16="http://schemas.microsoft.com/office/drawing/2014/main" xmlns="" id="{5330880E-4E15-4FCE-8993-AF2E9CC7480E}"/>
              </a:ext>
            </a:extLst>
          </p:cNvPr>
          <p:cNvSpPr/>
          <p:nvPr/>
        </p:nvSpPr>
        <p:spPr>
          <a:xfrm>
            <a:off x="748788" y="189407"/>
            <a:ext cx="418576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spc="600" dirty="0">
                <a:solidFill>
                  <a:srgbClr val="845A2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点击此处添加详细标题内容</a:t>
            </a:r>
          </a:p>
        </p:txBody>
      </p:sp>
      <p:sp>
        <p:nvSpPr>
          <p:cNvPr id="3" name="Oval 67">
            <a:extLst>
              <a:ext uri="{FF2B5EF4-FFF2-40B4-BE49-F238E27FC236}">
                <a16:creationId xmlns:a16="http://schemas.microsoft.com/office/drawing/2014/main" xmlns="" id="{A176A322-7A00-4254-8B17-2CFA65876A50}"/>
              </a:ext>
            </a:extLst>
          </p:cNvPr>
          <p:cNvSpPr/>
          <p:nvPr/>
        </p:nvSpPr>
        <p:spPr>
          <a:xfrm>
            <a:off x="4963825" y="4396588"/>
            <a:ext cx="2466911" cy="581812"/>
          </a:xfrm>
          <a:prstGeom prst="ellipse">
            <a:avLst/>
          </a:prstGeom>
          <a:solidFill>
            <a:schemeClr val="accent1">
              <a:alpha val="80000"/>
            </a:schemeClr>
          </a:solidFill>
          <a:ln>
            <a:noFill/>
          </a:ln>
          <a:scene3d>
            <a:camera prst="orthographicFront"/>
            <a:lightRig rig="threePt" dir="t"/>
          </a:scene3d>
          <a:sp3d prstMaterial="matte">
            <a:bevelT w="139700" prst="cross"/>
            <a:contourClr>
              <a:schemeClr val="accent1">
                <a:lumMod val="75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latin typeface="Agency FB" panose="020B0503020202020204" pitchFamily="34" charset="0"/>
              <a:ea typeface="微软雅黑" panose="020B0503020204020204" pitchFamily="34" charset="-122"/>
              <a:cs typeface="+mn-ea"/>
              <a:sym typeface="Agency FB" panose="020B0503020202020204" pitchFamily="34" charset="0"/>
            </a:endParaRPr>
          </a:p>
        </p:txBody>
      </p:sp>
      <p:sp>
        <p:nvSpPr>
          <p:cNvPr id="4" name="Oval 66">
            <a:extLst>
              <a:ext uri="{FF2B5EF4-FFF2-40B4-BE49-F238E27FC236}">
                <a16:creationId xmlns:a16="http://schemas.microsoft.com/office/drawing/2014/main" xmlns="" id="{4D2E560A-E984-4D39-A2CE-15133E54156B}"/>
              </a:ext>
            </a:extLst>
          </p:cNvPr>
          <p:cNvSpPr/>
          <p:nvPr/>
        </p:nvSpPr>
        <p:spPr>
          <a:xfrm>
            <a:off x="4664805" y="4024811"/>
            <a:ext cx="3064951" cy="581812"/>
          </a:xfrm>
          <a:prstGeom prst="ellipse">
            <a:avLst/>
          </a:prstGeom>
          <a:solidFill>
            <a:schemeClr val="accent2">
              <a:alpha val="80000"/>
            </a:schemeClr>
          </a:solidFill>
          <a:ln>
            <a:noFill/>
          </a:ln>
          <a:scene3d>
            <a:camera prst="orthographicFront"/>
            <a:lightRig rig="threePt" dir="t"/>
          </a:scene3d>
          <a:sp3d prstMaterial="matte">
            <a:bevelT w="139700" prst="cross"/>
            <a:contourClr>
              <a:schemeClr val="accent1">
                <a:lumMod val="75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>
              <a:latin typeface="Agency FB" panose="020B0503020202020204" pitchFamily="34" charset="0"/>
              <a:ea typeface="微软雅黑" panose="020B0503020204020204" pitchFamily="34" charset="-122"/>
              <a:cs typeface="+mn-ea"/>
              <a:sym typeface="Agency FB" panose="020B0503020202020204" pitchFamily="34" charset="0"/>
            </a:endParaRPr>
          </a:p>
        </p:txBody>
      </p:sp>
      <p:sp>
        <p:nvSpPr>
          <p:cNvPr id="5" name="Oval 64">
            <a:extLst>
              <a:ext uri="{FF2B5EF4-FFF2-40B4-BE49-F238E27FC236}">
                <a16:creationId xmlns:a16="http://schemas.microsoft.com/office/drawing/2014/main" xmlns="" id="{240A7FC9-2C3E-4936-BB82-F3053013F429}"/>
              </a:ext>
            </a:extLst>
          </p:cNvPr>
          <p:cNvSpPr/>
          <p:nvPr/>
        </p:nvSpPr>
        <p:spPr>
          <a:xfrm>
            <a:off x="4515295" y="3653037"/>
            <a:ext cx="3363968" cy="581812"/>
          </a:xfrm>
          <a:prstGeom prst="ellipse">
            <a:avLst/>
          </a:prstGeom>
          <a:solidFill>
            <a:schemeClr val="accent3">
              <a:alpha val="80000"/>
            </a:schemeClr>
          </a:solidFill>
          <a:ln>
            <a:noFill/>
          </a:ln>
          <a:scene3d>
            <a:camera prst="orthographicFront"/>
            <a:lightRig rig="threePt" dir="t"/>
          </a:scene3d>
          <a:sp3d prstMaterial="matte">
            <a:bevelT w="139700" prst="cross"/>
            <a:contourClr>
              <a:schemeClr val="accent1">
                <a:lumMod val="75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>
              <a:latin typeface="Agency FB" panose="020B0503020202020204" pitchFamily="34" charset="0"/>
              <a:ea typeface="微软雅黑" panose="020B0503020204020204" pitchFamily="34" charset="-122"/>
              <a:cs typeface="+mn-ea"/>
              <a:sym typeface="Agency FB" panose="020B0503020202020204" pitchFamily="34" charset="0"/>
            </a:endParaRPr>
          </a:p>
        </p:txBody>
      </p:sp>
      <p:sp>
        <p:nvSpPr>
          <p:cNvPr id="6" name="Oval 65">
            <a:extLst>
              <a:ext uri="{FF2B5EF4-FFF2-40B4-BE49-F238E27FC236}">
                <a16:creationId xmlns:a16="http://schemas.microsoft.com/office/drawing/2014/main" xmlns="" id="{0D7AEA87-9E1D-4C5B-BA87-EC136661AB13}"/>
              </a:ext>
            </a:extLst>
          </p:cNvPr>
          <p:cNvSpPr/>
          <p:nvPr/>
        </p:nvSpPr>
        <p:spPr>
          <a:xfrm>
            <a:off x="4365785" y="3281265"/>
            <a:ext cx="3662988" cy="581812"/>
          </a:xfrm>
          <a:prstGeom prst="ellipse">
            <a:avLst/>
          </a:prstGeom>
          <a:solidFill>
            <a:schemeClr val="accent4">
              <a:alpha val="80000"/>
            </a:schemeClr>
          </a:solidFill>
          <a:ln>
            <a:noFill/>
          </a:ln>
          <a:scene3d>
            <a:camera prst="orthographicFront"/>
            <a:lightRig rig="threePt" dir="t"/>
          </a:scene3d>
          <a:sp3d prstMaterial="matte">
            <a:bevelT w="139700" prst="cross"/>
            <a:contourClr>
              <a:schemeClr val="accent1">
                <a:lumMod val="75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>
              <a:latin typeface="Agency FB" panose="020B0503020202020204" pitchFamily="34" charset="0"/>
              <a:ea typeface="微软雅黑" panose="020B0503020204020204" pitchFamily="34" charset="-122"/>
              <a:cs typeface="+mn-ea"/>
              <a:sym typeface="Agency FB" panose="020B0503020202020204" pitchFamily="34" charset="0"/>
            </a:endParaRPr>
          </a:p>
        </p:txBody>
      </p:sp>
      <p:sp>
        <p:nvSpPr>
          <p:cNvPr id="8" name="Oval 63">
            <a:extLst>
              <a:ext uri="{FF2B5EF4-FFF2-40B4-BE49-F238E27FC236}">
                <a16:creationId xmlns:a16="http://schemas.microsoft.com/office/drawing/2014/main" xmlns="" id="{7C432C15-93D0-42FC-9236-CC62D9652A93}"/>
              </a:ext>
            </a:extLst>
          </p:cNvPr>
          <p:cNvSpPr/>
          <p:nvPr/>
        </p:nvSpPr>
        <p:spPr>
          <a:xfrm>
            <a:off x="4216275" y="2909492"/>
            <a:ext cx="3962008" cy="581812"/>
          </a:xfrm>
          <a:prstGeom prst="ellipse">
            <a:avLst/>
          </a:prstGeom>
          <a:solidFill>
            <a:schemeClr val="accent5">
              <a:alpha val="80000"/>
            </a:schemeClr>
          </a:solidFill>
          <a:ln>
            <a:noFill/>
          </a:ln>
          <a:scene3d>
            <a:camera prst="orthographicFront"/>
            <a:lightRig rig="threePt" dir="t"/>
          </a:scene3d>
          <a:sp3d prstMaterial="matte">
            <a:bevelT w="139700" prst="cross"/>
            <a:contourClr>
              <a:schemeClr val="accent1">
                <a:lumMod val="75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>
              <a:latin typeface="Agency FB" panose="020B0503020202020204" pitchFamily="34" charset="0"/>
              <a:ea typeface="微软雅黑" panose="020B0503020204020204" pitchFamily="34" charset="-122"/>
              <a:cs typeface="+mn-ea"/>
              <a:sym typeface="Agency FB" panose="020B0503020202020204" pitchFamily="34" charset="0"/>
            </a:endParaRPr>
          </a:p>
        </p:txBody>
      </p:sp>
      <p:sp>
        <p:nvSpPr>
          <p:cNvPr id="9" name="Oval 62">
            <a:extLst>
              <a:ext uri="{FF2B5EF4-FFF2-40B4-BE49-F238E27FC236}">
                <a16:creationId xmlns:a16="http://schemas.microsoft.com/office/drawing/2014/main" xmlns="" id="{0D0F4B97-A7B6-4600-B633-F243CEB89304}"/>
              </a:ext>
            </a:extLst>
          </p:cNvPr>
          <p:cNvSpPr/>
          <p:nvPr/>
        </p:nvSpPr>
        <p:spPr>
          <a:xfrm>
            <a:off x="4365785" y="2537719"/>
            <a:ext cx="3662988" cy="581812"/>
          </a:xfrm>
          <a:prstGeom prst="ellipse">
            <a:avLst/>
          </a:prstGeom>
          <a:solidFill>
            <a:schemeClr val="accent4">
              <a:alpha val="80000"/>
            </a:schemeClr>
          </a:solidFill>
          <a:ln>
            <a:noFill/>
          </a:ln>
          <a:scene3d>
            <a:camera prst="orthographicFront"/>
            <a:lightRig rig="threePt" dir="t"/>
          </a:scene3d>
          <a:sp3d prstMaterial="matte">
            <a:bevelT w="139700" prst="cross"/>
            <a:contourClr>
              <a:schemeClr val="accent1">
                <a:lumMod val="75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>
              <a:latin typeface="Agency FB" panose="020B0503020202020204" pitchFamily="34" charset="0"/>
              <a:ea typeface="微软雅黑" panose="020B0503020204020204" pitchFamily="34" charset="-122"/>
              <a:cs typeface="+mn-ea"/>
              <a:sym typeface="Agency FB" panose="020B0503020202020204" pitchFamily="34" charset="0"/>
            </a:endParaRPr>
          </a:p>
        </p:txBody>
      </p:sp>
      <p:sp>
        <p:nvSpPr>
          <p:cNvPr id="10" name="Oval 61">
            <a:extLst>
              <a:ext uri="{FF2B5EF4-FFF2-40B4-BE49-F238E27FC236}">
                <a16:creationId xmlns:a16="http://schemas.microsoft.com/office/drawing/2014/main" xmlns="" id="{DEBDA604-4E55-4C62-853C-8F08B25AF6BE}"/>
              </a:ext>
            </a:extLst>
          </p:cNvPr>
          <p:cNvSpPr/>
          <p:nvPr/>
        </p:nvSpPr>
        <p:spPr>
          <a:xfrm>
            <a:off x="4515295" y="2165945"/>
            <a:ext cx="3363968" cy="581812"/>
          </a:xfrm>
          <a:prstGeom prst="ellipse">
            <a:avLst/>
          </a:prstGeom>
          <a:solidFill>
            <a:schemeClr val="accent3">
              <a:alpha val="80000"/>
            </a:schemeClr>
          </a:solidFill>
          <a:ln>
            <a:noFill/>
          </a:ln>
          <a:scene3d>
            <a:camera prst="orthographicFront"/>
            <a:lightRig rig="threePt" dir="t"/>
          </a:scene3d>
          <a:sp3d prstMaterial="matte">
            <a:bevelT w="139700" prst="cross"/>
            <a:contourClr>
              <a:schemeClr val="accent1">
                <a:lumMod val="75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>
              <a:latin typeface="Agency FB" panose="020B0503020202020204" pitchFamily="34" charset="0"/>
              <a:ea typeface="微软雅黑" panose="020B0503020204020204" pitchFamily="34" charset="-122"/>
              <a:cs typeface="+mn-ea"/>
              <a:sym typeface="Agency FB" panose="020B0503020202020204" pitchFamily="34" charset="0"/>
            </a:endParaRPr>
          </a:p>
        </p:txBody>
      </p:sp>
      <p:sp>
        <p:nvSpPr>
          <p:cNvPr id="11" name="Oval 58">
            <a:extLst>
              <a:ext uri="{FF2B5EF4-FFF2-40B4-BE49-F238E27FC236}">
                <a16:creationId xmlns:a16="http://schemas.microsoft.com/office/drawing/2014/main" xmlns="" id="{0B19795B-6DC3-4D7A-B897-EC74EA8B6EC2}"/>
              </a:ext>
            </a:extLst>
          </p:cNvPr>
          <p:cNvSpPr/>
          <p:nvPr/>
        </p:nvSpPr>
        <p:spPr>
          <a:xfrm>
            <a:off x="4664805" y="1794173"/>
            <a:ext cx="3064951" cy="581812"/>
          </a:xfrm>
          <a:prstGeom prst="ellipse">
            <a:avLst/>
          </a:prstGeom>
          <a:solidFill>
            <a:schemeClr val="accent2">
              <a:alpha val="80000"/>
            </a:schemeClr>
          </a:solidFill>
          <a:ln>
            <a:noFill/>
          </a:ln>
          <a:scene3d>
            <a:camera prst="orthographicFront"/>
            <a:lightRig rig="threePt" dir="t"/>
          </a:scene3d>
          <a:sp3d prstMaterial="matte">
            <a:bevelT w="139700" prst="cross"/>
            <a:contourClr>
              <a:schemeClr val="accent1">
                <a:lumMod val="75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>
              <a:latin typeface="Agency FB" panose="020B0503020202020204" pitchFamily="34" charset="0"/>
              <a:ea typeface="微软雅黑" panose="020B0503020204020204" pitchFamily="34" charset="-122"/>
              <a:cs typeface="+mn-ea"/>
              <a:sym typeface="Agency FB" panose="020B0503020202020204" pitchFamily="34" charset="0"/>
            </a:endParaRPr>
          </a:p>
        </p:txBody>
      </p:sp>
      <p:sp>
        <p:nvSpPr>
          <p:cNvPr id="12" name="Oval 46">
            <a:extLst>
              <a:ext uri="{FF2B5EF4-FFF2-40B4-BE49-F238E27FC236}">
                <a16:creationId xmlns:a16="http://schemas.microsoft.com/office/drawing/2014/main" xmlns="" id="{D6C7F00F-F34E-46A0-BCCC-201EC8072E3D}"/>
              </a:ext>
            </a:extLst>
          </p:cNvPr>
          <p:cNvSpPr/>
          <p:nvPr/>
        </p:nvSpPr>
        <p:spPr>
          <a:xfrm>
            <a:off x="4963825" y="1422400"/>
            <a:ext cx="2466911" cy="581812"/>
          </a:xfrm>
          <a:prstGeom prst="ellipse">
            <a:avLst/>
          </a:prstGeom>
          <a:solidFill>
            <a:schemeClr val="accent1">
              <a:alpha val="80000"/>
            </a:schemeClr>
          </a:solidFill>
          <a:ln>
            <a:noFill/>
          </a:ln>
          <a:scene3d>
            <a:camera prst="orthographicFront"/>
            <a:lightRig rig="threePt" dir="t"/>
          </a:scene3d>
          <a:sp3d prstMaterial="matte">
            <a:bevelT w="139700" prst="cross"/>
            <a:contourClr>
              <a:schemeClr val="accent1">
                <a:lumMod val="75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latin typeface="Agency FB" panose="020B0503020202020204" pitchFamily="34" charset="0"/>
              <a:ea typeface="微软雅黑" panose="020B0503020204020204" pitchFamily="34" charset="-122"/>
              <a:cs typeface="+mn-ea"/>
              <a:sym typeface="Agency FB" panose="020B0503020202020204" pitchFamily="34" charset="0"/>
            </a:endParaRPr>
          </a:p>
        </p:txBody>
      </p:sp>
      <p:sp>
        <p:nvSpPr>
          <p:cNvPr id="13" name="Oval 72">
            <a:extLst>
              <a:ext uri="{FF2B5EF4-FFF2-40B4-BE49-F238E27FC236}">
                <a16:creationId xmlns:a16="http://schemas.microsoft.com/office/drawing/2014/main" xmlns="" id="{88ED40A9-7E74-4688-8777-08D93946F9FA}"/>
              </a:ext>
            </a:extLst>
          </p:cNvPr>
          <p:cNvSpPr/>
          <p:nvPr/>
        </p:nvSpPr>
        <p:spPr>
          <a:xfrm>
            <a:off x="3771494" y="2029385"/>
            <a:ext cx="314592" cy="314592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>
              <a:latin typeface="Agency FB" panose="020B0503020202020204" pitchFamily="34" charset="0"/>
              <a:ea typeface="微软雅黑" panose="020B0503020204020204" pitchFamily="34" charset="-122"/>
              <a:cs typeface="+mn-ea"/>
              <a:sym typeface="Agency FB" panose="020B0503020202020204" pitchFamily="34" charset="0"/>
            </a:endParaRPr>
          </a:p>
        </p:txBody>
      </p:sp>
      <p:sp>
        <p:nvSpPr>
          <p:cNvPr id="14" name="Oval 73">
            <a:extLst>
              <a:ext uri="{FF2B5EF4-FFF2-40B4-BE49-F238E27FC236}">
                <a16:creationId xmlns:a16="http://schemas.microsoft.com/office/drawing/2014/main" xmlns="" id="{6EA61448-687D-424F-88D7-6BC5073862BE}"/>
              </a:ext>
            </a:extLst>
          </p:cNvPr>
          <p:cNvSpPr/>
          <p:nvPr/>
        </p:nvSpPr>
        <p:spPr>
          <a:xfrm>
            <a:off x="3476486" y="2825674"/>
            <a:ext cx="314592" cy="31459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>
              <a:latin typeface="Agency FB" panose="020B0503020202020204" pitchFamily="34" charset="0"/>
              <a:ea typeface="微软雅黑" panose="020B0503020204020204" pitchFamily="34" charset="-122"/>
              <a:cs typeface="+mn-ea"/>
              <a:sym typeface="Agency FB" panose="020B0503020202020204" pitchFamily="34" charset="0"/>
            </a:endParaRPr>
          </a:p>
        </p:txBody>
      </p:sp>
      <p:sp>
        <p:nvSpPr>
          <p:cNvPr id="15" name="Oval 74">
            <a:extLst>
              <a:ext uri="{FF2B5EF4-FFF2-40B4-BE49-F238E27FC236}">
                <a16:creationId xmlns:a16="http://schemas.microsoft.com/office/drawing/2014/main" xmlns="" id="{54EE5A48-751A-4E76-B892-CA7DC18AF4DC}"/>
              </a:ext>
            </a:extLst>
          </p:cNvPr>
          <p:cNvSpPr/>
          <p:nvPr/>
        </p:nvSpPr>
        <p:spPr>
          <a:xfrm>
            <a:off x="3482302" y="3569221"/>
            <a:ext cx="314592" cy="314592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>
              <a:latin typeface="Agency FB" panose="020B0503020202020204" pitchFamily="34" charset="0"/>
              <a:ea typeface="微软雅黑" panose="020B0503020204020204" pitchFamily="34" charset="-122"/>
              <a:cs typeface="+mn-ea"/>
              <a:sym typeface="Agency FB" panose="020B0503020202020204" pitchFamily="34" charset="0"/>
            </a:endParaRPr>
          </a:p>
        </p:txBody>
      </p:sp>
      <p:sp>
        <p:nvSpPr>
          <p:cNvPr id="16" name="Oval 75">
            <a:extLst>
              <a:ext uri="{FF2B5EF4-FFF2-40B4-BE49-F238E27FC236}">
                <a16:creationId xmlns:a16="http://schemas.microsoft.com/office/drawing/2014/main" xmlns="" id="{F86DF619-22FF-4919-BC17-211AD53862C7}"/>
              </a:ext>
            </a:extLst>
          </p:cNvPr>
          <p:cNvSpPr/>
          <p:nvPr/>
        </p:nvSpPr>
        <p:spPr>
          <a:xfrm>
            <a:off x="3771494" y="4312766"/>
            <a:ext cx="314592" cy="314592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>
              <a:latin typeface="Agency FB" panose="020B0503020202020204" pitchFamily="34" charset="0"/>
              <a:ea typeface="微软雅黑" panose="020B0503020204020204" pitchFamily="34" charset="-122"/>
              <a:cs typeface="+mn-ea"/>
              <a:sym typeface="Agency FB" panose="020B0503020202020204" pitchFamily="34" charset="0"/>
            </a:endParaRPr>
          </a:p>
        </p:txBody>
      </p:sp>
      <p:sp>
        <p:nvSpPr>
          <p:cNvPr id="17" name="Oval 76">
            <a:extLst>
              <a:ext uri="{FF2B5EF4-FFF2-40B4-BE49-F238E27FC236}">
                <a16:creationId xmlns:a16="http://schemas.microsoft.com/office/drawing/2014/main" xmlns="" id="{BF91B45F-8C70-49BD-8863-C5DE2B53B43C}"/>
              </a:ext>
            </a:extLst>
          </p:cNvPr>
          <p:cNvSpPr/>
          <p:nvPr/>
        </p:nvSpPr>
        <p:spPr>
          <a:xfrm>
            <a:off x="8178283" y="2029385"/>
            <a:ext cx="314592" cy="314592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>
              <a:latin typeface="Agency FB" panose="020B0503020202020204" pitchFamily="34" charset="0"/>
              <a:ea typeface="微软雅黑" panose="020B0503020204020204" pitchFamily="34" charset="-122"/>
              <a:cs typeface="+mn-ea"/>
              <a:sym typeface="Agency FB" panose="020B0503020202020204" pitchFamily="34" charset="0"/>
            </a:endParaRPr>
          </a:p>
        </p:txBody>
      </p:sp>
      <p:sp>
        <p:nvSpPr>
          <p:cNvPr id="18" name="Oval 77">
            <a:extLst>
              <a:ext uri="{FF2B5EF4-FFF2-40B4-BE49-F238E27FC236}">
                <a16:creationId xmlns:a16="http://schemas.microsoft.com/office/drawing/2014/main" xmlns="" id="{C42C7CC9-BA38-4972-9BFA-8FCBFC8A508E}"/>
              </a:ext>
            </a:extLst>
          </p:cNvPr>
          <p:cNvSpPr/>
          <p:nvPr/>
        </p:nvSpPr>
        <p:spPr>
          <a:xfrm>
            <a:off x="8421755" y="2825674"/>
            <a:ext cx="314592" cy="31459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>
              <a:latin typeface="Agency FB" panose="020B0503020202020204" pitchFamily="34" charset="0"/>
              <a:ea typeface="微软雅黑" panose="020B0503020204020204" pitchFamily="34" charset="-122"/>
              <a:cs typeface="+mn-ea"/>
              <a:sym typeface="Agency FB" panose="020B0503020202020204" pitchFamily="34" charset="0"/>
            </a:endParaRPr>
          </a:p>
        </p:txBody>
      </p:sp>
      <p:sp>
        <p:nvSpPr>
          <p:cNvPr id="19" name="Oval 78">
            <a:extLst>
              <a:ext uri="{FF2B5EF4-FFF2-40B4-BE49-F238E27FC236}">
                <a16:creationId xmlns:a16="http://schemas.microsoft.com/office/drawing/2014/main" xmlns="" id="{17DFC985-D728-467C-BC8D-5828BEFAA199}"/>
              </a:ext>
            </a:extLst>
          </p:cNvPr>
          <p:cNvSpPr/>
          <p:nvPr/>
        </p:nvSpPr>
        <p:spPr>
          <a:xfrm>
            <a:off x="8421755" y="3569221"/>
            <a:ext cx="314592" cy="314592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>
              <a:latin typeface="Agency FB" panose="020B0503020202020204" pitchFamily="34" charset="0"/>
              <a:ea typeface="微软雅黑" panose="020B0503020204020204" pitchFamily="34" charset="-122"/>
              <a:cs typeface="+mn-ea"/>
              <a:sym typeface="Agency FB" panose="020B0503020202020204" pitchFamily="34" charset="0"/>
            </a:endParaRPr>
          </a:p>
        </p:txBody>
      </p:sp>
      <p:sp>
        <p:nvSpPr>
          <p:cNvPr id="20" name="Oval 79">
            <a:extLst>
              <a:ext uri="{FF2B5EF4-FFF2-40B4-BE49-F238E27FC236}">
                <a16:creationId xmlns:a16="http://schemas.microsoft.com/office/drawing/2014/main" xmlns="" id="{9963978D-A64D-48C4-99DB-6A0F15A5491A}"/>
              </a:ext>
            </a:extLst>
          </p:cNvPr>
          <p:cNvSpPr/>
          <p:nvPr/>
        </p:nvSpPr>
        <p:spPr>
          <a:xfrm>
            <a:off x="8178283" y="4312766"/>
            <a:ext cx="314592" cy="314592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latin typeface="Agency FB" panose="020B0503020202020204" pitchFamily="34" charset="0"/>
              <a:ea typeface="微软雅黑" panose="020B0503020204020204" pitchFamily="34" charset="-122"/>
              <a:cs typeface="+mn-ea"/>
              <a:sym typeface="Agency FB" panose="020B0503020202020204" pitchFamily="34" charset="0"/>
            </a:endParaRPr>
          </a:p>
        </p:txBody>
      </p:sp>
      <p:grpSp>
        <p:nvGrpSpPr>
          <p:cNvPr id="21" name="Group 56">
            <a:extLst>
              <a:ext uri="{FF2B5EF4-FFF2-40B4-BE49-F238E27FC236}">
                <a16:creationId xmlns:a16="http://schemas.microsoft.com/office/drawing/2014/main" xmlns="" id="{66D813EC-E2CC-4D76-A114-04BF158F16FB}"/>
              </a:ext>
            </a:extLst>
          </p:cNvPr>
          <p:cNvGrpSpPr/>
          <p:nvPr/>
        </p:nvGrpSpPr>
        <p:grpSpPr>
          <a:xfrm>
            <a:off x="866088" y="1751802"/>
            <a:ext cx="2799017" cy="664445"/>
            <a:chOff x="-119566" y="1420651"/>
            <a:chExt cx="2099263" cy="498334"/>
          </a:xfrm>
        </p:grpSpPr>
        <p:sp>
          <p:nvSpPr>
            <p:cNvPr id="22" name="TextBox 81">
              <a:extLst>
                <a:ext uri="{FF2B5EF4-FFF2-40B4-BE49-F238E27FC236}">
                  <a16:creationId xmlns:a16="http://schemas.microsoft.com/office/drawing/2014/main" xmlns="" id="{3A5611EA-42CF-4E6A-8648-2A8C3EB02F97}"/>
                </a:ext>
              </a:extLst>
            </p:cNvPr>
            <p:cNvSpPr txBox="1"/>
            <p:nvPr/>
          </p:nvSpPr>
          <p:spPr>
            <a:xfrm>
              <a:off x="-119566" y="1611304"/>
              <a:ext cx="2099252" cy="30768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 defTabSz="1219170">
                <a:spcBef>
                  <a:spcPct val="20000"/>
                </a:spcBef>
                <a:defRPr/>
              </a:pPr>
              <a:r>
                <a:rPr lang="en-US" sz="1333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gency FB" panose="020B0503020202020204" pitchFamily="34" charset="0"/>
                  <a:ea typeface="微软雅黑" panose="020B0503020204020204" pitchFamily="34" charset="-122"/>
                  <a:cs typeface="+mn-ea"/>
                  <a:sym typeface="Agency FB" panose="020B0503020202020204" pitchFamily="34" charset="0"/>
                </a:rPr>
                <a:t>There are many variations passages lorem ipsum available  majority alteration </a:t>
              </a:r>
              <a:endParaRPr lang="en-US" sz="1333" dirty="0">
                <a:solidFill>
                  <a:schemeClr val="tx1">
                    <a:lumMod val="65000"/>
                    <a:lumOff val="3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+mn-ea"/>
                <a:sym typeface="Agency FB" panose="020B0503020202020204" pitchFamily="34" charset="0"/>
              </a:endParaRPr>
            </a:p>
          </p:txBody>
        </p:sp>
        <p:sp>
          <p:nvSpPr>
            <p:cNvPr id="23" name="Rectangle 82">
              <a:extLst>
                <a:ext uri="{FF2B5EF4-FFF2-40B4-BE49-F238E27FC236}">
                  <a16:creationId xmlns:a16="http://schemas.microsoft.com/office/drawing/2014/main" xmlns="" id="{4FD65082-7275-44D4-BEB3-84BC54ED787C}"/>
                </a:ext>
              </a:extLst>
            </p:cNvPr>
            <p:cNvSpPr/>
            <p:nvPr/>
          </p:nvSpPr>
          <p:spPr>
            <a:xfrm>
              <a:off x="1183806" y="1420651"/>
              <a:ext cx="795891" cy="184666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 algn="r"/>
              <a:r>
                <a:rPr lang="en-US" sz="1600" b="1" dirty="0">
                  <a:solidFill>
                    <a:schemeClr val="accent1"/>
                  </a:solidFill>
                  <a:latin typeface="Agency FB" panose="020B0503020202020204" pitchFamily="34" charset="0"/>
                  <a:ea typeface="微软雅黑" panose="020B0503020204020204" pitchFamily="34" charset="-122"/>
                  <a:cs typeface="+mn-ea"/>
                  <a:sym typeface="Agency FB" panose="020B0503020202020204" pitchFamily="34" charset="0"/>
                </a:rPr>
                <a:t>Title Goes Here</a:t>
              </a:r>
            </a:p>
          </p:txBody>
        </p:sp>
      </p:grpSp>
      <p:grpSp>
        <p:nvGrpSpPr>
          <p:cNvPr id="24" name="Group 56">
            <a:extLst>
              <a:ext uri="{FF2B5EF4-FFF2-40B4-BE49-F238E27FC236}">
                <a16:creationId xmlns:a16="http://schemas.microsoft.com/office/drawing/2014/main" xmlns="" id="{A28E567C-E61A-479B-815E-54C6DA958299}"/>
              </a:ext>
            </a:extLst>
          </p:cNvPr>
          <p:cNvGrpSpPr/>
          <p:nvPr/>
        </p:nvGrpSpPr>
        <p:grpSpPr>
          <a:xfrm>
            <a:off x="490331" y="2624176"/>
            <a:ext cx="2799017" cy="664445"/>
            <a:chOff x="-119566" y="1420651"/>
            <a:chExt cx="2099263" cy="498334"/>
          </a:xfrm>
        </p:grpSpPr>
        <p:sp>
          <p:nvSpPr>
            <p:cNvPr id="25" name="TextBox 84">
              <a:extLst>
                <a:ext uri="{FF2B5EF4-FFF2-40B4-BE49-F238E27FC236}">
                  <a16:creationId xmlns:a16="http://schemas.microsoft.com/office/drawing/2014/main" xmlns="" id="{AA5521CC-DAC2-4156-9425-5AB9A73ACBC7}"/>
                </a:ext>
              </a:extLst>
            </p:cNvPr>
            <p:cNvSpPr txBox="1"/>
            <p:nvPr/>
          </p:nvSpPr>
          <p:spPr>
            <a:xfrm>
              <a:off x="-119566" y="1611304"/>
              <a:ext cx="2099252" cy="30768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 defTabSz="1219170">
                <a:spcBef>
                  <a:spcPct val="20000"/>
                </a:spcBef>
                <a:defRPr/>
              </a:pPr>
              <a:r>
                <a:rPr lang="en-US" sz="1333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gency FB" panose="020B0503020202020204" pitchFamily="34" charset="0"/>
                  <a:ea typeface="微软雅黑" panose="020B0503020204020204" pitchFamily="34" charset="-122"/>
                  <a:cs typeface="+mn-ea"/>
                  <a:sym typeface="Agency FB" panose="020B0503020202020204" pitchFamily="34" charset="0"/>
                </a:rPr>
                <a:t>There are many variations passages lorem ipsum available  majority alteration </a:t>
              </a:r>
              <a:endParaRPr lang="en-US" sz="1333" dirty="0">
                <a:solidFill>
                  <a:schemeClr val="tx1">
                    <a:lumMod val="65000"/>
                    <a:lumOff val="3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+mn-ea"/>
                <a:sym typeface="Agency FB" panose="020B0503020202020204" pitchFamily="34" charset="0"/>
              </a:endParaRPr>
            </a:p>
          </p:txBody>
        </p:sp>
        <p:sp>
          <p:nvSpPr>
            <p:cNvPr id="26" name="Rectangle 85">
              <a:extLst>
                <a:ext uri="{FF2B5EF4-FFF2-40B4-BE49-F238E27FC236}">
                  <a16:creationId xmlns:a16="http://schemas.microsoft.com/office/drawing/2014/main" xmlns="" id="{DB181711-40FE-4F76-9535-A928101F48E3}"/>
                </a:ext>
              </a:extLst>
            </p:cNvPr>
            <p:cNvSpPr/>
            <p:nvPr/>
          </p:nvSpPr>
          <p:spPr>
            <a:xfrm>
              <a:off x="1183806" y="1420651"/>
              <a:ext cx="795891" cy="184666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 algn="r"/>
              <a:r>
                <a:rPr lang="en-US" sz="1600" b="1" dirty="0">
                  <a:solidFill>
                    <a:schemeClr val="accent2"/>
                  </a:solidFill>
                  <a:latin typeface="Agency FB" panose="020B0503020202020204" pitchFamily="34" charset="0"/>
                  <a:ea typeface="微软雅黑" panose="020B0503020204020204" pitchFamily="34" charset="-122"/>
                  <a:cs typeface="+mn-ea"/>
                  <a:sym typeface="Agency FB" panose="020B0503020202020204" pitchFamily="34" charset="0"/>
                </a:rPr>
                <a:t>Title Goes Here</a:t>
              </a:r>
            </a:p>
          </p:txBody>
        </p:sp>
      </p:grpSp>
      <p:grpSp>
        <p:nvGrpSpPr>
          <p:cNvPr id="27" name="Group 56">
            <a:extLst>
              <a:ext uri="{FF2B5EF4-FFF2-40B4-BE49-F238E27FC236}">
                <a16:creationId xmlns:a16="http://schemas.microsoft.com/office/drawing/2014/main" xmlns="" id="{0AD658EA-3121-49C1-9AFB-17111A250DBE}"/>
              </a:ext>
            </a:extLst>
          </p:cNvPr>
          <p:cNvGrpSpPr/>
          <p:nvPr/>
        </p:nvGrpSpPr>
        <p:grpSpPr>
          <a:xfrm>
            <a:off x="490331" y="3392772"/>
            <a:ext cx="2799017" cy="664445"/>
            <a:chOff x="-119566" y="1420651"/>
            <a:chExt cx="2099263" cy="498334"/>
          </a:xfrm>
        </p:grpSpPr>
        <p:sp>
          <p:nvSpPr>
            <p:cNvPr id="28" name="TextBox 87">
              <a:extLst>
                <a:ext uri="{FF2B5EF4-FFF2-40B4-BE49-F238E27FC236}">
                  <a16:creationId xmlns:a16="http://schemas.microsoft.com/office/drawing/2014/main" xmlns="" id="{AA77F7B8-D819-4D3B-85F9-003360A71BAE}"/>
                </a:ext>
              </a:extLst>
            </p:cNvPr>
            <p:cNvSpPr txBox="1"/>
            <p:nvPr/>
          </p:nvSpPr>
          <p:spPr>
            <a:xfrm>
              <a:off x="-119566" y="1611304"/>
              <a:ext cx="2099252" cy="30768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 defTabSz="1219170">
                <a:spcBef>
                  <a:spcPct val="20000"/>
                </a:spcBef>
                <a:defRPr/>
              </a:pPr>
              <a:r>
                <a:rPr lang="en-US" sz="1333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gency FB" panose="020B0503020202020204" pitchFamily="34" charset="0"/>
                  <a:ea typeface="微软雅黑" panose="020B0503020204020204" pitchFamily="34" charset="-122"/>
                  <a:cs typeface="+mn-ea"/>
                  <a:sym typeface="Agency FB" panose="020B0503020202020204" pitchFamily="34" charset="0"/>
                </a:rPr>
                <a:t>There are many variations passages lorem ipsum available  majority alteration </a:t>
              </a:r>
              <a:endParaRPr lang="en-US" sz="1333" dirty="0">
                <a:solidFill>
                  <a:schemeClr val="tx1">
                    <a:lumMod val="65000"/>
                    <a:lumOff val="3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+mn-ea"/>
                <a:sym typeface="Agency FB" panose="020B0503020202020204" pitchFamily="34" charset="0"/>
              </a:endParaRPr>
            </a:p>
          </p:txBody>
        </p:sp>
        <p:sp>
          <p:nvSpPr>
            <p:cNvPr id="29" name="Rectangle 88">
              <a:extLst>
                <a:ext uri="{FF2B5EF4-FFF2-40B4-BE49-F238E27FC236}">
                  <a16:creationId xmlns:a16="http://schemas.microsoft.com/office/drawing/2014/main" xmlns="" id="{EE63B5FA-1D67-459E-9006-3CB5D93E882A}"/>
                </a:ext>
              </a:extLst>
            </p:cNvPr>
            <p:cNvSpPr/>
            <p:nvPr/>
          </p:nvSpPr>
          <p:spPr>
            <a:xfrm>
              <a:off x="1183806" y="1420651"/>
              <a:ext cx="795891" cy="184666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 algn="r"/>
              <a:r>
                <a:rPr lang="en-US" sz="1600" b="1" dirty="0">
                  <a:solidFill>
                    <a:schemeClr val="accent3"/>
                  </a:solidFill>
                  <a:latin typeface="Agency FB" panose="020B0503020202020204" pitchFamily="34" charset="0"/>
                  <a:ea typeface="微软雅黑" panose="020B0503020204020204" pitchFamily="34" charset="-122"/>
                  <a:cs typeface="+mn-ea"/>
                  <a:sym typeface="Agency FB" panose="020B0503020202020204" pitchFamily="34" charset="0"/>
                </a:rPr>
                <a:t>Title Goes Here</a:t>
              </a:r>
            </a:p>
          </p:txBody>
        </p:sp>
      </p:grpSp>
      <p:grpSp>
        <p:nvGrpSpPr>
          <p:cNvPr id="30" name="Group 56">
            <a:extLst>
              <a:ext uri="{FF2B5EF4-FFF2-40B4-BE49-F238E27FC236}">
                <a16:creationId xmlns:a16="http://schemas.microsoft.com/office/drawing/2014/main" xmlns="" id="{AE20EAEC-E25E-43BE-A129-E55AE1C62F01}"/>
              </a:ext>
            </a:extLst>
          </p:cNvPr>
          <p:cNvGrpSpPr/>
          <p:nvPr/>
        </p:nvGrpSpPr>
        <p:grpSpPr>
          <a:xfrm>
            <a:off x="866088" y="4162821"/>
            <a:ext cx="2799017" cy="664445"/>
            <a:chOff x="-119566" y="1420651"/>
            <a:chExt cx="2099263" cy="498334"/>
          </a:xfrm>
        </p:grpSpPr>
        <p:sp>
          <p:nvSpPr>
            <p:cNvPr id="31" name="TextBox 90">
              <a:extLst>
                <a:ext uri="{FF2B5EF4-FFF2-40B4-BE49-F238E27FC236}">
                  <a16:creationId xmlns:a16="http://schemas.microsoft.com/office/drawing/2014/main" xmlns="" id="{6A73A1C9-6E5D-46E0-8F60-CC02A369C71B}"/>
                </a:ext>
              </a:extLst>
            </p:cNvPr>
            <p:cNvSpPr txBox="1"/>
            <p:nvPr/>
          </p:nvSpPr>
          <p:spPr>
            <a:xfrm>
              <a:off x="-119566" y="1611304"/>
              <a:ext cx="2099252" cy="30768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 defTabSz="1219170">
                <a:spcBef>
                  <a:spcPct val="20000"/>
                </a:spcBef>
                <a:defRPr/>
              </a:pPr>
              <a:r>
                <a:rPr lang="en-US" sz="1333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gency FB" panose="020B0503020202020204" pitchFamily="34" charset="0"/>
                  <a:ea typeface="微软雅黑" panose="020B0503020204020204" pitchFamily="34" charset="-122"/>
                  <a:cs typeface="+mn-ea"/>
                  <a:sym typeface="Agency FB" panose="020B0503020202020204" pitchFamily="34" charset="0"/>
                </a:rPr>
                <a:t>There are many variations passages lorem ipsum available  majority alteration </a:t>
              </a:r>
              <a:endParaRPr lang="en-US" sz="1333" dirty="0">
                <a:solidFill>
                  <a:schemeClr val="tx1">
                    <a:lumMod val="65000"/>
                    <a:lumOff val="3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+mn-ea"/>
                <a:sym typeface="Agency FB" panose="020B0503020202020204" pitchFamily="34" charset="0"/>
              </a:endParaRPr>
            </a:p>
          </p:txBody>
        </p:sp>
        <p:sp>
          <p:nvSpPr>
            <p:cNvPr id="32" name="Rectangle 91">
              <a:extLst>
                <a:ext uri="{FF2B5EF4-FFF2-40B4-BE49-F238E27FC236}">
                  <a16:creationId xmlns:a16="http://schemas.microsoft.com/office/drawing/2014/main" xmlns="" id="{718E49DA-122B-4C21-A53C-CF14B97FEF25}"/>
                </a:ext>
              </a:extLst>
            </p:cNvPr>
            <p:cNvSpPr/>
            <p:nvPr/>
          </p:nvSpPr>
          <p:spPr>
            <a:xfrm>
              <a:off x="1183806" y="1420651"/>
              <a:ext cx="795891" cy="184666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 algn="r"/>
              <a:r>
                <a:rPr lang="en-US" sz="1600" b="1" dirty="0">
                  <a:solidFill>
                    <a:schemeClr val="accent4"/>
                  </a:solidFill>
                  <a:latin typeface="Agency FB" panose="020B0503020202020204" pitchFamily="34" charset="0"/>
                  <a:ea typeface="微软雅黑" panose="020B0503020204020204" pitchFamily="34" charset="-122"/>
                  <a:cs typeface="+mn-ea"/>
                  <a:sym typeface="Agency FB" panose="020B0503020202020204" pitchFamily="34" charset="0"/>
                </a:rPr>
                <a:t>Title Goes Here</a:t>
              </a:r>
            </a:p>
          </p:txBody>
        </p:sp>
      </p:grpSp>
      <p:grpSp>
        <p:nvGrpSpPr>
          <p:cNvPr id="33" name="Group 56">
            <a:extLst>
              <a:ext uri="{FF2B5EF4-FFF2-40B4-BE49-F238E27FC236}">
                <a16:creationId xmlns:a16="http://schemas.microsoft.com/office/drawing/2014/main" xmlns="" id="{3686BE02-7F64-40D6-BA23-A858DE1AF111}"/>
              </a:ext>
            </a:extLst>
          </p:cNvPr>
          <p:cNvGrpSpPr/>
          <p:nvPr/>
        </p:nvGrpSpPr>
        <p:grpSpPr>
          <a:xfrm>
            <a:off x="8646459" y="1831314"/>
            <a:ext cx="2799003" cy="664445"/>
            <a:chOff x="-119566" y="1420651"/>
            <a:chExt cx="2099252" cy="498334"/>
          </a:xfrm>
        </p:grpSpPr>
        <p:sp>
          <p:nvSpPr>
            <p:cNvPr id="34" name="TextBox 93">
              <a:extLst>
                <a:ext uri="{FF2B5EF4-FFF2-40B4-BE49-F238E27FC236}">
                  <a16:creationId xmlns:a16="http://schemas.microsoft.com/office/drawing/2014/main" xmlns="" id="{78575845-6608-4814-B7E3-8509CEA5D14B}"/>
                </a:ext>
              </a:extLst>
            </p:cNvPr>
            <p:cNvSpPr txBox="1"/>
            <p:nvPr/>
          </p:nvSpPr>
          <p:spPr>
            <a:xfrm>
              <a:off x="-119566" y="1611304"/>
              <a:ext cx="2099252" cy="30768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defTabSz="1219170">
                <a:spcBef>
                  <a:spcPct val="20000"/>
                </a:spcBef>
                <a:defRPr/>
              </a:pPr>
              <a:r>
                <a:rPr lang="en-US" sz="1333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gency FB" panose="020B0503020202020204" pitchFamily="34" charset="0"/>
                  <a:ea typeface="微软雅黑" panose="020B0503020204020204" pitchFamily="34" charset="-122"/>
                  <a:cs typeface="+mn-ea"/>
                  <a:sym typeface="Agency FB" panose="020B0503020202020204" pitchFamily="34" charset="0"/>
                </a:rPr>
                <a:t>There are many variations passages lorem ipsum available  majority alteration </a:t>
              </a:r>
              <a:endParaRPr lang="en-US" sz="1333" dirty="0">
                <a:solidFill>
                  <a:schemeClr val="tx1">
                    <a:lumMod val="65000"/>
                    <a:lumOff val="3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+mn-ea"/>
                <a:sym typeface="Agency FB" panose="020B0503020202020204" pitchFamily="34" charset="0"/>
              </a:endParaRPr>
            </a:p>
          </p:txBody>
        </p:sp>
        <p:sp>
          <p:nvSpPr>
            <p:cNvPr id="35" name="Rectangle 94">
              <a:extLst>
                <a:ext uri="{FF2B5EF4-FFF2-40B4-BE49-F238E27FC236}">
                  <a16:creationId xmlns:a16="http://schemas.microsoft.com/office/drawing/2014/main" xmlns="" id="{462314BD-F91B-406F-85FC-103D58912D06}"/>
                </a:ext>
              </a:extLst>
            </p:cNvPr>
            <p:cNvSpPr/>
            <p:nvPr/>
          </p:nvSpPr>
          <p:spPr>
            <a:xfrm>
              <a:off x="-119566" y="1420651"/>
              <a:ext cx="795891" cy="184666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r>
                <a:rPr lang="en-US" sz="1600" b="1" dirty="0">
                  <a:solidFill>
                    <a:schemeClr val="accent1"/>
                  </a:solidFill>
                  <a:latin typeface="Agency FB" panose="020B0503020202020204" pitchFamily="34" charset="0"/>
                  <a:ea typeface="微软雅黑" panose="020B0503020204020204" pitchFamily="34" charset="-122"/>
                  <a:cs typeface="+mn-ea"/>
                  <a:sym typeface="Agency FB" panose="020B0503020202020204" pitchFamily="34" charset="0"/>
                </a:rPr>
                <a:t>Title Goes Here</a:t>
              </a:r>
            </a:p>
          </p:txBody>
        </p:sp>
      </p:grpSp>
      <p:grpSp>
        <p:nvGrpSpPr>
          <p:cNvPr id="36" name="Group 56">
            <a:extLst>
              <a:ext uri="{FF2B5EF4-FFF2-40B4-BE49-F238E27FC236}">
                <a16:creationId xmlns:a16="http://schemas.microsoft.com/office/drawing/2014/main" xmlns="" id="{CA2509F3-9C97-4D81-9647-CC8A4B611F67}"/>
              </a:ext>
            </a:extLst>
          </p:cNvPr>
          <p:cNvGrpSpPr/>
          <p:nvPr/>
        </p:nvGrpSpPr>
        <p:grpSpPr>
          <a:xfrm>
            <a:off x="8646459" y="4176073"/>
            <a:ext cx="2799003" cy="664445"/>
            <a:chOff x="-119566" y="1420651"/>
            <a:chExt cx="2099252" cy="498334"/>
          </a:xfrm>
        </p:grpSpPr>
        <p:sp>
          <p:nvSpPr>
            <p:cNvPr id="37" name="TextBox 96">
              <a:extLst>
                <a:ext uri="{FF2B5EF4-FFF2-40B4-BE49-F238E27FC236}">
                  <a16:creationId xmlns:a16="http://schemas.microsoft.com/office/drawing/2014/main" xmlns="" id="{5F48E6BC-717B-4654-861F-FD74BCBA9B23}"/>
                </a:ext>
              </a:extLst>
            </p:cNvPr>
            <p:cNvSpPr txBox="1"/>
            <p:nvPr/>
          </p:nvSpPr>
          <p:spPr>
            <a:xfrm>
              <a:off x="-119566" y="1611304"/>
              <a:ext cx="2099252" cy="30768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defTabSz="1219170">
                <a:spcBef>
                  <a:spcPct val="20000"/>
                </a:spcBef>
                <a:defRPr/>
              </a:pPr>
              <a:r>
                <a:rPr lang="en-US" sz="1333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gency FB" panose="020B0503020202020204" pitchFamily="34" charset="0"/>
                  <a:ea typeface="微软雅黑" panose="020B0503020204020204" pitchFamily="34" charset="-122"/>
                  <a:cs typeface="+mn-ea"/>
                  <a:sym typeface="Agency FB" panose="020B0503020202020204" pitchFamily="34" charset="0"/>
                </a:rPr>
                <a:t>There are many variations passages lorem ipsum available  majority alteration </a:t>
              </a:r>
              <a:endParaRPr lang="en-US" sz="1333" dirty="0">
                <a:solidFill>
                  <a:schemeClr val="tx1">
                    <a:lumMod val="65000"/>
                    <a:lumOff val="3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+mn-ea"/>
                <a:sym typeface="Agency FB" panose="020B0503020202020204" pitchFamily="34" charset="0"/>
              </a:endParaRPr>
            </a:p>
          </p:txBody>
        </p:sp>
        <p:sp>
          <p:nvSpPr>
            <p:cNvPr id="38" name="Rectangle 97">
              <a:extLst>
                <a:ext uri="{FF2B5EF4-FFF2-40B4-BE49-F238E27FC236}">
                  <a16:creationId xmlns:a16="http://schemas.microsoft.com/office/drawing/2014/main" xmlns="" id="{E44A6A9D-AB77-4FAA-8AC4-0D6B6B75596F}"/>
                </a:ext>
              </a:extLst>
            </p:cNvPr>
            <p:cNvSpPr/>
            <p:nvPr/>
          </p:nvSpPr>
          <p:spPr>
            <a:xfrm>
              <a:off x="-119566" y="1420651"/>
              <a:ext cx="795891" cy="184666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r>
                <a:rPr lang="en-US" sz="1600" b="1" dirty="0">
                  <a:solidFill>
                    <a:schemeClr val="accent4"/>
                  </a:solidFill>
                  <a:latin typeface="Agency FB" panose="020B0503020202020204" pitchFamily="34" charset="0"/>
                  <a:ea typeface="微软雅黑" panose="020B0503020204020204" pitchFamily="34" charset="-122"/>
                  <a:cs typeface="+mn-ea"/>
                  <a:sym typeface="Agency FB" panose="020B0503020202020204" pitchFamily="34" charset="0"/>
                </a:rPr>
                <a:t>Title Goes Here</a:t>
              </a:r>
            </a:p>
          </p:txBody>
        </p:sp>
      </p:grpSp>
      <p:grpSp>
        <p:nvGrpSpPr>
          <p:cNvPr id="39" name="Group 56">
            <a:extLst>
              <a:ext uri="{FF2B5EF4-FFF2-40B4-BE49-F238E27FC236}">
                <a16:creationId xmlns:a16="http://schemas.microsoft.com/office/drawing/2014/main" xmlns="" id="{EE3C274D-9FA9-48F4-BD13-C882119F0C0D}"/>
              </a:ext>
            </a:extLst>
          </p:cNvPr>
          <p:cNvGrpSpPr/>
          <p:nvPr/>
        </p:nvGrpSpPr>
        <p:grpSpPr>
          <a:xfrm>
            <a:off x="8902667" y="2624176"/>
            <a:ext cx="2799003" cy="664445"/>
            <a:chOff x="-119566" y="1420651"/>
            <a:chExt cx="2099252" cy="498334"/>
          </a:xfrm>
        </p:grpSpPr>
        <p:sp>
          <p:nvSpPr>
            <p:cNvPr id="40" name="TextBox 99">
              <a:extLst>
                <a:ext uri="{FF2B5EF4-FFF2-40B4-BE49-F238E27FC236}">
                  <a16:creationId xmlns:a16="http://schemas.microsoft.com/office/drawing/2014/main" xmlns="" id="{77177135-FCE5-4222-9D52-6E733B1F770C}"/>
                </a:ext>
              </a:extLst>
            </p:cNvPr>
            <p:cNvSpPr txBox="1"/>
            <p:nvPr/>
          </p:nvSpPr>
          <p:spPr>
            <a:xfrm>
              <a:off x="-119566" y="1611304"/>
              <a:ext cx="2099252" cy="30768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defTabSz="1219170">
                <a:spcBef>
                  <a:spcPct val="20000"/>
                </a:spcBef>
                <a:defRPr/>
              </a:pPr>
              <a:r>
                <a:rPr lang="en-US" sz="1333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gency FB" panose="020B0503020202020204" pitchFamily="34" charset="0"/>
                  <a:ea typeface="微软雅黑" panose="020B0503020204020204" pitchFamily="34" charset="-122"/>
                  <a:cs typeface="+mn-ea"/>
                  <a:sym typeface="Agency FB" panose="020B0503020202020204" pitchFamily="34" charset="0"/>
                </a:rPr>
                <a:t>There are many variations passages lorem ipsum available  majority alteration </a:t>
              </a:r>
              <a:endParaRPr lang="en-US" sz="1333" dirty="0">
                <a:solidFill>
                  <a:schemeClr val="tx1">
                    <a:lumMod val="65000"/>
                    <a:lumOff val="3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+mn-ea"/>
                <a:sym typeface="Agency FB" panose="020B0503020202020204" pitchFamily="34" charset="0"/>
              </a:endParaRPr>
            </a:p>
          </p:txBody>
        </p:sp>
        <p:sp>
          <p:nvSpPr>
            <p:cNvPr id="41" name="Rectangle 100">
              <a:extLst>
                <a:ext uri="{FF2B5EF4-FFF2-40B4-BE49-F238E27FC236}">
                  <a16:creationId xmlns:a16="http://schemas.microsoft.com/office/drawing/2014/main" xmlns="" id="{F402D361-262F-4E7A-9A25-1068ECE94FA8}"/>
                </a:ext>
              </a:extLst>
            </p:cNvPr>
            <p:cNvSpPr/>
            <p:nvPr/>
          </p:nvSpPr>
          <p:spPr>
            <a:xfrm>
              <a:off x="-119566" y="1420651"/>
              <a:ext cx="795891" cy="184666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r>
                <a:rPr lang="en-US" sz="1600" b="1" dirty="0">
                  <a:solidFill>
                    <a:schemeClr val="accent2"/>
                  </a:solidFill>
                  <a:latin typeface="Agency FB" panose="020B0503020202020204" pitchFamily="34" charset="0"/>
                  <a:ea typeface="微软雅黑" panose="020B0503020204020204" pitchFamily="34" charset="-122"/>
                  <a:cs typeface="+mn-ea"/>
                  <a:sym typeface="Agency FB" panose="020B0503020202020204" pitchFamily="34" charset="0"/>
                </a:rPr>
                <a:t>Title Goes Here</a:t>
              </a:r>
            </a:p>
          </p:txBody>
        </p:sp>
      </p:grpSp>
      <p:grpSp>
        <p:nvGrpSpPr>
          <p:cNvPr id="42" name="Group 56">
            <a:extLst>
              <a:ext uri="{FF2B5EF4-FFF2-40B4-BE49-F238E27FC236}">
                <a16:creationId xmlns:a16="http://schemas.microsoft.com/office/drawing/2014/main" xmlns="" id="{1CD8F2C5-AC93-4191-B195-7FD576F5EA6F}"/>
              </a:ext>
            </a:extLst>
          </p:cNvPr>
          <p:cNvGrpSpPr/>
          <p:nvPr/>
        </p:nvGrpSpPr>
        <p:grpSpPr>
          <a:xfrm>
            <a:off x="8902667" y="3380973"/>
            <a:ext cx="2799003" cy="664445"/>
            <a:chOff x="-119566" y="1420651"/>
            <a:chExt cx="2099252" cy="498334"/>
          </a:xfrm>
        </p:grpSpPr>
        <p:sp>
          <p:nvSpPr>
            <p:cNvPr id="43" name="TextBox 102">
              <a:extLst>
                <a:ext uri="{FF2B5EF4-FFF2-40B4-BE49-F238E27FC236}">
                  <a16:creationId xmlns:a16="http://schemas.microsoft.com/office/drawing/2014/main" xmlns="" id="{59652B2F-9067-4E7B-B5E2-D40A29E1A2F8}"/>
                </a:ext>
              </a:extLst>
            </p:cNvPr>
            <p:cNvSpPr txBox="1"/>
            <p:nvPr/>
          </p:nvSpPr>
          <p:spPr>
            <a:xfrm>
              <a:off x="-119566" y="1611304"/>
              <a:ext cx="2099252" cy="30768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defTabSz="1219170">
                <a:spcBef>
                  <a:spcPct val="20000"/>
                </a:spcBef>
                <a:defRPr/>
              </a:pPr>
              <a:r>
                <a:rPr lang="en-US" sz="1333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gency FB" panose="020B0503020202020204" pitchFamily="34" charset="0"/>
                  <a:ea typeface="微软雅黑" panose="020B0503020204020204" pitchFamily="34" charset="-122"/>
                  <a:cs typeface="+mn-ea"/>
                  <a:sym typeface="Agency FB" panose="020B0503020202020204" pitchFamily="34" charset="0"/>
                </a:rPr>
                <a:t>There are many variations passages lorem ipsum available  majority alteration </a:t>
              </a:r>
              <a:endParaRPr lang="en-US" sz="1333" dirty="0">
                <a:solidFill>
                  <a:schemeClr val="tx1">
                    <a:lumMod val="65000"/>
                    <a:lumOff val="3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+mn-ea"/>
                <a:sym typeface="Agency FB" panose="020B0503020202020204" pitchFamily="34" charset="0"/>
              </a:endParaRPr>
            </a:p>
          </p:txBody>
        </p:sp>
        <p:sp>
          <p:nvSpPr>
            <p:cNvPr id="44" name="Rectangle 103">
              <a:extLst>
                <a:ext uri="{FF2B5EF4-FFF2-40B4-BE49-F238E27FC236}">
                  <a16:creationId xmlns:a16="http://schemas.microsoft.com/office/drawing/2014/main" xmlns="" id="{AA182DB1-CF21-4824-B83C-C274B0DAA082}"/>
                </a:ext>
              </a:extLst>
            </p:cNvPr>
            <p:cNvSpPr/>
            <p:nvPr/>
          </p:nvSpPr>
          <p:spPr>
            <a:xfrm>
              <a:off x="-119566" y="1420651"/>
              <a:ext cx="795891" cy="184666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r>
                <a:rPr lang="en-US" sz="1600" b="1" dirty="0">
                  <a:solidFill>
                    <a:schemeClr val="accent3"/>
                  </a:solidFill>
                  <a:latin typeface="Agency FB" panose="020B0503020202020204" pitchFamily="34" charset="0"/>
                  <a:ea typeface="微软雅黑" panose="020B0503020204020204" pitchFamily="34" charset="-122"/>
                  <a:cs typeface="+mn-ea"/>
                  <a:sym typeface="Agency FB" panose="020B0503020202020204" pitchFamily="34" charset="0"/>
                </a:rPr>
                <a:t>Title Goes Here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3912178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37946"/>
          <a:stretch/>
        </p:blipFill>
        <p:spPr>
          <a:xfrm>
            <a:off x="0" y="3057018"/>
            <a:ext cx="12192000" cy="3800982"/>
          </a:xfrm>
          <a:prstGeom prst="rect">
            <a:avLst/>
          </a:prstGeom>
        </p:spPr>
      </p:pic>
      <p:pic>
        <p:nvPicPr>
          <p:cNvPr id="38" name="图片 37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3617339"/>
            <a:ext cx="12192000" cy="3267456"/>
          </a:xfrm>
          <a:prstGeom prst="rect">
            <a:avLst/>
          </a:prstGeom>
        </p:spPr>
      </p:pic>
      <p:pic>
        <p:nvPicPr>
          <p:cNvPr id="75" name="图片 7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6472" b="61045"/>
          <a:stretch/>
        </p:blipFill>
        <p:spPr>
          <a:xfrm>
            <a:off x="0" y="0"/>
            <a:ext cx="12192000" cy="1377136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0"/>
            <a:ext cx="12192000" cy="219456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10618718" y="0"/>
            <a:ext cx="1573282" cy="1195061"/>
          </a:xfrm>
          <a:prstGeom prst="rect">
            <a:avLst/>
          </a:prstGeom>
        </p:spPr>
      </p:pic>
      <p:sp>
        <p:nvSpPr>
          <p:cNvPr id="54" name="任意多边形 53"/>
          <p:cNvSpPr/>
          <p:nvPr/>
        </p:nvSpPr>
        <p:spPr>
          <a:xfrm>
            <a:off x="6065438" y="3213751"/>
            <a:ext cx="3020" cy="316"/>
          </a:xfrm>
          <a:custGeom>
            <a:avLst/>
            <a:gdLst/>
            <a:ahLst/>
            <a:cxnLst/>
            <a:rect l="l" t="t" r="r" b="b"/>
            <a:pathLst>
              <a:path w="3020" h="316">
                <a:moveTo>
                  <a:pt x="1384" y="0"/>
                </a:moveTo>
                <a:lnTo>
                  <a:pt x="3020" y="0"/>
                </a:lnTo>
                <a:lnTo>
                  <a:pt x="0" y="316"/>
                </a:lnTo>
                <a:lnTo>
                  <a:pt x="1384" y="0"/>
                </a:lnTo>
                <a:close/>
              </a:path>
            </a:pathLst>
          </a:custGeom>
          <a:solidFill>
            <a:srgbClr val="9657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DengXian" panose="020F0502020204030204"/>
              <a:ea typeface="DengXian" panose="02010600030101010101" pitchFamily="2" charset="-122"/>
              <a:cs typeface="+mn-cs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9F8C878D-181F-43DE-9C89-B48BD4050482}"/>
              </a:ext>
            </a:extLst>
          </p:cNvPr>
          <p:cNvSpPr txBox="1"/>
          <p:nvPr/>
        </p:nvSpPr>
        <p:spPr>
          <a:xfrm>
            <a:off x="4041717" y="2179011"/>
            <a:ext cx="444750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0" dirty="0" smtClean="0">
                <a:latin typeface="禹卫书法行书简体&#10;" panose="02000603000000000000" pitchFamily="2" charset="-122"/>
                <a:ea typeface="禹卫书法行书简体&#10;" panose="02000603000000000000" pitchFamily="2" charset="-122"/>
              </a:rPr>
              <a:t>谢谢聆听</a:t>
            </a:r>
            <a:endParaRPr lang="zh-CN" altLang="en-US" sz="8000" dirty="0">
              <a:latin typeface="禹卫书法行书简体&#10;" panose="02000603000000000000" pitchFamily="2" charset="-122"/>
              <a:ea typeface="禹卫书法行书简体&#10;" panose="02000603000000000000" pitchFamily="2" charset="-122"/>
            </a:endParaRPr>
          </a:p>
        </p:txBody>
      </p:sp>
      <p:sp>
        <p:nvSpPr>
          <p:cNvPr id="19" name="圆角矩形 18"/>
          <p:cNvSpPr/>
          <p:nvPr/>
        </p:nvSpPr>
        <p:spPr>
          <a:xfrm>
            <a:off x="4095750" y="3773819"/>
            <a:ext cx="4000500" cy="499192"/>
          </a:xfrm>
          <a:prstGeom prst="roundRect">
            <a:avLst>
              <a:gd name="adj" fmla="val 50000"/>
            </a:avLst>
          </a:prstGeom>
          <a:blipFill dpi="0" rotWithShape="1">
            <a:blip r:embed="rId7"/>
            <a:srcRect/>
            <a:tile tx="-1612900" ty="-1123950" sx="100000" sy="100000" flip="none" algn="tl"/>
          </a:blipFill>
          <a:ln>
            <a:solidFill>
              <a:schemeClr val="accent1">
                <a:shade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4974189" y="4676283"/>
            <a:ext cx="258256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1600" b="1" i="0" u="none" strike="noStrike" kern="1200" cap="none" spc="300" normalizeH="0" baseline="0" noProof="0" dirty="0" smtClean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汇报人</a:t>
            </a:r>
            <a:r>
              <a:rPr kumimoji="1" lang="en-US" altLang="zh-CN" sz="1600" b="1" spc="3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:PowerPoint</a:t>
            </a:r>
            <a:endParaRPr kumimoji="1" lang="zh-CN" altLang="en-US" sz="1600" b="1" i="0" u="none" strike="noStrike" kern="1200" cap="none" spc="300" normalizeH="0" baseline="0" noProof="0" dirty="0">
              <a:ln>
                <a:noFill/>
              </a:ln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3" name="矩形 72"/>
          <p:cNvSpPr/>
          <p:nvPr/>
        </p:nvSpPr>
        <p:spPr>
          <a:xfrm>
            <a:off x="5015415" y="3840651"/>
            <a:ext cx="2161169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1600" b="0" i="0" u="none" strike="noStrike" kern="1200" cap="none" spc="30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XXX</a:t>
            </a:r>
            <a:r>
              <a:rPr kumimoji="1" lang="zh-CN" altLang="en-US" sz="1600" b="0" i="0" u="none" strike="noStrike" kern="1200" cap="none" spc="30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单位工作汇报</a:t>
            </a:r>
          </a:p>
        </p:txBody>
      </p:sp>
    </p:spTree>
    <p:extLst>
      <p:ext uri="{BB962C8B-B14F-4D97-AF65-F5344CB8AC3E}">
        <p14:creationId xmlns:p14="http://schemas.microsoft.com/office/powerpoint/2010/main" val="23004063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任意多边形 16"/>
          <p:cNvSpPr/>
          <p:nvPr/>
        </p:nvSpPr>
        <p:spPr>
          <a:xfrm>
            <a:off x="1719353" y="1253919"/>
            <a:ext cx="2925599" cy="4027999"/>
          </a:xfrm>
          <a:custGeom>
            <a:avLst/>
            <a:gdLst>
              <a:gd name="connsiteX0" fmla="*/ 117229 w 2925599"/>
              <a:gd name="connsiteY0" fmla="*/ 0 h 4027999"/>
              <a:gd name="connsiteX1" fmla="*/ 2808370 w 2925599"/>
              <a:gd name="connsiteY1" fmla="*/ 0 h 4027999"/>
              <a:gd name="connsiteX2" fmla="*/ 2925599 w 2925599"/>
              <a:gd name="connsiteY2" fmla="*/ 117229 h 4027999"/>
              <a:gd name="connsiteX3" fmla="*/ 2925599 w 2925599"/>
              <a:gd name="connsiteY3" fmla="*/ 3910770 h 4027999"/>
              <a:gd name="connsiteX4" fmla="*/ 2808370 w 2925599"/>
              <a:gd name="connsiteY4" fmla="*/ 4027999 h 4027999"/>
              <a:gd name="connsiteX5" fmla="*/ 117229 w 2925599"/>
              <a:gd name="connsiteY5" fmla="*/ 4027999 h 4027999"/>
              <a:gd name="connsiteX6" fmla="*/ 0 w 2925599"/>
              <a:gd name="connsiteY6" fmla="*/ 3910770 h 4027999"/>
              <a:gd name="connsiteX7" fmla="*/ 0 w 2925599"/>
              <a:gd name="connsiteY7" fmla="*/ 117229 h 4027999"/>
              <a:gd name="connsiteX8" fmla="*/ 117229 w 2925599"/>
              <a:gd name="connsiteY8" fmla="*/ 0 h 402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925599" h="4027999">
                <a:moveTo>
                  <a:pt x="117229" y="0"/>
                </a:moveTo>
                <a:lnTo>
                  <a:pt x="2808370" y="0"/>
                </a:lnTo>
                <a:cubicBezTo>
                  <a:pt x="2873114" y="0"/>
                  <a:pt x="2925599" y="52485"/>
                  <a:pt x="2925599" y="117229"/>
                </a:cubicBezTo>
                <a:lnTo>
                  <a:pt x="2925599" y="3910770"/>
                </a:lnTo>
                <a:cubicBezTo>
                  <a:pt x="2925599" y="3975514"/>
                  <a:pt x="2873114" y="4027999"/>
                  <a:pt x="2808370" y="4027999"/>
                </a:cubicBezTo>
                <a:lnTo>
                  <a:pt x="117229" y="4027999"/>
                </a:lnTo>
                <a:cubicBezTo>
                  <a:pt x="52485" y="4027999"/>
                  <a:pt x="0" y="3975514"/>
                  <a:pt x="0" y="3910770"/>
                </a:cubicBezTo>
                <a:lnTo>
                  <a:pt x="0" y="117229"/>
                </a:lnTo>
                <a:cubicBezTo>
                  <a:pt x="0" y="52485"/>
                  <a:pt x="52485" y="0"/>
                  <a:pt x="117229" y="0"/>
                </a:cubicBezTo>
                <a:close/>
              </a:path>
            </a:pathLst>
          </a:custGeom>
          <a:blipFill>
            <a:blip r:embed="rId3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DengXian" panose="020F0502020204030204"/>
              <a:ea typeface="DengXian" panose="02010600030101010101" pitchFamily="2" charset="-122"/>
              <a:cs typeface="+mn-cs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3627774" y="794789"/>
            <a:ext cx="782388" cy="1341748"/>
            <a:chOff x="1602623" y="3430715"/>
            <a:chExt cx="782388" cy="1341748"/>
          </a:xfrm>
        </p:grpSpPr>
        <p:pic>
          <p:nvPicPr>
            <p:cNvPr id="20" name="图片 19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1634"/>
            <a:stretch/>
          </p:blipFill>
          <p:spPr>
            <a:xfrm>
              <a:off x="1602623" y="3430715"/>
              <a:ext cx="782388" cy="1341748"/>
            </a:xfrm>
            <a:prstGeom prst="rect">
              <a:avLst/>
            </a:prstGeom>
          </p:spPr>
        </p:pic>
        <p:sp>
          <p:nvSpPr>
            <p:cNvPr id="21" name="矩形 20"/>
            <p:cNvSpPr/>
            <p:nvPr/>
          </p:nvSpPr>
          <p:spPr>
            <a:xfrm>
              <a:off x="1686041" y="3626190"/>
              <a:ext cx="615553" cy="874599"/>
            </a:xfrm>
            <a:prstGeom prst="rect">
              <a:avLst/>
            </a:prstGeom>
          </p:spPr>
          <p:txBody>
            <a:bodyPr vert="eaVert"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华文行楷" panose="02010800040101010101" pitchFamily="2" charset="-122"/>
                  <a:ea typeface="华文行楷" panose="02010800040101010101" pitchFamily="2" charset="-122"/>
                  <a:cs typeface="+mn-cs"/>
                </a:rPr>
                <a:t>目录</a:t>
              </a:r>
            </a:p>
          </p:txBody>
        </p:sp>
      </p:grpSp>
      <p:pic>
        <p:nvPicPr>
          <p:cNvPr id="15" name="图片 14">
            <a:extLst>
              <a:ext uri="{FF2B5EF4-FFF2-40B4-BE49-F238E27FC236}">
                <a16:creationId xmlns:a16="http://schemas.microsoft.com/office/drawing/2014/main" xmlns="" id="{29ADAC87-6816-4B2A-86BE-B8168EAE85B0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05846" y="1146854"/>
            <a:ext cx="685706" cy="637617"/>
          </a:xfrm>
          <a:prstGeom prst="rect">
            <a:avLst/>
          </a:prstGeom>
        </p:spPr>
      </p:pic>
      <p:pic>
        <p:nvPicPr>
          <p:cNvPr id="34" name="图片 33">
            <a:extLst>
              <a:ext uri="{FF2B5EF4-FFF2-40B4-BE49-F238E27FC236}">
                <a16:creationId xmlns:a16="http://schemas.microsoft.com/office/drawing/2014/main" xmlns="" id="{E490C17F-FDF7-4652-A7AB-126529A95148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05846" y="2237115"/>
            <a:ext cx="685706" cy="637617"/>
          </a:xfrm>
          <a:prstGeom prst="rect">
            <a:avLst/>
          </a:prstGeom>
        </p:spPr>
      </p:pic>
      <p:pic>
        <p:nvPicPr>
          <p:cNvPr id="35" name="图片 34">
            <a:extLst>
              <a:ext uri="{FF2B5EF4-FFF2-40B4-BE49-F238E27FC236}">
                <a16:creationId xmlns:a16="http://schemas.microsoft.com/office/drawing/2014/main" xmlns="" id="{2CAD4257-A5E0-4788-9756-F8BDAD4B31A5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05846" y="3327376"/>
            <a:ext cx="685706" cy="637617"/>
          </a:xfrm>
          <a:prstGeom prst="rect">
            <a:avLst/>
          </a:prstGeom>
        </p:spPr>
      </p:pic>
      <p:pic>
        <p:nvPicPr>
          <p:cNvPr id="36" name="图片 35">
            <a:extLst>
              <a:ext uri="{FF2B5EF4-FFF2-40B4-BE49-F238E27FC236}">
                <a16:creationId xmlns:a16="http://schemas.microsoft.com/office/drawing/2014/main" xmlns="" id="{C89FA0D6-81B4-4E30-9974-F5F6136B560E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05846" y="4417638"/>
            <a:ext cx="685706" cy="637617"/>
          </a:xfrm>
          <a:prstGeom prst="rect">
            <a:avLst/>
          </a:prstGeom>
        </p:spPr>
      </p:pic>
      <p:sp>
        <p:nvSpPr>
          <p:cNvPr id="16" name="矩形 15">
            <a:extLst>
              <a:ext uri="{FF2B5EF4-FFF2-40B4-BE49-F238E27FC236}">
                <a16:creationId xmlns:a16="http://schemas.microsoft.com/office/drawing/2014/main" xmlns="" id="{8AA2C827-043B-4206-964C-0462F5D419E5}"/>
              </a:ext>
            </a:extLst>
          </p:cNvPr>
          <p:cNvSpPr/>
          <p:nvPr/>
        </p:nvSpPr>
        <p:spPr>
          <a:xfrm>
            <a:off x="5920455" y="1280996"/>
            <a:ext cx="3877985" cy="369332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r>
              <a:rPr lang="zh-CN" altLang="en-US" spc="600" dirty="0">
                <a:solidFill>
                  <a:srgbClr val="845A2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点击此处添加详细标题内容</a:t>
            </a:r>
          </a:p>
        </p:txBody>
      </p:sp>
      <p:sp>
        <p:nvSpPr>
          <p:cNvPr id="37" name="矩形 36">
            <a:extLst>
              <a:ext uri="{FF2B5EF4-FFF2-40B4-BE49-F238E27FC236}">
                <a16:creationId xmlns:a16="http://schemas.microsoft.com/office/drawing/2014/main" xmlns="" id="{238F496A-D954-4569-9691-461F556DF853}"/>
              </a:ext>
            </a:extLst>
          </p:cNvPr>
          <p:cNvSpPr/>
          <p:nvPr/>
        </p:nvSpPr>
        <p:spPr>
          <a:xfrm>
            <a:off x="5920455" y="2371256"/>
            <a:ext cx="3877985" cy="369332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r>
              <a:rPr lang="zh-CN" altLang="en-US" spc="600" dirty="0">
                <a:solidFill>
                  <a:srgbClr val="845A2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点击此处添加详细标题内容</a:t>
            </a:r>
          </a:p>
        </p:txBody>
      </p:sp>
      <p:sp>
        <p:nvSpPr>
          <p:cNvPr id="38" name="矩形 37">
            <a:extLst>
              <a:ext uri="{FF2B5EF4-FFF2-40B4-BE49-F238E27FC236}">
                <a16:creationId xmlns:a16="http://schemas.microsoft.com/office/drawing/2014/main" xmlns="" id="{E85E58F4-33A4-4CA8-A25A-EC0FE44C9E4D}"/>
              </a:ext>
            </a:extLst>
          </p:cNvPr>
          <p:cNvSpPr/>
          <p:nvPr/>
        </p:nvSpPr>
        <p:spPr>
          <a:xfrm>
            <a:off x="5920455" y="3461516"/>
            <a:ext cx="3877985" cy="369332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r>
              <a:rPr lang="zh-CN" altLang="en-US" spc="600" dirty="0">
                <a:solidFill>
                  <a:srgbClr val="845A2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点击此处添加详细标题内容</a:t>
            </a:r>
          </a:p>
        </p:txBody>
      </p:sp>
      <p:sp>
        <p:nvSpPr>
          <p:cNvPr id="39" name="矩形 38">
            <a:extLst>
              <a:ext uri="{FF2B5EF4-FFF2-40B4-BE49-F238E27FC236}">
                <a16:creationId xmlns:a16="http://schemas.microsoft.com/office/drawing/2014/main" xmlns="" id="{41348CC0-0EEE-4AB5-93D9-CF58CE25445D}"/>
              </a:ext>
            </a:extLst>
          </p:cNvPr>
          <p:cNvSpPr/>
          <p:nvPr/>
        </p:nvSpPr>
        <p:spPr>
          <a:xfrm>
            <a:off x="5920455" y="4551776"/>
            <a:ext cx="3877985" cy="369332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r>
              <a:rPr lang="zh-CN" altLang="en-US" spc="600" dirty="0">
                <a:solidFill>
                  <a:srgbClr val="845A2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点击此处添加详细标题内容</a:t>
            </a:r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xmlns="" id="{6CD10CDB-C544-4E49-8C84-8F18CF17DAE5}"/>
              </a:ext>
            </a:extLst>
          </p:cNvPr>
          <p:cNvSpPr/>
          <p:nvPr/>
        </p:nvSpPr>
        <p:spPr>
          <a:xfrm>
            <a:off x="5302478" y="1193266"/>
            <a:ext cx="492443" cy="461665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/>
            <a:r>
              <a:rPr lang="zh-CN" altLang="en-US" sz="2400" dirty="0">
                <a:solidFill>
                  <a:srgbClr val="EAD4BA"/>
                </a:solidFill>
                <a:latin typeface="禹卫书法行书简体&#10;" panose="02000603000000000000" pitchFamily="2" charset="-122"/>
                <a:ea typeface="禹卫书法行书简体&#10;" panose="02000603000000000000" pitchFamily="2" charset="-122"/>
              </a:rPr>
              <a:t>壹</a:t>
            </a:r>
          </a:p>
        </p:txBody>
      </p:sp>
      <p:sp>
        <p:nvSpPr>
          <p:cNvPr id="42" name="矩形 41">
            <a:extLst>
              <a:ext uri="{FF2B5EF4-FFF2-40B4-BE49-F238E27FC236}">
                <a16:creationId xmlns:a16="http://schemas.microsoft.com/office/drawing/2014/main" xmlns="" id="{B329B07D-9E76-4347-AA40-4D4A05F3BF72}"/>
              </a:ext>
            </a:extLst>
          </p:cNvPr>
          <p:cNvSpPr/>
          <p:nvPr/>
        </p:nvSpPr>
        <p:spPr>
          <a:xfrm>
            <a:off x="5302478" y="2280266"/>
            <a:ext cx="492443" cy="461665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/>
            <a:r>
              <a:rPr lang="zh-CN" altLang="en-US" sz="2400" dirty="0">
                <a:solidFill>
                  <a:srgbClr val="EAD4BA"/>
                </a:solidFill>
                <a:latin typeface="禹卫书法行书简体&#10;" panose="02000603000000000000" pitchFamily="2" charset="-122"/>
                <a:ea typeface="禹卫书法行书简体&#10;" panose="02000603000000000000" pitchFamily="2" charset="-122"/>
              </a:rPr>
              <a:t>贰</a:t>
            </a:r>
          </a:p>
        </p:txBody>
      </p:sp>
      <p:sp>
        <p:nvSpPr>
          <p:cNvPr id="43" name="矩形 42">
            <a:extLst>
              <a:ext uri="{FF2B5EF4-FFF2-40B4-BE49-F238E27FC236}">
                <a16:creationId xmlns:a16="http://schemas.microsoft.com/office/drawing/2014/main" xmlns="" id="{521C39C5-37CB-4F6D-8ABF-5A4BC226DC5A}"/>
              </a:ext>
            </a:extLst>
          </p:cNvPr>
          <p:cNvSpPr/>
          <p:nvPr/>
        </p:nvSpPr>
        <p:spPr>
          <a:xfrm>
            <a:off x="5302478" y="3373785"/>
            <a:ext cx="492443" cy="461665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/>
            <a:r>
              <a:rPr lang="zh-CN" altLang="en-US" sz="2400" dirty="0">
                <a:solidFill>
                  <a:srgbClr val="EAD4BA"/>
                </a:solidFill>
                <a:latin typeface="禹卫书法行书简体&#10;" panose="02000603000000000000" pitchFamily="2" charset="-122"/>
                <a:ea typeface="禹卫书法行书简体&#10;" panose="02000603000000000000" pitchFamily="2" charset="-122"/>
              </a:rPr>
              <a:t>叁</a:t>
            </a:r>
          </a:p>
        </p:txBody>
      </p:sp>
      <p:sp>
        <p:nvSpPr>
          <p:cNvPr id="44" name="矩形 43">
            <a:extLst>
              <a:ext uri="{FF2B5EF4-FFF2-40B4-BE49-F238E27FC236}">
                <a16:creationId xmlns:a16="http://schemas.microsoft.com/office/drawing/2014/main" xmlns="" id="{A59759E0-3FE0-4DCC-9807-0831D0F59887}"/>
              </a:ext>
            </a:extLst>
          </p:cNvPr>
          <p:cNvSpPr/>
          <p:nvPr/>
        </p:nvSpPr>
        <p:spPr>
          <a:xfrm>
            <a:off x="5302478" y="4453654"/>
            <a:ext cx="492443" cy="461665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/>
            <a:r>
              <a:rPr lang="zh-CN" altLang="en-US" sz="2400" dirty="0">
                <a:solidFill>
                  <a:srgbClr val="EAD4BA"/>
                </a:solidFill>
                <a:latin typeface="禹卫书法行书简体&#10;" panose="02000603000000000000" pitchFamily="2" charset="-122"/>
                <a:ea typeface="禹卫书法行书简体&#10;" panose="02000603000000000000" pitchFamily="2" charset="-122"/>
              </a:rPr>
              <a:t>肆</a:t>
            </a:r>
          </a:p>
        </p:txBody>
      </p:sp>
      <p:pic>
        <p:nvPicPr>
          <p:cNvPr id="23" name="图片 22">
            <a:extLst>
              <a:ext uri="{FF2B5EF4-FFF2-40B4-BE49-F238E27FC236}">
                <a16:creationId xmlns:a16="http://schemas.microsoft.com/office/drawing/2014/main" xmlns="" id="{63488221-219C-461A-959D-109EDCB9003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339524" y="2740588"/>
            <a:ext cx="5816554" cy="53621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8846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35428" y="5878286"/>
            <a:ext cx="50978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整理发布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970638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extLst>
              <a:ext uri="{FF2B5EF4-FFF2-40B4-BE49-F238E27FC236}">
                <a16:creationId xmlns:a16="http://schemas.microsoft.com/office/drawing/2014/main" xmlns="" id="{5330880E-4E15-4FCE-8993-AF2E9CC7480E}"/>
              </a:ext>
            </a:extLst>
          </p:cNvPr>
          <p:cNvSpPr/>
          <p:nvPr/>
        </p:nvSpPr>
        <p:spPr>
          <a:xfrm>
            <a:off x="748788" y="189407"/>
            <a:ext cx="418576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spc="600" dirty="0">
                <a:solidFill>
                  <a:srgbClr val="845A2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点击此处添加详细标题内容</a:t>
            </a:r>
          </a:p>
        </p:txBody>
      </p:sp>
      <p:grpSp>
        <p:nvGrpSpPr>
          <p:cNvPr id="16" name="Group 86">
            <a:extLst>
              <a:ext uri="{FF2B5EF4-FFF2-40B4-BE49-F238E27FC236}">
                <a16:creationId xmlns:a16="http://schemas.microsoft.com/office/drawing/2014/main" xmlns="" id="{3CBA7B87-9C0E-4212-AFBB-416462312B0E}"/>
              </a:ext>
            </a:extLst>
          </p:cNvPr>
          <p:cNvGrpSpPr/>
          <p:nvPr/>
        </p:nvGrpSpPr>
        <p:grpSpPr>
          <a:xfrm>
            <a:off x="4973230" y="1226434"/>
            <a:ext cx="2245540" cy="2250096"/>
            <a:chOff x="4973230" y="2009875"/>
            <a:chExt cx="2245540" cy="2250096"/>
          </a:xfrm>
          <a:solidFill>
            <a:schemeClr val="tx2">
              <a:lumMod val="90000"/>
              <a:lumOff val="10000"/>
            </a:schemeClr>
          </a:solidFill>
        </p:grpSpPr>
        <p:sp>
          <p:nvSpPr>
            <p:cNvPr id="17" name="Oval 255">
              <a:extLst>
                <a:ext uri="{FF2B5EF4-FFF2-40B4-BE49-F238E27FC236}">
                  <a16:creationId xmlns:a16="http://schemas.microsoft.com/office/drawing/2014/main" xmlns="" id="{A8C1CFB8-16B1-451F-9DCF-14364C05CDD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73230" y="2009875"/>
              <a:ext cx="2245540" cy="2250096"/>
            </a:xfrm>
            <a:prstGeom prst="ellipse">
              <a:avLst/>
            </a:prstGeom>
            <a:noFill/>
            <a:ln w="76200">
              <a:solidFill>
                <a:schemeClr val="tx2">
                  <a:lumMod val="90000"/>
                  <a:lumOff val="10000"/>
                </a:schemeClr>
              </a:solidFill>
            </a:ln>
            <a:extLst/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343941"/>
                </a:solidFill>
                <a:effectLst/>
                <a:uLnTx/>
                <a:uFillTx/>
                <a:latin typeface="Agency FB" panose="020B0503020202020204" pitchFamily="34" charset="0"/>
                <a:ea typeface="微软雅黑" panose="020B0503020204020204" pitchFamily="34" charset="-122"/>
                <a:cs typeface="+mn-ea"/>
                <a:sym typeface="Agency FB" panose="020B0503020202020204" pitchFamily="34" charset="0"/>
              </a:endParaRPr>
            </a:p>
          </p:txBody>
        </p:sp>
        <p:sp>
          <p:nvSpPr>
            <p:cNvPr id="18" name="Oval 5">
              <a:extLst>
                <a:ext uri="{FF2B5EF4-FFF2-40B4-BE49-F238E27FC236}">
                  <a16:creationId xmlns:a16="http://schemas.microsoft.com/office/drawing/2014/main" xmlns="" id="{E3F0B646-F4DF-4E2D-BD9E-83A793B113E5}"/>
                </a:ext>
              </a:extLst>
            </p:cNvPr>
            <p:cNvSpPr/>
            <p:nvPr/>
          </p:nvSpPr>
          <p:spPr>
            <a:xfrm>
              <a:off x="5135867" y="3095552"/>
              <a:ext cx="91440" cy="9144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gency FB" panose="020B0503020202020204" pitchFamily="34" charset="0"/>
                <a:ea typeface="微软雅黑" panose="020B0503020204020204" pitchFamily="34" charset="-122"/>
                <a:cs typeface="+mn-ea"/>
                <a:sym typeface="Agency FB" panose="020B0503020202020204" pitchFamily="34" charset="0"/>
              </a:endParaRPr>
            </a:p>
          </p:txBody>
        </p:sp>
        <p:sp>
          <p:nvSpPr>
            <p:cNvPr id="19" name="Oval 7">
              <a:extLst>
                <a:ext uri="{FF2B5EF4-FFF2-40B4-BE49-F238E27FC236}">
                  <a16:creationId xmlns:a16="http://schemas.microsoft.com/office/drawing/2014/main" xmlns="" id="{2FFC8C53-C448-4814-9037-04CA56824C15}"/>
                </a:ext>
              </a:extLst>
            </p:cNvPr>
            <p:cNvSpPr/>
            <p:nvPr/>
          </p:nvSpPr>
          <p:spPr>
            <a:xfrm>
              <a:off x="6056629" y="4004588"/>
              <a:ext cx="91440" cy="9144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gency FB" panose="020B0503020202020204" pitchFamily="34" charset="0"/>
                <a:ea typeface="微软雅黑" panose="020B0503020204020204" pitchFamily="34" charset="-122"/>
                <a:cs typeface="+mn-ea"/>
                <a:sym typeface="Agency FB" panose="020B0503020202020204" pitchFamily="34" charset="0"/>
              </a:endParaRPr>
            </a:p>
          </p:txBody>
        </p:sp>
        <p:sp>
          <p:nvSpPr>
            <p:cNvPr id="20" name="Oval 9">
              <a:extLst>
                <a:ext uri="{FF2B5EF4-FFF2-40B4-BE49-F238E27FC236}">
                  <a16:creationId xmlns:a16="http://schemas.microsoft.com/office/drawing/2014/main" xmlns="" id="{0498CFCA-CF9E-44BC-8D4F-E8C1C6F9A8FB}"/>
                </a:ext>
              </a:extLst>
            </p:cNvPr>
            <p:cNvSpPr/>
            <p:nvPr/>
          </p:nvSpPr>
          <p:spPr>
            <a:xfrm>
              <a:off x="5589904" y="3883938"/>
              <a:ext cx="91440" cy="9144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gency FB" panose="020B0503020202020204" pitchFamily="34" charset="0"/>
                <a:ea typeface="微软雅黑" panose="020B0503020204020204" pitchFamily="34" charset="-122"/>
                <a:cs typeface="+mn-ea"/>
                <a:sym typeface="Agency FB" panose="020B0503020202020204" pitchFamily="34" charset="0"/>
              </a:endParaRPr>
            </a:p>
          </p:txBody>
        </p:sp>
        <p:sp>
          <p:nvSpPr>
            <p:cNvPr id="21" name="Oval 10">
              <a:extLst>
                <a:ext uri="{FF2B5EF4-FFF2-40B4-BE49-F238E27FC236}">
                  <a16:creationId xmlns:a16="http://schemas.microsoft.com/office/drawing/2014/main" xmlns="" id="{0F0B7E7B-86B8-41D9-AC95-86FA63E51A55}"/>
                </a:ext>
              </a:extLst>
            </p:cNvPr>
            <p:cNvSpPr/>
            <p:nvPr/>
          </p:nvSpPr>
          <p:spPr>
            <a:xfrm>
              <a:off x="5250179" y="3544213"/>
              <a:ext cx="91440" cy="9144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gency FB" panose="020B0503020202020204" pitchFamily="34" charset="0"/>
                <a:ea typeface="微软雅黑" panose="020B0503020204020204" pitchFamily="34" charset="-122"/>
                <a:cs typeface="+mn-ea"/>
                <a:sym typeface="Agency FB" panose="020B0503020202020204" pitchFamily="34" charset="0"/>
              </a:endParaRPr>
            </a:p>
          </p:txBody>
        </p:sp>
        <p:sp>
          <p:nvSpPr>
            <p:cNvPr id="22" name="Oval 13">
              <a:extLst>
                <a:ext uri="{FF2B5EF4-FFF2-40B4-BE49-F238E27FC236}">
                  <a16:creationId xmlns:a16="http://schemas.microsoft.com/office/drawing/2014/main" xmlns="" id="{822A94F8-5398-4E84-915E-39EC5B129742}"/>
                </a:ext>
              </a:extLst>
            </p:cNvPr>
            <p:cNvSpPr/>
            <p:nvPr/>
          </p:nvSpPr>
          <p:spPr>
            <a:xfrm flipH="1">
              <a:off x="6964690" y="3092870"/>
              <a:ext cx="91440" cy="9144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gency FB" panose="020B0503020202020204" pitchFamily="34" charset="0"/>
                <a:ea typeface="微软雅黑" panose="020B0503020204020204" pitchFamily="34" charset="-122"/>
                <a:cs typeface="+mn-ea"/>
                <a:sym typeface="Agency FB" panose="020B0503020202020204" pitchFamily="34" charset="0"/>
              </a:endParaRPr>
            </a:p>
          </p:txBody>
        </p:sp>
        <p:sp>
          <p:nvSpPr>
            <p:cNvPr id="23" name="Oval 15">
              <a:extLst>
                <a:ext uri="{FF2B5EF4-FFF2-40B4-BE49-F238E27FC236}">
                  <a16:creationId xmlns:a16="http://schemas.microsoft.com/office/drawing/2014/main" xmlns="" id="{D2ED6A7F-9D9A-47B0-A383-8AE463B7AAD8}"/>
                </a:ext>
              </a:extLst>
            </p:cNvPr>
            <p:cNvSpPr/>
            <p:nvPr/>
          </p:nvSpPr>
          <p:spPr>
            <a:xfrm flipH="1">
              <a:off x="6510653" y="3881256"/>
              <a:ext cx="91440" cy="9144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gency FB" panose="020B0503020202020204" pitchFamily="34" charset="0"/>
                <a:ea typeface="微软雅黑" panose="020B0503020204020204" pitchFamily="34" charset="-122"/>
                <a:cs typeface="+mn-ea"/>
                <a:sym typeface="Agency FB" panose="020B0503020202020204" pitchFamily="34" charset="0"/>
              </a:endParaRPr>
            </a:p>
          </p:txBody>
        </p:sp>
        <p:sp>
          <p:nvSpPr>
            <p:cNvPr id="24" name="Oval 16">
              <a:extLst>
                <a:ext uri="{FF2B5EF4-FFF2-40B4-BE49-F238E27FC236}">
                  <a16:creationId xmlns:a16="http://schemas.microsoft.com/office/drawing/2014/main" xmlns="" id="{A8370771-333E-4581-8289-1E71E6C63F3E}"/>
                </a:ext>
              </a:extLst>
            </p:cNvPr>
            <p:cNvSpPr/>
            <p:nvPr/>
          </p:nvSpPr>
          <p:spPr>
            <a:xfrm flipH="1">
              <a:off x="6850378" y="3541531"/>
              <a:ext cx="91440" cy="9144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gency FB" panose="020B0503020202020204" pitchFamily="34" charset="0"/>
                <a:ea typeface="微软雅黑" panose="020B0503020204020204" pitchFamily="34" charset="-122"/>
                <a:cs typeface="+mn-ea"/>
                <a:sym typeface="Agency FB" panose="020B0503020202020204" pitchFamily="34" charset="0"/>
              </a:endParaRPr>
            </a:p>
          </p:txBody>
        </p:sp>
        <p:sp>
          <p:nvSpPr>
            <p:cNvPr id="25" name="Oval 18">
              <a:extLst>
                <a:ext uri="{FF2B5EF4-FFF2-40B4-BE49-F238E27FC236}">
                  <a16:creationId xmlns:a16="http://schemas.microsoft.com/office/drawing/2014/main" xmlns="" id="{E9C0D0C8-0A26-43BF-B9E9-57AA63E9832D}"/>
                </a:ext>
              </a:extLst>
            </p:cNvPr>
            <p:cNvSpPr/>
            <p:nvPr/>
          </p:nvSpPr>
          <p:spPr>
            <a:xfrm rot="16200000" flipH="1">
              <a:off x="6056142" y="2169427"/>
              <a:ext cx="91440" cy="9144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gency FB" panose="020B0503020202020204" pitchFamily="34" charset="0"/>
                <a:ea typeface="微软雅黑" panose="020B0503020204020204" pitchFamily="34" charset="-122"/>
                <a:cs typeface="+mn-ea"/>
                <a:sym typeface="Agency FB" panose="020B0503020202020204" pitchFamily="34" charset="0"/>
              </a:endParaRPr>
            </a:p>
          </p:txBody>
        </p:sp>
        <p:sp>
          <p:nvSpPr>
            <p:cNvPr id="26" name="Oval 20">
              <a:extLst>
                <a:ext uri="{FF2B5EF4-FFF2-40B4-BE49-F238E27FC236}">
                  <a16:creationId xmlns:a16="http://schemas.microsoft.com/office/drawing/2014/main" xmlns="" id="{7C39229E-C7F8-4A46-AEC4-C1646704A63C}"/>
                </a:ext>
              </a:extLst>
            </p:cNvPr>
            <p:cNvSpPr/>
            <p:nvPr/>
          </p:nvSpPr>
          <p:spPr>
            <a:xfrm rot="16200000" flipH="1">
              <a:off x="6844528" y="2623464"/>
              <a:ext cx="91440" cy="9144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gency FB" panose="020B0503020202020204" pitchFamily="34" charset="0"/>
                <a:ea typeface="微软雅黑" panose="020B0503020204020204" pitchFamily="34" charset="-122"/>
                <a:cs typeface="+mn-ea"/>
                <a:sym typeface="Agency FB" panose="020B0503020202020204" pitchFamily="34" charset="0"/>
              </a:endParaRPr>
            </a:p>
          </p:txBody>
        </p:sp>
        <p:sp>
          <p:nvSpPr>
            <p:cNvPr id="27" name="Oval 21">
              <a:extLst>
                <a:ext uri="{FF2B5EF4-FFF2-40B4-BE49-F238E27FC236}">
                  <a16:creationId xmlns:a16="http://schemas.microsoft.com/office/drawing/2014/main" xmlns="" id="{59E51329-BD81-4EF4-A34C-2CD147D86530}"/>
                </a:ext>
              </a:extLst>
            </p:cNvPr>
            <p:cNvSpPr/>
            <p:nvPr/>
          </p:nvSpPr>
          <p:spPr>
            <a:xfrm rot="16200000" flipH="1">
              <a:off x="6504803" y="2283739"/>
              <a:ext cx="91440" cy="9144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gency FB" panose="020B0503020202020204" pitchFamily="34" charset="0"/>
                <a:ea typeface="微软雅黑" panose="020B0503020204020204" pitchFamily="34" charset="-122"/>
                <a:cs typeface="+mn-ea"/>
                <a:sym typeface="Agency FB" panose="020B0503020202020204" pitchFamily="34" charset="0"/>
              </a:endParaRPr>
            </a:p>
          </p:txBody>
        </p:sp>
        <p:sp>
          <p:nvSpPr>
            <p:cNvPr id="28" name="Oval 25">
              <a:extLst>
                <a:ext uri="{FF2B5EF4-FFF2-40B4-BE49-F238E27FC236}">
                  <a16:creationId xmlns:a16="http://schemas.microsoft.com/office/drawing/2014/main" xmlns="" id="{30BFCEAE-0D0F-4BCE-A425-3F0664870BA5}"/>
                </a:ext>
              </a:extLst>
            </p:cNvPr>
            <p:cNvSpPr/>
            <p:nvPr/>
          </p:nvSpPr>
          <p:spPr>
            <a:xfrm rot="5400000">
              <a:off x="5255056" y="2623464"/>
              <a:ext cx="91440" cy="9144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gency FB" panose="020B0503020202020204" pitchFamily="34" charset="0"/>
                <a:ea typeface="微软雅黑" panose="020B0503020204020204" pitchFamily="34" charset="-122"/>
                <a:cs typeface="+mn-ea"/>
                <a:sym typeface="Agency FB" panose="020B0503020202020204" pitchFamily="34" charset="0"/>
              </a:endParaRPr>
            </a:p>
          </p:txBody>
        </p:sp>
        <p:sp>
          <p:nvSpPr>
            <p:cNvPr id="29" name="Oval 26">
              <a:extLst>
                <a:ext uri="{FF2B5EF4-FFF2-40B4-BE49-F238E27FC236}">
                  <a16:creationId xmlns:a16="http://schemas.microsoft.com/office/drawing/2014/main" xmlns="" id="{BD920AE4-3652-474C-B76C-49A113512F0D}"/>
                </a:ext>
              </a:extLst>
            </p:cNvPr>
            <p:cNvSpPr/>
            <p:nvPr/>
          </p:nvSpPr>
          <p:spPr>
            <a:xfrm rot="5400000">
              <a:off x="5594781" y="2283739"/>
              <a:ext cx="91440" cy="9144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gency FB" panose="020B0503020202020204" pitchFamily="34" charset="0"/>
                <a:ea typeface="微软雅黑" panose="020B0503020204020204" pitchFamily="34" charset="-122"/>
                <a:cs typeface="+mn-ea"/>
                <a:sym typeface="Agency FB" panose="020B0503020202020204" pitchFamily="34" charset="0"/>
              </a:endParaRPr>
            </a:p>
          </p:txBody>
        </p:sp>
        <p:sp>
          <p:nvSpPr>
            <p:cNvPr id="30" name="Rounded Rectangle 33">
              <a:extLst>
                <a:ext uri="{FF2B5EF4-FFF2-40B4-BE49-F238E27FC236}">
                  <a16:creationId xmlns:a16="http://schemas.microsoft.com/office/drawing/2014/main" xmlns="" id="{B9AB40FD-53B6-43C6-8627-8F204DF00E18}"/>
                </a:ext>
              </a:extLst>
            </p:cNvPr>
            <p:cNvSpPr/>
            <p:nvPr/>
          </p:nvSpPr>
          <p:spPr>
            <a:xfrm rot="6840000">
              <a:off x="6403481" y="2915201"/>
              <a:ext cx="45720" cy="731520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gency FB" panose="020B0503020202020204" pitchFamily="34" charset="0"/>
                <a:ea typeface="微软雅黑" panose="020B0503020204020204" pitchFamily="34" charset="-122"/>
                <a:cs typeface="+mn-ea"/>
                <a:sym typeface="Agency FB" panose="020B0503020202020204" pitchFamily="34" charset="0"/>
              </a:endParaRPr>
            </a:p>
          </p:txBody>
        </p:sp>
        <p:sp>
          <p:nvSpPr>
            <p:cNvPr id="31" name="Rounded Rectangle 34">
              <a:extLst>
                <a:ext uri="{FF2B5EF4-FFF2-40B4-BE49-F238E27FC236}">
                  <a16:creationId xmlns:a16="http://schemas.microsoft.com/office/drawing/2014/main" xmlns="" id="{2C5B52B5-EE5B-43B1-856A-15304783402C}"/>
                </a:ext>
              </a:extLst>
            </p:cNvPr>
            <p:cNvSpPr/>
            <p:nvPr/>
          </p:nvSpPr>
          <p:spPr>
            <a:xfrm rot="14926030" flipH="1">
              <a:off x="5750778" y="2944700"/>
              <a:ext cx="91440" cy="607102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gency FB" panose="020B0503020202020204" pitchFamily="34" charset="0"/>
                <a:ea typeface="微软雅黑" panose="020B0503020204020204" pitchFamily="34" charset="-122"/>
                <a:cs typeface="+mn-ea"/>
                <a:sym typeface="Agency FB" panose="020B0503020202020204" pitchFamily="34" charset="0"/>
              </a:endParaRPr>
            </a:p>
          </p:txBody>
        </p:sp>
        <p:sp>
          <p:nvSpPr>
            <p:cNvPr id="32" name="Rounded Rectangle 35">
              <a:extLst>
                <a:ext uri="{FF2B5EF4-FFF2-40B4-BE49-F238E27FC236}">
                  <a16:creationId xmlns:a16="http://schemas.microsoft.com/office/drawing/2014/main" xmlns="" id="{5E4F4EBC-9E3C-4A5A-A357-CC3397633DCF}"/>
                </a:ext>
              </a:extLst>
            </p:cNvPr>
            <p:cNvSpPr/>
            <p:nvPr/>
          </p:nvSpPr>
          <p:spPr>
            <a:xfrm rot="18900000" flipH="1">
              <a:off x="5797416" y="2428760"/>
              <a:ext cx="18288" cy="822960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gency FB" panose="020B0503020202020204" pitchFamily="34" charset="0"/>
                <a:ea typeface="微软雅黑" panose="020B0503020204020204" pitchFamily="34" charset="-122"/>
                <a:cs typeface="+mn-ea"/>
                <a:sym typeface="Agency FB" panose="020B0503020202020204" pitchFamily="34" charset="0"/>
              </a:endParaRPr>
            </a:p>
          </p:txBody>
        </p:sp>
        <p:sp>
          <p:nvSpPr>
            <p:cNvPr id="33" name="Oval 32">
              <a:extLst>
                <a:ext uri="{FF2B5EF4-FFF2-40B4-BE49-F238E27FC236}">
                  <a16:creationId xmlns:a16="http://schemas.microsoft.com/office/drawing/2014/main" xmlns="" id="{81C5D422-6A4B-476B-B8A0-8CF7AF263FC4}"/>
                </a:ext>
              </a:extLst>
            </p:cNvPr>
            <p:cNvSpPr/>
            <p:nvPr/>
          </p:nvSpPr>
          <p:spPr>
            <a:xfrm>
              <a:off x="6004556" y="3039091"/>
              <a:ext cx="182880" cy="182880"/>
            </a:xfrm>
            <a:prstGeom prst="ellipse">
              <a:avLst/>
            </a:prstGeom>
            <a:grpFill/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gency FB" panose="020B0503020202020204" pitchFamily="34" charset="0"/>
                <a:ea typeface="微软雅黑" panose="020B0503020204020204" pitchFamily="34" charset="-122"/>
                <a:cs typeface="+mn-ea"/>
                <a:sym typeface="Agency FB" panose="020B0503020202020204" pitchFamily="34" charset="0"/>
              </a:endParaRPr>
            </a:p>
          </p:txBody>
        </p:sp>
      </p:grpSp>
      <p:grpSp>
        <p:nvGrpSpPr>
          <p:cNvPr id="34" name="Group 85">
            <a:extLst>
              <a:ext uri="{FF2B5EF4-FFF2-40B4-BE49-F238E27FC236}">
                <a16:creationId xmlns:a16="http://schemas.microsoft.com/office/drawing/2014/main" xmlns="" id="{FE9CFB73-62FB-48BB-BAAE-9BF9F217E207}"/>
              </a:ext>
            </a:extLst>
          </p:cNvPr>
          <p:cNvGrpSpPr/>
          <p:nvPr/>
        </p:nvGrpSpPr>
        <p:grpSpPr>
          <a:xfrm>
            <a:off x="1780087" y="1226434"/>
            <a:ext cx="2245540" cy="2250096"/>
            <a:chOff x="1780087" y="2009875"/>
            <a:chExt cx="2245540" cy="2250096"/>
          </a:xfrm>
          <a:solidFill>
            <a:schemeClr val="tx2">
              <a:lumMod val="90000"/>
              <a:lumOff val="10000"/>
            </a:schemeClr>
          </a:solidFill>
        </p:grpSpPr>
        <p:sp>
          <p:nvSpPr>
            <p:cNvPr id="35" name="Oval 255">
              <a:extLst>
                <a:ext uri="{FF2B5EF4-FFF2-40B4-BE49-F238E27FC236}">
                  <a16:creationId xmlns:a16="http://schemas.microsoft.com/office/drawing/2014/main" xmlns="" id="{EFD700D8-6212-49EF-A79A-60E85F45422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80087" y="2009875"/>
              <a:ext cx="2245540" cy="2250096"/>
            </a:xfrm>
            <a:prstGeom prst="ellipse">
              <a:avLst/>
            </a:prstGeom>
            <a:noFill/>
            <a:ln w="76200">
              <a:solidFill>
                <a:schemeClr val="tx2">
                  <a:lumMod val="90000"/>
                  <a:lumOff val="10000"/>
                </a:schemeClr>
              </a:solidFill>
            </a:ln>
            <a:extLst/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343941"/>
                </a:solidFill>
                <a:effectLst/>
                <a:uLnTx/>
                <a:uFillTx/>
                <a:latin typeface="Agency FB" panose="020B0503020202020204" pitchFamily="34" charset="0"/>
                <a:ea typeface="微软雅黑" panose="020B0503020204020204" pitchFamily="34" charset="-122"/>
                <a:cs typeface="+mn-ea"/>
                <a:sym typeface="Agency FB" panose="020B0503020202020204" pitchFamily="34" charset="0"/>
              </a:endParaRPr>
            </a:p>
          </p:txBody>
        </p:sp>
        <p:sp>
          <p:nvSpPr>
            <p:cNvPr id="36" name="Oval 39">
              <a:extLst>
                <a:ext uri="{FF2B5EF4-FFF2-40B4-BE49-F238E27FC236}">
                  <a16:creationId xmlns:a16="http://schemas.microsoft.com/office/drawing/2014/main" xmlns="" id="{A0758522-1039-4DAA-AD56-CBEC7385FCDF}"/>
                </a:ext>
              </a:extLst>
            </p:cNvPr>
            <p:cNvSpPr/>
            <p:nvPr/>
          </p:nvSpPr>
          <p:spPr>
            <a:xfrm>
              <a:off x="1942724" y="3095552"/>
              <a:ext cx="91440" cy="9144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gency FB" panose="020B0503020202020204" pitchFamily="34" charset="0"/>
                <a:ea typeface="微软雅黑" panose="020B0503020204020204" pitchFamily="34" charset="-122"/>
                <a:cs typeface="+mn-ea"/>
                <a:sym typeface="Agency FB" panose="020B0503020202020204" pitchFamily="34" charset="0"/>
              </a:endParaRPr>
            </a:p>
          </p:txBody>
        </p:sp>
        <p:sp>
          <p:nvSpPr>
            <p:cNvPr id="37" name="Oval 40">
              <a:extLst>
                <a:ext uri="{FF2B5EF4-FFF2-40B4-BE49-F238E27FC236}">
                  <a16:creationId xmlns:a16="http://schemas.microsoft.com/office/drawing/2014/main" xmlns="" id="{76C95FC6-6105-4BCD-BDE4-816F3269B077}"/>
                </a:ext>
              </a:extLst>
            </p:cNvPr>
            <p:cNvSpPr/>
            <p:nvPr/>
          </p:nvSpPr>
          <p:spPr>
            <a:xfrm>
              <a:off x="2863486" y="4004588"/>
              <a:ext cx="91440" cy="9144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gency FB" panose="020B0503020202020204" pitchFamily="34" charset="0"/>
                <a:ea typeface="微软雅黑" panose="020B0503020204020204" pitchFamily="34" charset="-122"/>
                <a:cs typeface="+mn-ea"/>
                <a:sym typeface="Agency FB" panose="020B0503020202020204" pitchFamily="34" charset="0"/>
              </a:endParaRPr>
            </a:p>
          </p:txBody>
        </p:sp>
        <p:sp>
          <p:nvSpPr>
            <p:cNvPr id="38" name="Oval 41">
              <a:extLst>
                <a:ext uri="{FF2B5EF4-FFF2-40B4-BE49-F238E27FC236}">
                  <a16:creationId xmlns:a16="http://schemas.microsoft.com/office/drawing/2014/main" xmlns="" id="{7EA90D82-2B81-40FF-ABDC-32D7A624B5ED}"/>
                </a:ext>
              </a:extLst>
            </p:cNvPr>
            <p:cNvSpPr/>
            <p:nvPr/>
          </p:nvSpPr>
          <p:spPr>
            <a:xfrm>
              <a:off x="2396761" y="3883938"/>
              <a:ext cx="91440" cy="9144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gency FB" panose="020B0503020202020204" pitchFamily="34" charset="0"/>
                <a:ea typeface="微软雅黑" panose="020B0503020204020204" pitchFamily="34" charset="-122"/>
                <a:cs typeface="+mn-ea"/>
                <a:sym typeface="Agency FB" panose="020B0503020202020204" pitchFamily="34" charset="0"/>
              </a:endParaRPr>
            </a:p>
          </p:txBody>
        </p:sp>
        <p:sp>
          <p:nvSpPr>
            <p:cNvPr id="39" name="Oval 42">
              <a:extLst>
                <a:ext uri="{FF2B5EF4-FFF2-40B4-BE49-F238E27FC236}">
                  <a16:creationId xmlns:a16="http://schemas.microsoft.com/office/drawing/2014/main" xmlns="" id="{A68A8680-342B-4C50-BD4B-28192E2DA2DA}"/>
                </a:ext>
              </a:extLst>
            </p:cNvPr>
            <p:cNvSpPr/>
            <p:nvPr/>
          </p:nvSpPr>
          <p:spPr>
            <a:xfrm>
              <a:off x="2057036" y="3544213"/>
              <a:ext cx="91440" cy="9144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gency FB" panose="020B0503020202020204" pitchFamily="34" charset="0"/>
                <a:ea typeface="微软雅黑" panose="020B0503020204020204" pitchFamily="34" charset="-122"/>
                <a:cs typeface="+mn-ea"/>
                <a:sym typeface="Agency FB" panose="020B0503020202020204" pitchFamily="34" charset="0"/>
              </a:endParaRPr>
            </a:p>
          </p:txBody>
        </p:sp>
        <p:sp>
          <p:nvSpPr>
            <p:cNvPr id="40" name="Oval 43">
              <a:extLst>
                <a:ext uri="{FF2B5EF4-FFF2-40B4-BE49-F238E27FC236}">
                  <a16:creationId xmlns:a16="http://schemas.microsoft.com/office/drawing/2014/main" xmlns="" id="{185831DF-5809-477B-B081-21752D4DBEEE}"/>
                </a:ext>
              </a:extLst>
            </p:cNvPr>
            <p:cNvSpPr/>
            <p:nvPr/>
          </p:nvSpPr>
          <p:spPr>
            <a:xfrm flipH="1">
              <a:off x="3771547" y="3092870"/>
              <a:ext cx="91440" cy="9144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gency FB" panose="020B0503020202020204" pitchFamily="34" charset="0"/>
                <a:ea typeface="微软雅黑" panose="020B0503020204020204" pitchFamily="34" charset="-122"/>
                <a:cs typeface="+mn-ea"/>
                <a:sym typeface="Agency FB" panose="020B0503020202020204" pitchFamily="34" charset="0"/>
              </a:endParaRPr>
            </a:p>
          </p:txBody>
        </p:sp>
        <p:sp>
          <p:nvSpPr>
            <p:cNvPr id="41" name="Oval 44">
              <a:extLst>
                <a:ext uri="{FF2B5EF4-FFF2-40B4-BE49-F238E27FC236}">
                  <a16:creationId xmlns:a16="http://schemas.microsoft.com/office/drawing/2014/main" xmlns="" id="{B702DE70-6895-4BB4-BF66-F8373760445C}"/>
                </a:ext>
              </a:extLst>
            </p:cNvPr>
            <p:cNvSpPr/>
            <p:nvPr/>
          </p:nvSpPr>
          <p:spPr>
            <a:xfrm flipH="1">
              <a:off x="3317510" y="3881256"/>
              <a:ext cx="91440" cy="9144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gency FB" panose="020B0503020202020204" pitchFamily="34" charset="0"/>
                <a:ea typeface="微软雅黑" panose="020B0503020204020204" pitchFamily="34" charset="-122"/>
                <a:cs typeface="+mn-ea"/>
                <a:sym typeface="Agency FB" panose="020B0503020202020204" pitchFamily="34" charset="0"/>
              </a:endParaRPr>
            </a:p>
          </p:txBody>
        </p:sp>
        <p:sp>
          <p:nvSpPr>
            <p:cNvPr id="42" name="Oval 45">
              <a:extLst>
                <a:ext uri="{FF2B5EF4-FFF2-40B4-BE49-F238E27FC236}">
                  <a16:creationId xmlns:a16="http://schemas.microsoft.com/office/drawing/2014/main" xmlns="" id="{AA26D8C9-886B-4991-ADA9-32B58608761F}"/>
                </a:ext>
              </a:extLst>
            </p:cNvPr>
            <p:cNvSpPr/>
            <p:nvPr/>
          </p:nvSpPr>
          <p:spPr>
            <a:xfrm flipH="1">
              <a:off x="3657235" y="3541531"/>
              <a:ext cx="91440" cy="9144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gency FB" panose="020B0503020202020204" pitchFamily="34" charset="0"/>
                <a:ea typeface="微软雅黑" panose="020B0503020204020204" pitchFamily="34" charset="-122"/>
                <a:cs typeface="+mn-ea"/>
                <a:sym typeface="Agency FB" panose="020B0503020202020204" pitchFamily="34" charset="0"/>
              </a:endParaRPr>
            </a:p>
          </p:txBody>
        </p:sp>
        <p:sp>
          <p:nvSpPr>
            <p:cNvPr id="43" name="Oval 46">
              <a:extLst>
                <a:ext uri="{FF2B5EF4-FFF2-40B4-BE49-F238E27FC236}">
                  <a16:creationId xmlns:a16="http://schemas.microsoft.com/office/drawing/2014/main" xmlns="" id="{D2C14C63-9620-4C54-B535-FA29E9825C00}"/>
                </a:ext>
              </a:extLst>
            </p:cNvPr>
            <p:cNvSpPr/>
            <p:nvPr/>
          </p:nvSpPr>
          <p:spPr>
            <a:xfrm rot="16200000" flipH="1">
              <a:off x="2862999" y="2169427"/>
              <a:ext cx="91440" cy="9144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gency FB" panose="020B0503020202020204" pitchFamily="34" charset="0"/>
                <a:ea typeface="微软雅黑" panose="020B0503020204020204" pitchFamily="34" charset="-122"/>
                <a:cs typeface="+mn-ea"/>
                <a:sym typeface="Agency FB" panose="020B0503020202020204" pitchFamily="34" charset="0"/>
              </a:endParaRPr>
            </a:p>
          </p:txBody>
        </p:sp>
        <p:sp>
          <p:nvSpPr>
            <p:cNvPr id="44" name="Oval 47">
              <a:extLst>
                <a:ext uri="{FF2B5EF4-FFF2-40B4-BE49-F238E27FC236}">
                  <a16:creationId xmlns:a16="http://schemas.microsoft.com/office/drawing/2014/main" xmlns="" id="{30A48BDD-E9E3-45D6-BA4C-FC3FC15083EF}"/>
                </a:ext>
              </a:extLst>
            </p:cNvPr>
            <p:cNvSpPr/>
            <p:nvPr/>
          </p:nvSpPr>
          <p:spPr>
            <a:xfrm rot="16200000" flipH="1">
              <a:off x="3651385" y="2623464"/>
              <a:ext cx="91440" cy="9144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gency FB" panose="020B0503020202020204" pitchFamily="34" charset="0"/>
                <a:ea typeface="微软雅黑" panose="020B0503020204020204" pitchFamily="34" charset="-122"/>
                <a:cs typeface="+mn-ea"/>
                <a:sym typeface="Agency FB" panose="020B0503020202020204" pitchFamily="34" charset="0"/>
              </a:endParaRPr>
            </a:p>
          </p:txBody>
        </p:sp>
        <p:sp>
          <p:nvSpPr>
            <p:cNvPr id="45" name="Oval 48">
              <a:extLst>
                <a:ext uri="{FF2B5EF4-FFF2-40B4-BE49-F238E27FC236}">
                  <a16:creationId xmlns:a16="http://schemas.microsoft.com/office/drawing/2014/main" xmlns="" id="{D6088520-C273-436E-A1F0-2EF34E9EA9F0}"/>
                </a:ext>
              </a:extLst>
            </p:cNvPr>
            <p:cNvSpPr/>
            <p:nvPr/>
          </p:nvSpPr>
          <p:spPr>
            <a:xfrm rot="16200000" flipH="1">
              <a:off x="3311660" y="2283739"/>
              <a:ext cx="91440" cy="9144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gency FB" panose="020B0503020202020204" pitchFamily="34" charset="0"/>
                <a:ea typeface="微软雅黑" panose="020B0503020204020204" pitchFamily="34" charset="-122"/>
                <a:cs typeface="+mn-ea"/>
                <a:sym typeface="Agency FB" panose="020B0503020202020204" pitchFamily="34" charset="0"/>
              </a:endParaRPr>
            </a:p>
          </p:txBody>
        </p:sp>
        <p:sp>
          <p:nvSpPr>
            <p:cNvPr id="46" name="Oval 49">
              <a:extLst>
                <a:ext uri="{FF2B5EF4-FFF2-40B4-BE49-F238E27FC236}">
                  <a16:creationId xmlns:a16="http://schemas.microsoft.com/office/drawing/2014/main" xmlns="" id="{0F6B27C5-3620-4918-A2E3-A7630B6A773C}"/>
                </a:ext>
              </a:extLst>
            </p:cNvPr>
            <p:cNvSpPr/>
            <p:nvPr/>
          </p:nvSpPr>
          <p:spPr>
            <a:xfrm rot="5400000">
              <a:off x="2061913" y="2623464"/>
              <a:ext cx="91440" cy="9144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gency FB" panose="020B0503020202020204" pitchFamily="34" charset="0"/>
                <a:ea typeface="微软雅黑" panose="020B0503020204020204" pitchFamily="34" charset="-122"/>
                <a:cs typeface="+mn-ea"/>
                <a:sym typeface="Agency FB" panose="020B0503020202020204" pitchFamily="34" charset="0"/>
              </a:endParaRPr>
            </a:p>
          </p:txBody>
        </p:sp>
        <p:sp>
          <p:nvSpPr>
            <p:cNvPr id="47" name="Oval 50">
              <a:extLst>
                <a:ext uri="{FF2B5EF4-FFF2-40B4-BE49-F238E27FC236}">
                  <a16:creationId xmlns:a16="http://schemas.microsoft.com/office/drawing/2014/main" xmlns="" id="{FFB0559A-BFCA-47E9-B2A5-A5D70CDC7350}"/>
                </a:ext>
              </a:extLst>
            </p:cNvPr>
            <p:cNvSpPr/>
            <p:nvPr/>
          </p:nvSpPr>
          <p:spPr>
            <a:xfrm rot="5400000">
              <a:off x="2401638" y="2283739"/>
              <a:ext cx="91440" cy="9144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gency FB" panose="020B0503020202020204" pitchFamily="34" charset="0"/>
                <a:ea typeface="微软雅黑" panose="020B0503020204020204" pitchFamily="34" charset="-122"/>
                <a:cs typeface="+mn-ea"/>
                <a:sym typeface="Agency FB" panose="020B0503020202020204" pitchFamily="34" charset="0"/>
              </a:endParaRPr>
            </a:p>
          </p:txBody>
        </p:sp>
        <p:sp>
          <p:nvSpPr>
            <p:cNvPr id="48" name="Rounded Rectangle 51">
              <a:extLst>
                <a:ext uri="{FF2B5EF4-FFF2-40B4-BE49-F238E27FC236}">
                  <a16:creationId xmlns:a16="http://schemas.microsoft.com/office/drawing/2014/main" xmlns="" id="{8737FB74-08C4-44C2-ACC4-080755E4053B}"/>
                </a:ext>
              </a:extLst>
            </p:cNvPr>
            <p:cNvSpPr/>
            <p:nvPr/>
          </p:nvSpPr>
          <p:spPr>
            <a:xfrm rot="1800000">
              <a:off x="3087035" y="2396731"/>
              <a:ext cx="45720" cy="731520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gency FB" panose="020B0503020202020204" pitchFamily="34" charset="0"/>
                <a:ea typeface="微软雅黑" panose="020B0503020204020204" pitchFamily="34" charset="-122"/>
                <a:cs typeface="+mn-ea"/>
                <a:sym typeface="Agency FB" panose="020B0503020202020204" pitchFamily="34" charset="0"/>
              </a:endParaRPr>
            </a:p>
          </p:txBody>
        </p:sp>
        <p:sp>
          <p:nvSpPr>
            <p:cNvPr id="49" name="Rounded Rectangle 52">
              <a:extLst>
                <a:ext uri="{FF2B5EF4-FFF2-40B4-BE49-F238E27FC236}">
                  <a16:creationId xmlns:a16="http://schemas.microsoft.com/office/drawing/2014/main" xmlns="" id="{4655D545-39CF-4A7E-8F86-E72E8FAAC2C4}"/>
                </a:ext>
              </a:extLst>
            </p:cNvPr>
            <p:cNvSpPr/>
            <p:nvPr/>
          </p:nvSpPr>
          <p:spPr>
            <a:xfrm rot="7588175">
              <a:off x="3105544" y="3024844"/>
              <a:ext cx="91440" cy="607102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gency FB" panose="020B0503020202020204" pitchFamily="34" charset="0"/>
                <a:ea typeface="微软雅黑" panose="020B0503020204020204" pitchFamily="34" charset="-122"/>
                <a:cs typeface="+mn-ea"/>
                <a:sym typeface="Agency FB" panose="020B0503020202020204" pitchFamily="34" charset="0"/>
              </a:endParaRPr>
            </a:p>
          </p:txBody>
        </p:sp>
        <p:sp>
          <p:nvSpPr>
            <p:cNvPr id="50" name="Rounded Rectangle 53">
              <a:extLst>
                <a:ext uri="{FF2B5EF4-FFF2-40B4-BE49-F238E27FC236}">
                  <a16:creationId xmlns:a16="http://schemas.microsoft.com/office/drawing/2014/main" xmlns="" id="{6D5F7E0B-9878-4134-AC80-C27BB9F28D6C}"/>
                </a:ext>
              </a:extLst>
            </p:cNvPr>
            <p:cNvSpPr/>
            <p:nvPr/>
          </p:nvSpPr>
          <p:spPr>
            <a:xfrm rot="3600000">
              <a:off x="3259062" y="2519266"/>
              <a:ext cx="18288" cy="822960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gency FB" panose="020B0503020202020204" pitchFamily="34" charset="0"/>
                <a:ea typeface="微软雅黑" panose="020B0503020204020204" pitchFamily="34" charset="-122"/>
                <a:cs typeface="+mn-ea"/>
                <a:sym typeface="Agency FB" panose="020B0503020202020204" pitchFamily="34" charset="0"/>
              </a:endParaRPr>
            </a:p>
          </p:txBody>
        </p:sp>
        <p:sp>
          <p:nvSpPr>
            <p:cNvPr id="51" name="Oval 54">
              <a:extLst>
                <a:ext uri="{FF2B5EF4-FFF2-40B4-BE49-F238E27FC236}">
                  <a16:creationId xmlns:a16="http://schemas.microsoft.com/office/drawing/2014/main" xmlns="" id="{0EAA1727-F9EE-4B93-B0A5-DD68245C32D2}"/>
                </a:ext>
              </a:extLst>
            </p:cNvPr>
            <p:cNvSpPr/>
            <p:nvPr/>
          </p:nvSpPr>
          <p:spPr>
            <a:xfrm>
              <a:off x="2811413" y="3039091"/>
              <a:ext cx="182880" cy="182880"/>
            </a:xfrm>
            <a:prstGeom prst="ellipse">
              <a:avLst/>
            </a:prstGeom>
            <a:grpFill/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gency FB" panose="020B0503020202020204" pitchFamily="34" charset="0"/>
                <a:ea typeface="微软雅黑" panose="020B0503020204020204" pitchFamily="34" charset="-122"/>
                <a:cs typeface="+mn-ea"/>
                <a:sym typeface="Agency FB" panose="020B0503020202020204" pitchFamily="34" charset="0"/>
              </a:endParaRPr>
            </a:p>
          </p:txBody>
        </p:sp>
      </p:grpSp>
      <p:grpSp>
        <p:nvGrpSpPr>
          <p:cNvPr id="52" name="Group 87">
            <a:extLst>
              <a:ext uri="{FF2B5EF4-FFF2-40B4-BE49-F238E27FC236}">
                <a16:creationId xmlns:a16="http://schemas.microsoft.com/office/drawing/2014/main" xmlns="" id="{4A19F1F7-BF3A-441F-9A71-465E25A40094}"/>
              </a:ext>
            </a:extLst>
          </p:cNvPr>
          <p:cNvGrpSpPr/>
          <p:nvPr/>
        </p:nvGrpSpPr>
        <p:grpSpPr>
          <a:xfrm>
            <a:off x="8166373" y="1226434"/>
            <a:ext cx="2245540" cy="2250096"/>
            <a:chOff x="8166373" y="2009875"/>
            <a:chExt cx="2245540" cy="2250096"/>
          </a:xfrm>
          <a:solidFill>
            <a:schemeClr val="tx2">
              <a:lumMod val="90000"/>
              <a:lumOff val="10000"/>
            </a:schemeClr>
          </a:solidFill>
        </p:grpSpPr>
        <p:sp>
          <p:nvSpPr>
            <p:cNvPr id="53" name="Oval 255">
              <a:extLst>
                <a:ext uri="{FF2B5EF4-FFF2-40B4-BE49-F238E27FC236}">
                  <a16:creationId xmlns:a16="http://schemas.microsoft.com/office/drawing/2014/main" xmlns="" id="{05B99AF4-F1C5-40D6-9C66-9DB65E76A78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166373" y="2009875"/>
              <a:ext cx="2245540" cy="2250096"/>
            </a:xfrm>
            <a:prstGeom prst="ellipse">
              <a:avLst/>
            </a:prstGeom>
            <a:noFill/>
            <a:ln w="76200">
              <a:solidFill>
                <a:schemeClr val="tx2">
                  <a:lumMod val="90000"/>
                  <a:lumOff val="10000"/>
                </a:schemeClr>
              </a:solidFill>
            </a:ln>
            <a:extLst/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343941"/>
                </a:solidFill>
                <a:effectLst/>
                <a:uLnTx/>
                <a:uFillTx/>
                <a:latin typeface="Agency FB" panose="020B0503020202020204" pitchFamily="34" charset="0"/>
                <a:ea typeface="微软雅黑" panose="020B0503020204020204" pitchFamily="34" charset="-122"/>
                <a:cs typeface="+mn-ea"/>
                <a:sym typeface="Agency FB" panose="020B0503020202020204" pitchFamily="34" charset="0"/>
              </a:endParaRPr>
            </a:p>
          </p:txBody>
        </p:sp>
        <p:sp>
          <p:nvSpPr>
            <p:cNvPr id="54" name="Oval 57">
              <a:extLst>
                <a:ext uri="{FF2B5EF4-FFF2-40B4-BE49-F238E27FC236}">
                  <a16:creationId xmlns:a16="http://schemas.microsoft.com/office/drawing/2014/main" xmlns="" id="{3F0B8BE7-A27D-4DFC-891C-AAEA29DD88AC}"/>
                </a:ext>
              </a:extLst>
            </p:cNvPr>
            <p:cNvSpPr/>
            <p:nvPr/>
          </p:nvSpPr>
          <p:spPr>
            <a:xfrm>
              <a:off x="8329010" y="3095552"/>
              <a:ext cx="91440" cy="9144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gency FB" panose="020B0503020202020204" pitchFamily="34" charset="0"/>
                <a:ea typeface="微软雅黑" panose="020B0503020204020204" pitchFamily="34" charset="-122"/>
                <a:cs typeface="+mn-ea"/>
                <a:sym typeface="Agency FB" panose="020B0503020202020204" pitchFamily="34" charset="0"/>
              </a:endParaRPr>
            </a:p>
          </p:txBody>
        </p:sp>
        <p:sp>
          <p:nvSpPr>
            <p:cNvPr id="55" name="Oval 58">
              <a:extLst>
                <a:ext uri="{FF2B5EF4-FFF2-40B4-BE49-F238E27FC236}">
                  <a16:creationId xmlns:a16="http://schemas.microsoft.com/office/drawing/2014/main" xmlns="" id="{6A7FA777-8E67-4C44-83A0-9A7C6F0BF6A8}"/>
                </a:ext>
              </a:extLst>
            </p:cNvPr>
            <p:cNvSpPr/>
            <p:nvPr/>
          </p:nvSpPr>
          <p:spPr>
            <a:xfrm>
              <a:off x="9249772" y="4004588"/>
              <a:ext cx="91440" cy="9144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gency FB" panose="020B0503020202020204" pitchFamily="34" charset="0"/>
                <a:ea typeface="微软雅黑" panose="020B0503020204020204" pitchFamily="34" charset="-122"/>
                <a:cs typeface="+mn-ea"/>
                <a:sym typeface="Agency FB" panose="020B0503020202020204" pitchFamily="34" charset="0"/>
              </a:endParaRPr>
            </a:p>
          </p:txBody>
        </p:sp>
        <p:sp>
          <p:nvSpPr>
            <p:cNvPr id="56" name="Oval 59">
              <a:extLst>
                <a:ext uri="{FF2B5EF4-FFF2-40B4-BE49-F238E27FC236}">
                  <a16:creationId xmlns:a16="http://schemas.microsoft.com/office/drawing/2014/main" xmlns="" id="{84C21CCB-327A-4DB7-8F7C-43D92B691534}"/>
                </a:ext>
              </a:extLst>
            </p:cNvPr>
            <p:cNvSpPr/>
            <p:nvPr/>
          </p:nvSpPr>
          <p:spPr>
            <a:xfrm>
              <a:off x="8783047" y="3883938"/>
              <a:ext cx="91440" cy="9144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gency FB" panose="020B0503020202020204" pitchFamily="34" charset="0"/>
                <a:ea typeface="微软雅黑" panose="020B0503020204020204" pitchFamily="34" charset="-122"/>
                <a:cs typeface="+mn-ea"/>
                <a:sym typeface="Agency FB" panose="020B0503020202020204" pitchFamily="34" charset="0"/>
              </a:endParaRPr>
            </a:p>
          </p:txBody>
        </p:sp>
        <p:sp>
          <p:nvSpPr>
            <p:cNvPr id="57" name="Oval 60">
              <a:extLst>
                <a:ext uri="{FF2B5EF4-FFF2-40B4-BE49-F238E27FC236}">
                  <a16:creationId xmlns:a16="http://schemas.microsoft.com/office/drawing/2014/main" xmlns="" id="{B72EC9C1-2B5B-43C1-A2B7-44FDC8F191AD}"/>
                </a:ext>
              </a:extLst>
            </p:cNvPr>
            <p:cNvSpPr/>
            <p:nvPr/>
          </p:nvSpPr>
          <p:spPr>
            <a:xfrm>
              <a:off x="8443322" y="3544213"/>
              <a:ext cx="91440" cy="9144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gency FB" panose="020B0503020202020204" pitchFamily="34" charset="0"/>
                <a:ea typeface="微软雅黑" panose="020B0503020204020204" pitchFamily="34" charset="-122"/>
                <a:cs typeface="+mn-ea"/>
                <a:sym typeface="Agency FB" panose="020B0503020202020204" pitchFamily="34" charset="0"/>
              </a:endParaRPr>
            </a:p>
          </p:txBody>
        </p:sp>
        <p:sp>
          <p:nvSpPr>
            <p:cNvPr id="58" name="Oval 61">
              <a:extLst>
                <a:ext uri="{FF2B5EF4-FFF2-40B4-BE49-F238E27FC236}">
                  <a16:creationId xmlns:a16="http://schemas.microsoft.com/office/drawing/2014/main" xmlns="" id="{FCB0D069-5AD5-48D1-88B4-7EAA30634874}"/>
                </a:ext>
              </a:extLst>
            </p:cNvPr>
            <p:cNvSpPr/>
            <p:nvPr/>
          </p:nvSpPr>
          <p:spPr>
            <a:xfrm flipH="1">
              <a:off x="10157833" y="3092870"/>
              <a:ext cx="91440" cy="9144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gency FB" panose="020B0503020202020204" pitchFamily="34" charset="0"/>
                <a:ea typeface="微软雅黑" panose="020B0503020204020204" pitchFamily="34" charset="-122"/>
                <a:cs typeface="+mn-ea"/>
                <a:sym typeface="Agency FB" panose="020B0503020202020204" pitchFamily="34" charset="0"/>
              </a:endParaRPr>
            </a:p>
          </p:txBody>
        </p:sp>
        <p:sp>
          <p:nvSpPr>
            <p:cNvPr id="59" name="Oval 62">
              <a:extLst>
                <a:ext uri="{FF2B5EF4-FFF2-40B4-BE49-F238E27FC236}">
                  <a16:creationId xmlns:a16="http://schemas.microsoft.com/office/drawing/2014/main" xmlns="" id="{3BC6FFCC-EAC5-45C2-A4FF-BC96EA0DA69D}"/>
                </a:ext>
              </a:extLst>
            </p:cNvPr>
            <p:cNvSpPr/>
            <p:nvPr/>
          </p:nvSpPr>
          <p:spPr>
            <a:xfrm flipH="1">
              <a:off x="9703796" y="3881256"/>
              <a:ext cx="91440" cy="9144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gency FB" panose="020B0503020202020204" pitchFamily="34" charset="0"/>
                <a:ea typeface="微软雅黑" panose="020B0503020204020204" pitchFamily="34" charset="-122"/>
                <a:cs typeface="+mn-ea"/>
                <a:sym typeface="Agency FB" panose="020B0503020202020204" pitchFamily="34" charset="0"/>
              </a:endParaRPr>
            </a:p>
          </p:txBody>
        </p:sp>
        <p:sp>
          <p:nvSpPr>
            <p:cNvPr id="60" name="Oval 63">
              <a:extLst>
                <a:ext uri="{FF2B5EF4-FFF2-40B4-BE49-F238E27FC236}">
                  <a16:creationId xmlns:a16="http://schemas.microsoft.com/office/drawing/2014/main" xmlns="" id="{C1CC7955-3557-4CA6-8134-EA2B6EB5ED6D}"/>
                </a:ext>
              </a:extLst>
            </p:cNvPr>
            <p:cNvSpPr/>
            <p:nvPr/>
          </p:nvSpPr>
          <p:spPr>
            <a:xfrm flipH="1">
              <a:off x="10043521" y="3541531"/>
              <a:ext cx="91440" cy="9144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gency FB" panose="020B0503020202020204" pitchFamily="34" charset="0"/>
                <a:ea typeface="微软雅黑" panose="020B0503020204020204" pitchFamily="34" charset="-122"/>
                <a:cs typeface="+mn-ea"/>
                <a:sym typeface="Agency FB" panose="020B0503020202020204" pitchFamily="34" charset="0"/>
              </a:endParaRPr>
            </a:p>
          </p:txBody>
        </p:sp>
        <p:sp>
          <p:nvSpPr>
            <p:cNvPr id="61" name="Oval 64">
              <a:extLst>
                <a:ext uri="{FF2B5EF4-FFF2-40B4-BE49-F238E27FC236}">
                  <a16:creationId xmlns:a16="http://schemas.microsoft.com/office/drawing/2014/main" xmlns="" id="{CBD6E8CD-A6B0-4945-93B1-6ADB55761AAB}"/>
                </a:ext>
              </a:extLst>
            </p:cNvPr>
            <p:cNvSpPr/>
            <p:nvPr/>
          </p:nvSpPr>
          <p:spPr>
            <a:xfrm rot="16200000" flipH="1">
              <a:off x="9249285" y="2169427"/>
              <a:ext cx="91440" cy="9144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gency FB" panose="020B0503020202020204" pitchFamily="34" charset="0"/>
                <a:ea typeface="微软雅黑" panose="020B0503020204020204" pitchFamily="34" charset="-122"/>
                <a:cs typeface="+mn-ea"/>
                <a:sym typeface="Agency FB" panose="020B0503020202020204" pitchFamily="34" charset="0"/>
              </a:endParaRPr>
            </a:p>
          </p:txBody>
        </p:sp>
        <p:sp>
          <p:nvSpPr>
            <p:cNvPr id="62" name="Oval 65">
              <a:extLst>
                <a:ext uri="{FF2B5EF4-FFF2-40B4-BE49-F238E27FC236}">
                  <a16:creationId xmlns:a16="http://schemas.microsoft.com/office/drawing/2014/main" xmlns="" id="{283ECF1F-C1E7-4B50-ABDF-F4F8E79434E8}"/>
                </a:ext>
              </a:extLst>
            </p:cNvPr>
            <p:cNvSpPr/>
            <p:nvPr/>
          </p:nvSpPr>
          <p:spPr>
            <a:xfrm rot="16200000" flipH="1">
              <a:off x="10037671" y="2623464"/>
              <a:ext cx="91440" cy="9144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gency FB" panose="020B0503020202020204" pitchFamily="34" charset="0"/>
                <a:ea typeface="微软雅黑" panose="020B0503020204020204" pitchFamily="34" charset="-122"/>
                <a:cs typeface="+mn-ea"/>
                <a:sym typeface="Agency FB" panose="020B0503020202020204" pitchFamily="34" charset="0"/>
              </a:endParaRPr>
            </a:p>
          </p:txBody>
        </p:sp>
        <p:sp>
          <p:nvSpPr>
            <p:cNvPr id="63" name="Oval 66">
              <a:extLst>
                <a:ext uri="{FF2B5EF4-FFF2-40B4-BE49-F238E27FC236}">
                  <a16:creationId xmlns:a16="http://schemas.microsoft.com/office/drawing/2014/main" xmlns="" id="{5B279B2D-A8BC-45DC-917F-B768D46FCDB9}"/>
                </a:ext>
              </a:extLst>
            </p:cNvPr>
            <p:cNvSpPr/>
            <p:nvPr/>
          </p:nvSpPr>
          <p:spPr>
            <a:xfrm rot="16200000" flipH="1">
              <a:off x="9697946" y="2283739"/>
              <a:ext cx="91440" cy="9144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gency FB" panose="020B0503020202020204" pitchFamily="34" charset="0"/>
                <a:ea typeface="微软雅黑" panose="020B0503020204020204" pitchFamily="34" charset="-122"/>
                <a:cs typeface="+mn-ea"/>
                <a:sym typeface="Agency FB" panose="020B0503020202020204" pitchFamily="34" charset="0"/>
              </a:endParaRPr>
            </a:p>
          </p:txBody>
        </p:sp>
        <p:sp>
          <p:nvSpPr>
            <p:cNvPr id="64" name="Oval 67">
              <a:extLst>
                <a:ext uri="{FF2B5EF4-FFF2-40B4-BE49-F238E27FC236}">
                  <a16:creationId xmlns:a16="http://schemas.microsoft.com/office/drawing/2014/main" xmlns="" id="{13E3046C-1658-4F30-818A-2DB50799C943}"/>
                </a:ext>
              </a:extLst>
            </p:cNvPr>
            <p:cNvSpPr/>
            <p:nvPr/>
          </p:nvSpPr>
          <p:spPr>
            <a:xfrm rot="5400000">
              <a:off x="8448199" y="2623464"/>
              <a:ext cx="91440" cy="9144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gency FB" panose="020B0503020202020204" pitchFamily="34" charset="0"/>
                <a:ea typeface="微软雅黑" panose="020B0503020204020204" pitchFamily="34" charset="-122"/>
                <a:cs typeface="+mn-ea"/>
                <a:sym typeface="Agency FB" panose="020B0503020202020204" pitchFamily="34" charset="0"/>
              </a:endParaRPr>
            </a:p>
          </p:txBody>
        </p:sp>
        <p:sp>
          <p:nvSpPr>
            <p:cNvPr id="65" name="Oval 68">
              <a:extLst>
                <a:ext uri="{FF2B5EF4-FFF2-40B4-BE49-F238E27FC236}">
                  <a16:creationId xmlns:a16="http://schemas.microsoft.com/office/drawing/2014/main" xmlns="" id="{C9DFB80B-BD76-4275-A3F5-8CCA11BDA006}"/>
                </a:ext>
              </a:extLst>
            </p:cNvPr>
            <p:cNvSpPr/>
            <p:nvPr/>
          </p:nvSpPr>
          <p:spPr>
            <a:xfrm rot="5400000">
              <a:off x="8787924" y="2283739"/>
              <a:ext cx="91440" cy="9144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gency FB" panose="020B0503020202020204" pitchFamily="34" charset="0"/>
                <a:ea typeface="微软雅黑" panose="020B0503020204020204" pitchFamily="34" charset="-122"/>
                <a:cs typeface="+mn-ea"/>
                <a:sym typeface="Agency FB" panose="020B0503020202020204" pitchFamily="34" charset="0"/>
              </a:endParaRPr>
            </a:p>
          </p:txBody>
        </p:sp>
        <p:sp>
          <p:nvSpPr>
            <p:cNvPr id="66" name="Rounded Rectangle 69">
              <a:extLst>
                <a:ext uri="{FF2B5EF4-FFF2-40B4-BE49-F238E27FC236}">
                  <a16:creationId xmlns:a16="http://schemas.microsoft.com/office/drawing/2014/main" xmlns="" id="{D5686074-2A21-4BBE-8211-1CB2608B5C13}"/>
                </a:ext>
              </a:extLst>
            </p:cNvPr>
            <p:cNvSpPr/>
            <p:nvPr/>
          </p:nvSpPr>
          <p:spPr>
            <a:xfrm>
              <a:off x="9265306" y="2364032"/>
              <a:ext cx="45720" cy="731520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gency FB" panose="020B0503020202020204" pitchFamily="34" charset="0"/>
                <a:ea typeface="微软雅黑" panose="020B0503020204020204" pitchFamily="34" charset="-122"/>
                <a:cs typeface="+mn-ea"/>
                <a:sym typeface="Agency FB" panose="020B0503020202020204" pitchFamily="34" charset="0"/>
              </a:endParaRPr>
            </a:p>
          </p:txBody>
        </p:sp>
        <p:sp>
          <p:nvSpPr>
            <p:cNvPr id="67" name="Rounded Rectangle 70">
              <a:extLst>
                <a:ext uri="{FF2B5EF4-FFF2-40B4-BE49-F238E27FC236}">
                  <a16:creationId xmlns:a16="http://schemas.microsoft.com/office/drawing/2014/main" xmlns="" id="{4EC16377-8BAE-439B-A37C-B4AFEFEE78FF}"/>
                </a:ext>
              </a:extLst>
            </p:cNvPr>
            <p:cNvSpPr/>
            <p:nvPr/>
          </p:nvSpPr>
          <p:spPr>
            <a:xfrm rot="7422057" flipH="1" flipV="1">
              <a:off x="8952804" y="2646262"/>
              <a:ext cx="91440" cy="607102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gency FB" panose="020B0503020202020204" pitchFamily="34" charset="0"/>
                <a:ea typeface="微软雅黑" panose="020B0503020204020204" pitchFamily="34" charset="-122"/>
                <a:cs typeface="+mn-ea"/>
                <a:sym typeface="Agency FB" panose="020B0503020202020204" pitchFamily="34" charset="0"/>
              </a:endParaRPr>
            </a:p>
          </p:txBody>
        </p:sp>
        <p:sp>
          <p:nvSpPr>
            <p:cNvPr id="68" name="Rounded Rectangle 71">
              <a:extLst>
                <a:ext uri="{FF2B5EF4-FFF2-40B4-BE49-F238E27FC236}">
                  <a16:creationId xmlns:a16="http://schemas.microsoft.com/office/drawing/2014/main" xmlns="" id="{584FA26F-228D-40B0-A616-871E7BDED6C7}"/>
                </a:ext>
              </a:extLst>
            </p:cNvPr>
            <p:cNvSpPr/>
            <p:nvPr/>
          </p:nvSpPr>
          <p:spPr>
            <a:xfrm rot="2700000">
              <a:off x="9575836" y="2429683"/>
              <a:ext cx="18288" cy="822960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gency FB" panose="020B0503020202020204" pitchFamily="34" charset="0"/>
                <a:ea typeface="微软雅黑" panose="020B0503020204020204" pitchFamily="34" charset="-122"/>
                <a:cs typeface="+mn-ea"/>
                <a:sym typeface="Agency FB" panose="020B0503020202020204" pitchFamily="34" charset="0"/>
              </a:endParaRPr>
            </a:p>
          </p:txBody>
        </p:sp>
        <p:sp>
          <p:nvSpPr>
            <p:cNvPr id="69" name="Oval 72">
              <a:extLst>
                <a:ext uri="{FF2B5EF4-FFF2-40B4-BE49-F238E27FC236}">
                  <a16:creationId xmlns:a16="http://schemas.microsoft.com/office/drawing/2014/main" xmlns="" id="{861B5FDA-DD9A-456D-AF5B-432A10DED8CF}"/>
                </a:ext>
              </a:extLst>
            </p:cNvPr>
            <p:cNvSpPr/>
            <p:nvPr/>
          </p:nvSpPr>
          <p:spPr>
            <a:xfrm>
              <a:off x="9197699" y="3039091"/>
              <a:ext cx="182880" cy="182880"/>
            </a:xfrm>
            <a:prstGeom prst="ellipse">
              <a:avLst/>
            </a:prstGeom>
            <a:grpFill/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gency FB" panose="020B0503020202020204" pitchFamily="34" charset="0"/>
                <a:ea typeface="微软雅黑" panose="020B0503020204020204" pitchFamily="34" charset="-122"/>
                <a:cs typeface="+mn-ea"/>
                <a:sym typeface="Agency FB" panose="020B0503020202020204" pitchFamily="34" charset="0"/>
              </a:endParaRPr>
            </a:p>
          </p:txBody>
        </p:sp>
      </p:grpSp>
      <p:grpSp>
        <p:nvGrpSpPr>
          <p:cNvPr id="70" name="Group 1">
            <a:extLst>
              <a:ext uri="{FF2B5EF4-FFF2-40B4-BE49-F238E27FC236}">
                <a16:creationId xmlns:a16="http://schemas.microsoft.com/office/drawing/2014/main" xmlns="" id="{B9A87331-07E5-49F5-8090-D502BC67EE6A}"/>
              </a:ext>
            </a:extLst>
          </p:cNvPr>
          <p:cNvGrpSpPr/>
          <p:nvPr/>
        </p:nvGrpSpPr>
        <p:grpSpPr>
          <a:xfrm>
            <a:off x="1622088" y="3727259"/>
            <a:ext cx="2558359" cy="1487203"/>
            <a:chOff x="1622088" y="4510700"/>
            <a:chExt cx="2558359" cy="1487203"/>
          </a:xfrm>
        </p:grpSpPr>
        <p:sp>
          <p:nvSpPr>
            <p:cNvPr id="71" name="TextBox 34">
              <a:extLst>
                <a:ext uri="{FF2B5EF4-FFF2-40B4-BE49-F238E27FC236}">
                  <a16:creationId xmlns:a16="http://schemas.microsoft.com/office/drawing/2014/main" xmlns="" id="{1478D20B-FE32-46E2-AE65-3CF654004840}"/>
                </a:ext>
              </a:extLst>
            </p:cNvPr>
            <p:cNvSpPr txBox="1"/>
            <p:nvPr/>
          </p:nvSpPr>
          <p:spPr>
            <a:xfrm flipH="1">
              <a:off x="1622089" y="5185373"/>
              <a:ext cx="2558358" cy="81253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>
              <a:defPPr>
                <a:defRPr lang="id-ID"/>
              </a:defPPr>
              <a:lvl1pPr marL="0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67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32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498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664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830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2994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160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327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332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id-ID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343941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Agency FB" panose="020B0503020202020204" pitchFamily="34" charset="0"/>
                  <a:ea typeface="微软雅黑" panose="020B0503020204020204" pitchFamily="34" charset="-122"/>
                  <a:cs typeface="+mn-ea"/>
                  <a:sym typeface="Agency FB" panose="020B0503020202020204" pitchFamily="34" charset="0"/>
                </a:rPr>
                <a:t>Suitable for all categories business and personal ipsa quae ab illo</a:t>
              </a: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343941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Agency FB" panose="020B0503020202020204" pitchFamily="34" charset="0"/>
                  <a:ea typeface="微软雅黑" panose="020B0503020204020204" pitchFamily="34" charset="-122"/>
                  <a:cs typeface="+mn-ea"/>
                  <a:sym typeface="Agency FB" panose="020B0503020202020204" pitchFamily="34" charset="0"/>
                </a:rPr>
                <a:t> personal </a:t>
              </a:r>
              <a:r>
                <a:rPr kumimoji="0" lang="id-ID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343941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Agency FB" panose="020B0503020202020204" pitchFamily="34" charset="0"/>
                  <a:ea typeface="微软雅黑" panose="020B0503020204020204" pitchFamily="34" charset="-122"/>
                  <a:cs typeface="+mn-ea"/>
                  <a:sym typeface="Agency FB" panose="020B0503020202020204" pitchFamily="34" charset="0"/>
                </a:rPr>
                <a:t>Suitable for all categories business</a:t>
              </a: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343941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Agency FB" panose="020B0503020202020204" pitchFamily="34" charset="0"/>
                  <a:ea typeface="微软雅黑" panose="020B0503020204020204" pitchFamily="34" charset="-122"/>
                  <a:cs typeface="+mn-ea"/>
                  <a:sym typeface="Agency FB" panose="020B0503020202020204" pitchFamily="34" charset="0"/>
                </a:rPr>
                <a:t>.</a:t>
              </a:r>
              <a:endPara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343941">
                    <a:lumMod val="60000"/>
                    <a:lumOff val="40000"/>
                  </a:srgbClr>
                </a:solidFill>
                <a:effectLst/>
                <a:uLnTx/>
                <a:uFillTx/>
                <a:latin typeface="Agency FB" panose="020B0503020202020204" pitchFamily="34" charset="0"/>
                <a:ea typeface="微软雅黑" panose="020B0503020204020204" pitchFamily="34" charset="-122"/>
                <a:cs typeface="+mn-ea"/>
                <a:sym typeface="Agency FB" panose="020B0503020202020204" pitchFamily="34" charset="0"/>
              </a:endParaRPr>
            </a:p>
          </p:txBody>
        </p:sp>
        <p:sp>
          <p:nvSpPr>
            <p:cNvPr id="72" name="TextBox 74">
              <a:extLst>
                <a:ext uri="{FF2B5EF4-FFF2-40B4-BE49-F238E27FC236}">
                  <a16:creationId xmlns:a16="http://schemas.microsoft.com/office/drawing/2014/main" xmlns="" id="{9D778074-8D40-4539-AA8D-D9BB81379DD1}"/>
                </a:ext>
              </a:extLst>
            </p:cNvPr>
            <p:cNvSpPr txBox="1"/>
            <p:nvPr/>
          </p:nvSpPr>
          <p:spPr>
            <a:xfrm flipH="1">
              <a:off x="1622088" y="4907755"/>
              <a:ext cx="2558358" cy="33855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id-ID" sz="1600" b="1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Agency FB" panose="020B0503020202020204" pitchFamily="34" charset="0"/>
                  <a:ea typeface="微软雅黑" panose="020B0503020204020204" pitchFamily="34" charset="-122"/>
                  <a:cs typeface="+mn-ea"/>
                  <a:sym typeface="Agency FB" panose="020B0503020202020204" pitchFamily="34" charset="0"/>
                </a:rPr>
                <a:t>FINANCIAL</a:t>
              </a:r>
            </a:p>
          </p:txBody>
        </p:sp>
        <p:sp>
          <p:nvSpPr>
            <p:cNvPr id="73" name="Rounded Rectangle 75">
              <a:extLst>
                <a:ext uri="{FF2B5EF4-FFF2-40B4-BE49-F238E27FC236}">
                  <a16:creationId xmlns:a16="http://schemas.microsoft.com/office/drawing/2014/main" xmlns="" id="{9A872C23-F4ED-4269-A18F-94F25D8A065F}"/>
                </a:ext>
              </a:extLst>
            </p:cNvPr>
            <p:cNvSpPr/>
            <p:nvPr/>
          </p:nvSpPr>
          <p:spPr>
            <a:xfrm>
              <a:off x="2611517" y="4556659"/>
              <a:ext cx="586093" cy="227454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gency FB" panose="020B0503020202020204" pitchFamily="34" charset="0"/>
                <a:ea typeface="微软雅黑" panose="020B0503020204020204" pitchFamily="34" charset="-122"/>
                <a:cs typeface="+mn-ea"/>
                <a:sym typeface="Agency FB" panose="020B0503020202020204" pitchFamily="34" charset="0"/>
              </a:endParaRPr>
            </a:p>
          </p:txBody>
        </p:sp>
        <p:sp>
          <p:nvSpPr>
            <p:cNvPr id="74" name="TextBox 76">
              <a:extLst>
                <a:ext uri="{FF2B5EF4-FFF2-40B4-BE49-F238E27FC236}">
                  <a16:creationId xmlns:a16="http://schemas.microsoft.com/office/drawing/2014/main" xmlns="" id="{2A2AF7AC-1D14-4C5B-89B8-50763302C803}"/>
                </a:ext>
              </a:extLst>
            </p:cNvPr>
            <p:cNvSpPr txBox="1"/>
            <p:nvPr/>
          </p:nvSpPr>
          <p:spPr>
            <a:xfrm flipH="1">
              <a:off x="2544708" y="4510700"/>
              <a:ext cx="71311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gency FB" panose="020B0503020202020204" pitchFamily="34" charset="0"/>
                  <a:ea typeface="微软雅黑" panose="020B0503020204020204" pitchFamily="34" charset="-122"/>
                  <a:cs typeface="+mn-ea"/>
                  <a:sym typeface="Agency FB" panose="020B0503020202020204" pitchFamily="34" charset="0"/>
                </a:rPr>
                <a:t>16:05</a:t>
              </a:r>
              <a:endParaRPr kumimoji="0" lang="id-ID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gency FB" panose="020B0503020202020204" pitchFamily="34" charset="0"/>
                <a:ea typeface="微软雅黑" panose="020B0503020204020204" pitchFamily="34" charset="-122"/>
                <a:cs typeface="+mn-ea"/>
                <a:sym typeface="Agency FB" panose="020B0503020202020204" pitchFamily="34" charset="0"/>
              </a:endParaRPr>
            </a:p>
          </p:txBody>
        </p:sp>
      </p:grpSp>
      <p:grpSp>
        <p:nvGrpSpPr>
          <p:cNvPr id="75" name="Group 3">
            <a:extLst>
              <a:ext uri="{FF2B5EF4-FFF2-40B4-BE49-F238E27FC236}">
                <a16:creationId xmlns:a16="http://schemas.microsoft.com/office/drawing/2014/main" xmlns="" id="{C8A32265-CAEB-4286-B601-581A9C0DF729}"/>
              </a:ext>
            </a:extLst>
          </p:cNvPr>
          <p:cNvGrpSpPr/>
          <p:nvPr/>
        </p:nvGrpSpPr>
        <p:grpSpPr>
          <a:xfrm>
            <a:off x="4815230" y="3727259"/>
            <a:ext cx="2558359" cy="1487203"/>
            <a:chOff x="4815230" y="4510700"/>
            <a:chExt cx="2558359" cy="1487203"/>
          </a:xfrm>
        </p:grpSpPr>
        <p:sp>
          <p:nvSpPr>
            <p:cNvPr id="76" name="TextBox 34">
              <a:extLst>
                <a:ext uri="{FF2B5EF4-FFF2-40B4-BE49-F238E27FC236}">
                  <a16:creationId xmlns:a16="http://schemas.microsoft.com/office/drawing/2014/main" xmlns="" id="{63987CC2-CA2F-4CA7-BD2F-EF7F8E0415E6}"/>
                </a:ext>
              </a:extLst>
            </p:cNvPr>
            <p:cNvSpPr txBox="1"/>
            <p:nvPr/>
          </p:nvSpPr>
          <p:spPr>
            <a:xfrm flipH="1">
              <a:off x="4815231" y="5185373"/>
              <a:ext cx="2558358" cy="81253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>
              <a:defPPr>
                <a:defRPr lang="id-ID"/>
              </a:defPPr>
              <a:lvl1pPr marL="0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67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32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498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664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830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2994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160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327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332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id-ID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343941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Agency FB" panose="020B0503020202020204" pitchFamily="34" charset="0"/>
                  <a:ea typeface="微软雅黑" panose="020B0503020204020204" pitchFamily="34" charset="-122"/>
                  <a:cs typeface="+mn-ea"/>
                  <a:sym typeface="Agency FB" panose="020B0503020202020204" pitchFamily="34" charset="0"/>
                </a:rPr>
                <a:t>Suitable for all categories business and personal ipsa quae ab illo</a:t>
              </a: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343941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Agency FB" panose="020B0503020202020204" pitchFamily="34" charset="0"/>
                  <a:ea typeface="微软雅黑" panose="020B0503020204020204" pitchFamily="34" charset="-122"/>
                  <a:cs typeface="+mn-ea"/>
                  <a:sym typeface="Agency FB" panose="020B0503020202020204" pitchFamily="34" charset="0"/>
                </a:rPr>
                <a:t> personal </a:t>
              </a:r>
              <a:r>
                <a:rPr kumimoji="0" lang="id-ID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343941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Agency FB" panose="020B0503020202020204" pitchFamily="34" charset="0"/>
                  <a:ea typeface="微软雅黑" panose="020B0503020204020204" pitchFamily="34" charset="-122"/>
                  <a:cs typeface="+mn-ea"/>
                  <a:sym typeface="Agency FB" panose="020B0503020202020204" pitchFamily="34" charset="0"/>
                </a:rPr>
                <a:t>Suitable for all categories business</a:t>
              </a: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343941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Agency FB" panose="020B0503020202020204" pitchFamily="34" charset="0"/>
                  <a:ea typeface="微软雅黑" panose="020B0503020204020204" pitchFamily="34" charset="-122"/>
                  <a:cs typeface="+mn-ea"/>
                  <a:sym typeface="Agency FB" panose="020B0503020202020204" pitchFamily="34" charset="0"/>
                </a:rPr>
                <a:t>.</a:t>
              </a:r>
              <a:endPara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343941">
                    <a:lumMod val="60000"/>
                    <a:lumOff val="40000"/>
                  </a:srgbClr>
                </a:solidFill>
                <a:effectLst/>
                <a:uLnTx/>
                <a:uFillTx/>
                <a:latin typeface="Agency FB" panose="020B0503020202020204" pitchFamily="34" charset="0"/>
                <a:ea typeface="微软雅黑" panose="020B0503020204020204" pitchFamily="34" charset="-122"/>
                <a:cs typeface="+mn-ea"/>
                <a:sym typeface="Agency FB" panose="020B0503020202020204" pitchFamily="34" charset="0"/>
              </a:endParaRPr>
            </a:p>
          </p:txBody>
        </p:sp>
        <p:sp>
          <p:nvSpPr>
            <p:cNvPr id="77" name="TextBox 78">
              <a:extLst>
                <a:ext uri="{FF2B5EF4-FFF2-40B4-BE49-F238E27FC236}">
                  <a16:creationId xmlns:a16="http://schemas.microsoft.com/office/drawing/2014/main" xmlns="" id="{1F698894-94DE-43F5-BC31-A1AA974D590E}"/>
                </a:ext>
              </a:extLst>
            </p:cNvPr>
            <p:cNvSpPr txBox="1"/>
            <p:nvPr/>
          </p:nvSpPr>
          <p:spPr>
            <a:xfrm flipH="1">
              <a:off x="4815230" y="4907755"/>
              <a:ext cx="2558358" cy="33855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id-ID" sz="1600" b="1" i="0" u="none" strike="noStrike" kern="1200" cap="none" spc="0" normalizeH="0" baseline="0" noProof="0" dirty="0">
                  <a:ln>
                    <a:noFill/>
                  </a:ln>
                  <a:solidFill>
                    <a:schemeClr val="accent2"/>
                  </a:solidFill>
                  <a:effectLst/>
                  <a:uLnTx/>
                  <a:uFillTx/>
                  <a:latin typeface="Agency FB" panose="020B0503020202020204" pitchFamily="34" charset="0"/>
                  <a:ea typeface="微软雅黑" panose="020B0503020204020204" pitchFamily="34" charset="-122"/>
                  <a:cs typeface="+mn-ea"/>
                  <a:sym typeface="Agency FB" panose="020B0503020202020204" pitchFamily="34" charset="0"/>
                </a:rPr>
                <a:t>SOCIAL MEDIA</a:t>
              </a:r>
            </a:p>
          </p:txBody>
        </p:sp>
        <p:sp>
          <p:nvSpPr>
            <p:cNvPr id="78" name="Rounded Rectangle 79">
              <a:extLst>
                <a:ext uri="{FF2B5EF4-FFF2-40B4-BE49-F238E27FC236}">
                  <a16:creationId xmlns:a16="http://schemas.microsoft.com/office/drawing/2014/main" xmlns="" id="{48170BF4-5803-404E-A14B-78D647B5EAAB}"/>
                </a:ext>
              </a:extLst>
            </p:cNvPr>
            <p:cNvSpPr/>
            <p:nvPr/>
          </p:nvSpPr>
          <p:spPr>
            <a:xfrm>
              <a:off x="5804659" y="4556659"/>
              <a:ext cx="586093" cy="227454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gency FB" panose="020B0503020202020204" pitchFamily="34" charset="0"/>
                <a:ea typeface="微软雅黑" panose="020B0503020204020204" pitchFamily="34" charset="-122"/>
                <a:cs typeface="+mn-ea"/>
                <a:sym typeface="Agency FB" panose="020B0503020202020204" pitchFamily="34" charset="0"/>
              </a:endParaRPr>
            </a:p>
          </p:txBody>
        </p:sp>
        <p:sp>
          <p:nvSpPr>
            <p:cNvPr id="79" name="TextBox 80">
              <a:extLst>
                <a:ext uri="{FF2B5EF4-FFF2-40B4-BE49-F238E27FC236}">
                  <a16:creationId xmlns:a16="http://schemas.microsoft.com/office/drawing/2014/main" xmlns="" id="{6CCFCBA3-EE0A-41A9-8821-9CF2B421E3CC}"/>
                </a:ext>
              </a:extLst>
            </p:cNvPr>
            <p:cNvSpPr txBox="1"/>
            <p:nvPr/>
          </p:nvSpPr>
          <p:spPr>
            <a:xfrm flipH="1">
              <a:off x="5737850" y="4510700"/>
              <a:ext cx="71311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gency FB" panose="020B0503020202020204" pitchFamily="34" charset="0"/>
                  <a:ea typeface="微软雅黑" panose="020B0503020204020204" pitchFamily="34" charset="-122"/>
                  <a:cs typeface="+mn-ea"/>
                  <a:sym typeface="Agency FB" panose="020B0503020202020204" pitchFamily="34" charset="0"/>
                </a:rPr>
                <a:t>20:18</a:t>
              </a:r>
              <a:endParaRPr kumimoji="0" lang="id-ID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gency FB" panose="020B0503020202020204" pitchFamily="34" charset="0"/>
                <a:ea typeface="微软雅黑" panose="020B0503020204020204" pitchFamily="34" charset="-122"/>
                <a:cs typeface="+mn-ea"/>
                <a:sym typeface="Agency FB" panose="020B0503020202020204" pitchFamily="34" charset="0"/>
              </a:endParaRPr>
            </a:p>
          </p:txBody>
        </p:sp>
      </p:grpSp>
      <p:grpSp>
        <p:nvGrpSpPr>
          <p:cNvPr id="80" name="Group 4">
            <a:extLst>
              <a:ext uri="{FF2B5EF4-FFF2-40B4-BE49-F238E27FC236}">
                <a16:creationId xmlns:a16="http://schemas.microsoft.com/office/drawing/2014/main" xmlns="" id="{6C41DE1E-1FE4-464E-A9A0-0E76CF375580}"/>
              </a:ext>
            </a:extLst>
          </p:cNvPr>
          <p:cNvGrpSpPr/>
          <p:nvPr/>
        </p:nvGrpSpPr>
        <p:grpSpPr>
          <a:xfrm>
            <a:off x="8009867" y="3727259"/>
            <a:ext cx="2558359" cy="1487203"/>
            <a:chOff x="8009867" y="4510700"/>
            <a:chExt cx="2558359" cy="1487203"/>
          </a:xfrm>
        </p:grpSpPr>
        <p:sp>
          <p:nvSpPr>
            <p:cNvPr id="81" name="TextBox 34">
              <a:extLst>
                <a:ext uri="{FF2B5EF4-FFF2-40B4-BE49-F238E27FC236}">
                  <a16:creationId xmlns:a16="http://schemas.microsoft.com/office/drawing/2014/main" xmlns="" id="{B13EE8F8-1565-4AA9-A296-E43D8A2F0649}"/>
                </a:ext>
              </a:extLst>
            </p:cNvPr>
            <p:cNvSpPr txBox="1"/>
            <p:nvPr/>
          </p:nvSpPr>
          <p:spPr>
            <a:xfrm flipH="1">
              <a:off x="8009868" y="5185373"/>
              <a:ext cx="2558358" cy="81253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>
              <a:defPPr>
                <a:defRPr lang="id-ID"/>
              </a:defPPr>
              <a:lvl1pPr marL="0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67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32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498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664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830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2994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160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327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332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id-ID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343941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Agency FB" panose="020B0503020202020204" pitchFamily="34" charset="0"/>
                  <a:ea typeface="微软雅黑" panose="020B0503020204020204" pitchFamily="34" charset="-122"/>
                  <a:cs typeface="+mn-ea"/>
                  <a:sym typeface="Agency FB" panose="020B0503020202020204" pitchFamily="34" charset="0"/>
                </a:rPr>
                <a:t>Suitable for all categories business and personal ipsa quae ab illo</a:t>
              </a: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343941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Agency FB" panose="020B0503020202020204" pitchFamily="34" charset="0"/>
                  <a:ea typeface="微软雅黑" panose="020B0503020204020204" pitchFamily="34" charset="-122"/>
                  <a:cs typeface="+mn-ea"/>
                  <a:sym typeface="Agency FB" panose="020B0503020202020204" pitchFamily="34" charset="0"/>
                </a:rPr>
                <a:t> personal </a:t>
              </a:r>
              <a:r>
                <a:rPr kumimoji="0" lang="id-ID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343941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Agency FB" panose="020B0503020202020204" pitchFamily="34" charset="0"/>
                  <a:ea typeface="微软雅黑" panose="020B0503020204020204" pitchFamily="34" charset="-122"/>
                  <a:cs typeface="+mn-ea"/>
                  <a:sym typeface="Agency FB" panose="020B0503020202020204" pitchFamily="34" charset="0"/>
                </a:rPr>
                <a:t>Suitable for all categories business</a:t>
              </a: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343941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Agency FB" panose="020B0503020202020204" pitchFamily="34" charset="0"/>
                  <a:ea typeface="微软雅黑" panose="020B0503020204020204" pitchFamily="34" charset="-122"/>
                  <a:cs typeface="+mn-ea"/>
                  <a:sym typeface="Agency FB" panose="020B0503020202020204" pitchFamily="34" charset="0"/>
                </a:rPr>
                <a:t>.</a:t>
              </a:r>
              <a:endPara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343941">
                    <a:lumMod val="60000"/>
                    <a:lumOff val="40000"/>
                  </a:srgbClr>
                </a:solidFill>
                <a:effectLst/>
                <a:uLnTx/>
                <a:uFillTx/>
                <a:latin typeface="Agency FB" panose="020B0503020202020204" pitchFamily="34" charset="0"/>
                <a:ea typeface="微软雅黑" panose="020B0503020204020204" pitchFamily="34" charset="-122"/>
                <a:cs typeface="+mn-ea"/>
                <a:sym typeface="Agency FB" panose="020B0503020202020204" pitchFamily="34" charset="0"/>
              </a:endParaRPr>
            </a:p>
          </p:txBody>
        </p:sp>
        <p:sp>
          <p:nvSpPr>
            <p:cNvPr id="82" name="TextBox 82">
              <a:extLst>
                <a:ext uri="{FF2B5EF4-FFF2-40B4-BE49-F238E27FC236}">
                  <a16:creationId xmlns:a16="http://schemas.microsoft.com/office/drawing/2014/main" xmlns="" id="{1464E11F-96BA-47F8-B1B7-69265CA8C8B6}"/>
                </a:ext>
              </a:extLst>
            </p:cNvPr>
            <p:cNvSpPr txBox="1"/>
            <p:nvPr/>
          </p:nvSpPr>
          <p:spPr>
            <a:xfrm flipH="1">
              <a:off x="8009867" y="4907755"/>
              <a:ext cx="2558358" cy="33855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id-ID" sz="1600" b="1" i="0" u="none" strike="noStrike" kern="1200" cap="none" spc="0" normalizeH="0" baseline="0" noProof="0" dirty="0">
                  <a:ln>
                    <a:noFill/>
                  </a:ln>
                  <a:solidFill>
                    <a:schemeClr val="accent3"/>
                  </a:solidFill>
                  <a:effectLst/>
                  <a:uLnTx/>
                  <a:uFillTx/>
                  <a:latin typeface="Agency FB" panose="020B0503020202020204" pitchFamily="34" charset="0"/>
                  <a:ea typeface="微软雅黑" panose="020B0503020204020204" pitchFamily="34" charset="-122"/>
                  <a:cs typeface="+mn-ea"/>
                  <a:sym typeface="Agency FB" panose="020B0503020202020204" pitchFamily="34" charset="0"/>
                </a:rPr>
                <a:t>POSTER TEMPLATE</a:t>
              </a:r>
            </a:p>
          </p:txBody>
        </p:sp>
        <p:sp>
          <p:nvSpPr>
            <p:cNvPr id="83" name="Rounded Rectangle 83">
              <a:extLst>
                <a:ext uri="{FF2B5EF4-FFF2-40B4-BE49-F238E27FC236}">
                  <a16:creationId xmlns:a16="http://schemas.microsoft.com/office/drawing/2014/main" xmlns="" id="{9DBB6192-E769-4CBA-885D-1D399EEC6EE3}"/>
                </a:ext>
              </a:extLst>
            </p:cNvPr>
            <p:cNvSpPr/>
            <p:nvPr/>
          </p:nvSpPr>
          <p:spPr>
            <a:xfrm>
              <a:off x="8999296" y="4556659"/>
              <a:ext cx="586093" cy="227454"/>
            </a:xfrm>
            <a:prstGeom prst="round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gency FB" panose="020B0503020202020204" pitchFamily="34" charset="0"/>
                <a:ea typeface="微软雅黑" panose="020B0503020204020204" pitchFamily="34" charset="-122"/>
                <a:cs typeface="+mn-ea"/>
                <a:sym typeface="Agency FB" panose="020B0503020202020204" pitchFamily="34" charset="0"/>
              </a:endParaRPr>
            </a:p>
          </p:txBody>
        </p:sp>
        <p:sp>
          <p:nvSpPr>
            <p:cNvPr id="84" name="TextBox 84">
              <a:extLst>
                <a:ext uri="{FF2B5EF4-FFF2-40B4-BE49-F238E27FC236}">
                  <a16:creationId xmlns:a16="http://schemas.microsoft.com/office/drawing/2014/main" xmlns="" id="{8DF7178C-54B8-4EB3-AA85-C04905A3D2AE}"/>
                </a:ext>
              </a:extLst>
            </p:cNvPr>
            <p:cNvSpPr txBox="1"/>
            <p:nvPr/>
          </p:nvSpPr>
          <p:spPr>
            <a:xfrm flipH="1">
              <a:off x="8932487" y="4510700"/>
              <a:ext cx="71311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gency FB" panose="020B0503020202020204" pitchFamily="34" charset="0"/>
                  <a:ea typeface="微软雅黑" panose="020B0503020204020204" pitchFamily="34" charset="-122"/>
                  <a:cs typeface="+mn-ea"/>
                  <a:sym typeface="Agency FB" panose="020B0503020202020204" pitchFamily="34" charset="0"/>
                </a:rPr>
                <a:t>22:00</a:t>
              </a:r>
              <a:endParaRPr kumimoji="0" lang="id-ID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gency FB" panose="020B0503020202020204" pitchFamily="34" charset="0"/>
                <a:ea typeface="微软雅黑" panose="020B0503020204020204" pitchFamily="34" charset="-122"/>
                <a:cs typeface="+mn-ea"/>
                <a:sym typeface="Agency FB" panose="020B0503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33049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extLst>
              <a:ext uri="{FF2B5EF4-FFF2-40B4-BE49-F238E27FC236}">
                <a16:creationId xmlns:a16="http://schemas.microsoft.com/office/drawing/2014/main" xmlns="" id="{5330880E-4E15-4FCE-8993-AF2E9CC7480E}"/>
              </a:ext>
            </a:extLst>
          </p:cNvPr>
          <p:cNvSpPr/>
          <p:nvPr/>
        </p:nvSpPr>
        <p:spPr>
          <a:xfrm>
            <a:off x="748788" y="189407"/>
            <a:ext cx="418576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spc="600" dirty="0">
                <a:solidFill>
                  <a:srgbClr val="845A2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点击此处添加详细标题内容</a:t>
            </a:r>
          </a:p>
        </p:txBody>
      </p:sp>
      <p:sp>
        <p:nvSpPr>
          <p:cNvPr id="3" name="TextBox 4">
            <a:extLst>
              <a:ext uri="{FF2B5EF4-FFF2-40B4-BE49-F238E27FC236}">
                <a16:creationId xmlns:a16="http://schemas.microsoft.com/office/drawing/2014/main" xmlns="" id="{51F687B0-5EC8-4320-B052-EE964DCA55F7}"/>
              </a:ext>
            </a:extLst>
          </p:cNvPr>
          <p:cNvSpPr txBox="1">
            <a:spLocks noChangeAspect="1"/>
          </p:cNvSpPr>
          <p:nvPr/>
        </p:nvSpPr>
        <p:spPr>
          <a:xfrm>
            <a:off x="3896948" y="3581163"/>
            <a:ext cx="265973" cy="265973"/>
          </a:xfrm>
          <a:prstGeom prst="ellipse">
            <a:avLst/>
          </a:prstGeom>
          <a:solidFill>
            <a:schemeClr val="accent2"/>
          </a:solidFill>
          <a:ln w="9525">
            <a:noFill/>
            <a:prstDash val="dash"/>
          </a:ln>
        </p:spPr>
        <p:txBody>
          <a:bodyPr wrap="none" lIns="0" tIns="0" rIns="0" bIns="0" rtlCol="0" anchor="ctr" anchorCtr="1">
            <a:no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  <a:latin typeface="+mj-lt"/>
              </a:rPr>
              <a:t>02</a:t>
            </a:r>
            <a:endParaRPr lang="ru-RU" sz="12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xmlns="" id="{873C1A8E-83F1-439A-B279-EADD6C9F09BC}"/>
              </a:ext>
            </a:extLst>
          </p:cNvPr>
          <p:cNvSpPr/>
          <p:nvPr/>
        </p:nvSpPr>
        <p:spPr>
          <a:xfrm>
            <a:off x="920549" y="3809290"/>
            <a:ext cx="296954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GB" sz="1200" dirty="0">
                <a:solidFill>
                  <a:schemeClr val="tx2">
                    <a:lumMod val="75000"/>
                    <a:lumOff val="25000"/>
                  </a:schemeClr>
                </a:solidFill>
              </a:rPr>
              <a:t>Studio is a fast way to start your responsive web design projects that harnesses the power of Sass and Compass. </a:t>
            </a:r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xmlns="" id="{F2990E7F-D706-4BDB-B593-2FC5E74A30F4}"/>
              </a:ext>
            </a:extLst>
          </p:cNvPr>
          <p:cNvSpPr/>
          <p:nvPr/>
        </p:nvSpPr>
        <p:spPr>
          <a:xfrm>
            <a:off x="1596683" y="3550060"/>
            <a:ext cx="2293415" cy="338554"/>
          </a:xfrm>
          <a:prstGeom prst="rect">
            <a:avLst/>
          </a:prstGeom>
        </p:spPr>
        <p:txBody>
          <a:bodyPr wrap="square" anchor="t">
            <a:spAutoFit/>
          </a:bodyPr>
          <a:lstStyle/>
          <a:p>
            <a:pPr algn="r"/>
            <a:r>
              <a:rPr lang="en-GB" sz="1600" b="1" dirty="0">
                <a:solidFill>
                  <a:schemeClr val="tx2">
                    <a:lumMod val="90000"/>
                    <a:lumOff val="10000"/>
                  </a:schemeClr>
                </a:solidFill>
                <a:latin typeface="+mj-lt"/>
              </a:rPr>
              <a:t>THE BEGINNING</a:t>
            </a:r>
          </a:p>
        </p:txBody>
      </p:sp>
      <p:sp>
        <p:nvSpPr>
          <p:cNvPr id="6" name="TextBox 7">
            <a:extLst>
              <a:ext uri="{FF2B5EF4-FFF2-40B4-BE49-F238E27FC236}">
                <a16:creationId xmlns:a16="http://schemas.microsoft.com/office/drawing/2014/main" xmlns="" id="{C47B266A-2440-472A-B97F-A5C04D7321D7}"/>
              </a:ext>
            </a:extLst>
          </p:cNvPr>
          <p:cNvSpPr txBox="1">
            <a:spLocks noChangeAspect="1"/>
          </p:cNvSpPr>
          <p:nvPr/>
        </p:nvSpPr>
        <p:spPr>
          <a:xfrm>
            <a:off x="5931063" y="4869446"/>
            <a:ext cx="265973" cy="265973"/>
          </a:xfrm>
          <a:prstGeom prst="ellipse">
            <a:avLst/>
          </a:prstGeom>
          <a:solidFill>
            <a:schemeClr val="accent3"/>
          </a:solidFill>
          <a:ln w="9525">
            <a:noFill/>
            <a:prstDash val="dash"/>
          </a:ln>
        </p:spPr>
        <p:txBody>
          <a:bodyPr wrap="none" lIns="0" tIns="0" rIns="0" bIns="0" rtlCol="0" anchor="ctr" anchorCtr="1">
            <a:no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  <a:latin typeface="+mj-lt"/>
              </a:rPr>
              <a:t>03</a:t>
            </a:r>
            <a:endParaRPr lang="ru-RU" sz="12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8" name="Rectangle 8">
            <a:extLst>
              <a:ext uri="{FF2B5EF4-FFF2-40B4-BE49-F238E27FC236}">
                <a16:creationId xmlns:a16="http://schemas.microsoft.com/office/drawing/2014/main" xmlns="" id="{0F53DA26-76E5-4747-9A8E-F853A2875B94}"/>
              </a:ext>
            </a:extLst>
          </p:cNvPr>
          <p:cNvSpPr/>
          <p:nvPr/>
        </p:nvSpPr>
        <p:spPr>
          <a:xfrm>
            <a:off x="3524099" y="5379812"/>
            <a:ext cx="507990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1200" dirty="0">
                <a:solidFill>
                  <a:schemeClr val="tx2">
                    <a:lumMod val="75000"/>
                    <a:lumOff val="25000"/>
                  </a:schemeClr>
                </a:solidFill>
              </a:rPr>
              <a:t>Studio is a fast way to start your responsive web design projects that harnesses the power of Sass and Compass. </a:t>
            </a:r>
          </a:p>
        </p:txBody>
      </p:sp>
      <p:sp>
        <p:nvSpPr>
          <p:cNvPr id="9" name="Rectangle 9">
            <a:extLst>
              <a:ext uri="{FF2B5EF4-FFF2-40B4-BE49-F238E27FC236}">
                <a16:creationId xmlns:a16="http://schemas.microsoft.com/office/drawing/2014/main" xmlns="" id="{9006F18B-2772-43D4-B3F6-0EB723BEEE13}"/>
              </a:ext>
            </a:extLst>
          </p:cNvPr>
          <p:cNvSpPr/>
          <p:nvPr/>
        </p:nvSpPr>
        <p:spPr>
          <a:xfrm>
            <a:off x="4402725" y="5118176"/>
            <a:ext cx="3322649" cy="338554"/>
          </a:xfrm>
          <a:prstGeom prst="rect">
            <a:avLst/>
          </a:prstGeom>
        </p:spPr>
        <p:txBody>
          <a:bodyPr wrap="square" anchor="t">
            <a:spAutoFit/>
          </a:bodyPr>
          <a:lstStyle/>
          <a:p>
            <a:pPr algn="ctr"/>
            <a:r>
              <a:rPr lang="en-GB" sz="1600" b="1" dirty="0">
                <a:solidFill>
                  <a:schemeClr val="tx2">
                    <a:lumMod val="90000"/>
                    <a:lumOff val="10000"/>
                  </a:schemeClr>
                </a:solidFill>
                <a:latin typeface="+mj-lt"/>
              </a:rPr>
              <a:t>THE STRUGGLE</a:t>
            </a:r>
          </a:p>
        </p:txBody>
      </p:sp>
      <p:sp>
        <p:nvSpPr>
          <p:cNvPr id="10" name="TextBox 10">
            <a:extLst>
              <a:ext uri="{FF2B5EF4-FFF2-40B4-BE49-F238E27FC236}">
                <a16:creationId xmlns:a16="http://schemas.microsoft.com/office/drawing/2014/main" xmlns="" id="{71BEDC67-DC8D-4D6F-9911-77DDD48C087E}"/>
              </a:ext>
            </a:extLst>
          </p:cNvPr>
          <p:cNvSpPr txBox="1">
            <a:spLocks noChangeAspect="1"/>
          </p:cNvSpPr>
          <p:nvPr/>
        </p:nvSpPr>
        <p:spPr>
          <a:xfrm>
            <a:off x="7982307" y="3581163"/>
            <a:ext cx="265973" cy="265973"/>
          </a:xfrm>
          <a:prstGeom prst="ellipse">
            <a:avLst/>
          </a:prstGeom>
          <a:solidFill>
            <a:schemeClr val="accent4"/>
          </a:solidFill>
          <a:ln w="9525">
            <a:noFill/>
            <a:prstDash val="dash"/>
          </a:ln>
        </p:spPr>
        <p:txBody>
          <a:bodyPr wrap="none" lIns="0" tIns="0" rIns="0" bIns="0" rtlCol="0" anchor="ctr" anchorCtr="1">
            <a:no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  <a:latin typeface="+mj-lt"/>
              </a:rPr>
              <a:t>04</a:t>
            </a:r>
            <a:endParaRPr lang="ru-RU" sz="12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1" name="Rectangle 11">
            <a:extLst>
              <a:ext uri="{FF2B5EF4-FFF2-40B4-BE49-F238E27FC236}">
                <a16:creationId xmlns:a16="http://schemas.microsoft.com/office/drawing/2014/main" xmlns="" id="{1825D184-CC81-4D8B-A147-88B3335469E5}"/>
              </a:ext>
            </a:extLst>
          </p:cNvPr>
          <p:cNvSpPr/>
          <p:nvPr/>
        </p:nvSpPr>
        <p:spPr>
          <a:xfrm>
            <a:off x="8214733" y="3809291"/>
            <a:ext cx="305671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200" dirty="0">
                <a:solidFill>
                  <a:schemeClr val="tx2">
                    <a:lumMod val="75000"/>
                    <a:lumOff val="25000"/>
                  </a:schemeClr>
                </a:solidFill>
              </a:rPr>
              <a:t>Studio is a fast way to start your responsive web design projects that harnesses the power of Sass and Compass. </a:t>
            </a:r>
          </a:p>
        </p:txBody>
      </p:sp>
      <p:sp>
        <p:nvSpPr>
          <p:cNvPr id="12" name="Rectangle 12">
            <a:extLst>
              <a:ext uri="{FF2B5EF4-FFF2-40B4-BE49-F238E27FC236}">
                <a16:creationId xmlns:a16="http://schemas.microsoft.com/office/drawing/2014/main" xmlns="" id="{243DB14F-C4F6-4A5B-89DA-3D6456C3D60E}"/>
              </a:ext>
            </a:extLst>
          </p:cNvPr>
          <p:cNvSpPr/>
          <p:nvPr/>
        </p:nvSpPr>
        <p:spPr>
          <a:xfrm>
            <a:off x="8214733" y="3550060"/>
            <a:ext cx="2422482" cy="338554"/>
          </a:xfrm>
          <a:prstGeom prst="rect">
            <a:avLst/>
          </a:prstGeom>
        </p:spPr>
        <p:txBody>
          <a:bodyPr wrap="square" anchor="t">
            <a:spAutoFit/>
          </a:bodyPr>
          <a:lstStyle/>
          <a:p>
            <a:r>
              <a:rPr lang="en-GB" sz="1600" b="1" dirty="0">
                <a:solidFill>
                  <a:schemeClr val="tx2">
                    <a:lumMod val="90000"/>
                    <a:lumOff val="10000"/>
                  </a:schemeClr>
                </a:solidFill>
                <a:latin typeface="+mj-lt"/>
              </a:rPr>
              <a:t>THE WINNING</a:t>
            </a:r>
          </a:p>
        </p:txBody>
      </p:sp>
      <p:sp>
        <p:nvSpPr>
          <p:cNvPr id="13" name="TextBox 13">
            <a:extLst>
              <a:ext uri="{FF2B5EF4-FFF2-40B4-BE49-F238E27FC236}">
                <a16:creationId xmlns:a16="http://schemas.microsoft.com/office/drawing/2014/main" xmlns="" id="{40048144-87C3-47A5-B24B-2952923D7670}"/>
              </a:ext>
            </a:extLst>
          </p:cNvPr>
          <p:cNvSpPr txBox="1">
            <a:spLocks noChangeAspect="1"/>
          </p:cNvSpPr>
          <p:nvPr/>
        </p:nvSpPr>
        <p:spPr>
          <a:xfrm>
            <a:off x="3892215" y="1267785"/>
            <a:ext cx="265973" cy="265973"/>
          </a:xfrm>
          <a:prstGeom prst="ellipse">
            <a:avLst/>
          </a:prstGeom>
          <a:solidFill>
            <a:schemeClr val="accent1"/>
          </a:solidFill>
          <a:ln w="9525">
            <a:noFill/>
            <a:prstDash val="dash"/>
          </a:ln>
        </p:spPr>
        <p:txBody>
          <a:bodyPr wrap="none" lIns="0" tIns="0" rIns="0" bIns="0" rtlCol="0" anchor="ctr" anchorCtr="1">
            <a:no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  <a:latin typeface="+mj-lt"/>
              </a:rPr>
              <a:t>01</a:t>
            </a:r>
            <a:endParaRPr lang="ru-RU" sz="12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4" name="Rectangle 14">
            <a:extLst>
              <a:ext uri="{FF2B5EF4-FFF2-40B4-BE49-F238E27FC236}">
                <a16:creationId xmlns:a16="http://schemas.microsoft.com/office/drawing/2014/main" xmlns="" id="{C3F19956-E7D5-43BF-9CCD-B4E0757DCCC4}"/>
              </a:ext>
            </a:extLst>
          </p:cNvPr>
          <p:cNvSpPr/>
          <p:nvPr/>
        </p:nvSpPr>
        <p:spPr>
          <a:xfrm>
            <a:off x="922666" y="1495913"/>
            <a:ext cx="296954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GB" sz="1200" dirty="0">
                <a:solidFill>
                  <a:schemeClr val="tx2">
                    <a:lumMod val="75000"/>
                    <a:lumOff val="25000"/>
                  </a:schemeClr>
                </a:solidFill>
              </a:rPr>
              <a:t>Studio is a fast way to start your responsive web design projects that harnesses the power of Sass and Compass. </a:t>
            </a:r>
          </a:p>
        </p:txBody>
      </p:sp>
      <p:sp>
        <p:nvSpPr>
          <p:cNvPr id="15" name="Rectangle 15">
            <a:extLst>
              <a:ext uri="{FF2B5EF4-FFF2-40B4-BE49-F238E27FC236}">
                <a16:creationId xmlns:a16="http://schemas.microsoft.com/office/drawing/2014/main" xmlns="" id="{D54EBC19-EF2E-4A65-BCDB-9C38FE047A9F}"/>
              </a:ext>
            </a:extLst>
          </p:cNvPr>
          <p:cNvSpPr/>
          <p:nvPr/>
        </p:nvSpPr>
        <p:spPr>
          <a:xfrm>
            <a:off x="1598800" y="1236683"/>
            <a:ext cx="2293415" cy="338554"/>
          </a:xfrm>
          <a:prstGeom prst="rect">
            <a:avLst/>
          </a:prstGeom>
        </p:spPr>
        <p:txBody>
          <a:bodyPr wrap="square" anchor="t">
            <a:spAutoFit/>
          </a:bodyPr>
          <a:lstStyle/>
          <a:p>
            <a:pPr algn="r"/>
            <a:r>
              <a:rPr lang="en-GB" sz="1600" b="1" dirty="0">
                <a:solidFill>
                  <a:schemeClr val="tx2">
                    <a:lumMod val="90000"/>
                    <a:lumOff val="10000"/>
                  </a:schemeClr>
                </a:solidFill>
                <a:latin typeface="+mj-lt"/>
              </a:rPr>
              <a:t>THE BEGINNING</a:t>
            </a:r>
          </a:p>
        </p:txBody>
      </p:sp>
      <p:sp>
        <p:nvSpPr>
          <p:cNvPr id="16" name="TextBox 16">
            <a:extLst>
              <a:ext uri="{FF2B5EF4-FFF2-40B4-BE49-F238E27FC236}">
                <a16:creationId xmlns:a16="http://schemas.microsoft.com/office/drawing/2014/main" xmlns="" id="{DFD8F14C-56D4-458E-97F2-E95E77B81A90}"/>
              </a:ext>
            </a:extLst>
          </p:cNvPr>
          <p:cNvSpPr txBox="1">
            <a:spLocks noChangeAspect="1"/>
          </p:cNvSpPr>
          <p:nvPr/>
        </p:nvSpPr>
        <p:spPr>
          <a:xfrm>
            <a:off x="7982307" y="1267785"/>
            <a:ext cx="265973" cy="265973"/>
          </a:xfrm>
          <a:prstGeom prst="ellipse">
            <a:avLst/>
          </a:prstGeom>
          <a:solidFill>
            <a:schemeClr val="accent5"/>
          </a:solidFill>
          <a:ln w="9525">
            <a:noFill/>
            <a:prstDash val="dash"/>
          </a:ln>
        </p:spPr>
        <p:txBody>
          <a:bodyPr wrap="none" lIns="0" tIns="0" rIns="0" bIns="0" rtlCol="0" anchor="ctr" anchorCtr="1">
            <a:no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  <a:latin typeface="+mj-lt"/>
              </a:rPr>
              <a:t>05</a:t>
            </a:r>
            <a:endParaRPr lang="ru-RU" sz="12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7" name="Rectangle 17">
            <a:extLst>
              <a:ext uri="{FF2B5EF4-FFF2-40B4-BE49-F238E27FC236}">
                <a16:creationId xmlns:a16="http://schemas.microsoft.com/office/drawing/2014/main" xmlns="" id="{B2FF5119-30C8-476F-A08D-4B2023A4A520}"/>
              </a:ext>
            </a:extLst>
          </p:cNvPr>
          <p:cNvSpPr/>
          <p:nvPr/>
        </p:nvSpPr>
        <p:spPr>
          <a:xfrm>
            <a:off x="8214733" y="1495914"/>
            <a:ext cx="305671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altLang="zh-CN" sz="1200" dirty="0">
                <a:solidFill>
                  <a:schemeClr val="tx2">
                    <a:lumMod val="75000"/>
                    <a:lumOff val="25000"/>
                  </a:schemeClr>
                </a:solidFill>
              </a:rPr>
              <a:t>Studio is a fast way to start your responsive web design projects that harnesses the power of Sass and Compass. </a:t>
            </a:r>
          </a:p>
        </p:txBody>
      </p:sp>
      <p:sp>
        <p:nvSpPr>
          <p:cNvPr id="18" name="Rectangle 18">
            <a:extLst>
              <a:ext uri="{FF2B5EF4-FFF2-40B4-BE49-F238E27FC236}">
                <a16:creationId xmlns:a16="http://schemas.microsoft.com/office/drawing/2014/main" xmlns="" id="{5232A7C1-A345-4C5C-A3DE-FD75B85135BB}"/>
              </a:ext>
            </a:extLst>
          </p:cNvPr>
          <p:cNvSpPr/>
          <p:nvPr/>
        </p:nvSpPr>
        <p:spPr>
          <a:xfrm>
            <a:off x="8214733" y="1236683"/>
            <a:ext cx="2422482" cy="338554"/>
          </a:xfrm>
          <a:prstGeom prst="rect">
            <a:avLst/>
          </a:prstGeom>
        </p:spPr>
        <p:txBody>
          <a:bodyPr wrap="square" anchor="t">
            <a:spAutoFit/>
          </a:bodyPr>
          <a:lstStyle/>
          <a:p>
            <a:r>
              <a:rPr lang="en-GB" sz="1600" b="1" dirty="0">
                <a:solidFill>
                  <a:schemeClr val="tx2">
                    <a:lumMod val="90000"/>
                    <a:lumOff val="10000"/>
                  </a:schemeClr>
                </a:solidFill>
                <a:latin typeface="+mj-lt"/>
              </a:rPr>
              <a:t>THE WINNING</a:t>
            </a:r>
          </a:p>
        </p:txBody>
      </p:sp>
      <p:sp>
        <p:nvSpPr>
          <p:cNvPr id="19" name="Freeform 10">
            <a:extLst>
              <a:ext uri="{FF2B5EF4-FFF2-40B4-BE49-F238E27FC236}">
                <a16:creationId xmlns:a16="http://schemas.microsoft.com/office/drawing/2014/main" xmlns="" id="{6E0E3C37-7012-4E50-BF16-DC40D3CB3879}"/>
              </a:ext>
            </a:extLst>
          </p:cNvPr>
          <p:cNvSpPr>
            <a:spLocks/>
          </p:cNvSpPr>
          <p:nvPr/>
        </p:nvSpPr>
        <p:spPr bwMode="auto">
          <a:xfrm rot="10800000">
            <a:off x="4492247" y="933611"/>
            <a:ext cx="2077057" cy="1034009"/>
          </a:xfrm>
          <a:custGeom>
            <a:avLst/>
            <a:gdLst>
              <a:gd name="T0" fmla="*/ 223 w 432"/>
              <a:gd name="T1" fmla="*/ 32 h 215"/>
              <a:gd name="T2" fmla="*/ 0 w 432"/>
              <a:gd name="T3" fmla="*/ 32 h 215"/>
              <a:gd name="T4" fmla="*/ 36 w 432"/>
              <a:gd name="T5" fmla="*/ 147 h 215"/>
              <a:gd name="T6" fmla="*/ 73 w 432"/>
              <a:gd name="T7" fmla="*/ 194 h 215"/>
              <a:gd name="T8" fmla="*/ 127 w 432"/>
              <a:gd name="T9" fmla="*/ 215 h 215"/>
              <a:gd name="T10" fmla="*/ 296 w 432"/>
              <a:gd name="T11" fmla="*/ 215 h 215"/>
              <a:gd name="T12" fmla="*/ 383 w 432"/>
              <a:gd name="T13" fmla="*/ 152 h 215"/>
              <a:gd name="T14" fmla="*/ 432 w 432"/>
              <a:gd name="T15" fmla="*/ 0 h 215"/>
              <a:gd name="T16" fmla="*/ 423 w 432"/>
              <a:gd name="T17" fmla="*/ 8 h 215"/>
              <a:gd name="T18" fmla="*/ 356 w 432"/>
              <a:gd name="T19" fmla="*/ 32 h 215"/>
              <a:gd name="T20" fmla="*/ 223 w 432"/>
              <a:gd name="T21" fmla="*/ 32 h 2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32" h="215">
                <a:moveTo>
                  <a:pt x="223" y="32"/>
                </a:moveTo>
                <a:cubicBezTo>
                  <a:pt x="0" y="32"/>
                  <a:pt x="0" y="32"/>
                  <a:pt x="0" y="32"/>
                </a:cubicBezTo>
                <a:cubicBezTo>
                  <a:pt x="36" y="147"/>
                  <a:pt x="36" y="147"/>
                  <a:pt x="36" y="147"/>
                </a:cubicBezTo>
                <a:cubicBezTo>
                  <a:pt x="36" y="147"/>
                  <a:pt x="45" y="174"/>
                  <a:pt x="73" y="194"/>
                </a:cubicBezTo>
                <a:cubicBezTo>
                  <a:pt x="98" y="212"/>
                  <a:pt x="119" y="214"/>
                  <a:pt x="127" y="215"/>
                </a:cubicBezTo>
                <a:cubicBezTo>
                  <a:pt x="296" y="215"/>
                  <a:pt x="296" y="215"/>
                  <a:pt x="296" y="215"/>
                </a:cubicBezTo>
                <a:cubicBezTo>
                  <a:pt x="336" y="215"/>
                  <a:pt x="371" y="189"/>
                  <a:pt x="383" y="152"/>
                </a:cubicBezTo>
                <a:cubicBezTo>
                  <a:pt x="432" y="0"/>
                  <a:pt x="432" y="0"/>
                  <a:pt x="432" y="0"/>
                </a:cubicBezTo>
                <a:cubicBezTo>
                  <a:pt x="430" y="3"/>
                  <a:pt x="426" y="5"/>
                  <a:pt x="423" y="8"/>
                </a:cubicBezTo>
                <a:cubicBezTo>
                  <a:pt x="391" y="32"/>
                  <a:pt x="357" y="32"/>
                  <a:pt x="356" y="32"/>
                </a:cubicBezTo>
                <a:lnTo>
                  <a:pt x="223" y="32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vert="horz" wrap="square" lIns="91416" tIns="45708" rIns="91416" bIns="45708" numCol="1" anchor="t" anchorCtr="0" compatLnSpc="1">
            <a:prstTxWarp prst="textNoShape">
              <a:avLst/>
            </a:prstTxWarp>
          </a:bodyPr>
          <a:lstStyle/>
          <a:p>
            <a:endParaRPr lang="en-US" sz="3598"/>
          </a:p>
        </p:txBody>
      </p:sp>
      <p:sp>
        <p:nvSpPr>
          <p:cNvPr id="20" name="Freeform 11">
            <a:extLst>
              <a:ext uri="{FF2B5EF4-FFF2-40B4-BE49-F238E27FC236}">
                <a16:creationId xmlns:a16="http://schemas.microsoft.com/office/drawing/2014/main" xmlns="" id="{FC1D0D1E-F44A-446B-95EA-AF2E1ABF45E5}"/>
              </a:ext>
            </a:extLst>
          </p:cNvPr>
          <p:cNvSpPr>
            <a:spLocks/>
          </p:cNvSpPr>
          <p:nvPr/>
        </p:nvSpPr>
        <p:spPr bwMode="auto">
          <a:xfrm rot="10800000">
            <a:off x="4098167" y="1905254"/>
            <a:ext cx="1336801" cy="2023730"/>
          </a:xfrm>
          <a:custGeom>
            <a:avLst/>
            <a:gdLst>
              <a:gd name="T0" fmla="*/ 120 w 278"/>
              <a:gd name="T1" fmla="*/ 421 h 421"/>
              <a:gd name="T2" fmla="*/ 176 w 278"/>
              <a:gd name="T3" fmla="*/ 401 h 421"/>
              <a:gd name="T4" fmla="*/ 214 w 278"/>
              <a:gd name="T5" fmla="*/ 354 h 421"/>
              <a:gd name="T6" fmla="*/ 266 w 278"/>
              <a:gd name="T7" fmla="*/ 196 h 421"/>
              <a:gd name="T8" fmla="*/ 232 w 278"/>
              <a:gd name="T9" fmla="*/ 93 h 421"/>
              <a:gd name="T10" fmla="*/ 103 w 278"/>
              <a:gd name="T11" fmla="*/ 0 h 421"/>
              <a:gd name="T12" fmla="*/ 108 w 278"/>
              <a:gd name="T13" fmla="*/ 11 h 421"/>
              <a:gd name="T14" fmla="*/ 110 w 278"/>
              <a:gd name="T15" fmla="*/ 83 h 421"/>
              <a:gd name="T16" fmla="*/ 68 w 278"/>
              <a:gd name="T17" fmla="*/ 209 h 421"/>
              <a:gd name="T18" fmla="*/ 0 w 278"/>
              <a:gd name="T19" fmla="*/ 421 h 421"/>
              <a:gd name="T20" fmla="*/ 120 w 278"/>
              <a:gd name="T21" fmla="*/ 421 h 4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78" h="421">
                <a:moveTo>
                  <a:pt x="120" y="421"/>
                </a:moveTo>
                <a:cubicBezTo>
                  <a:pt x="120" y="421"/>
                  <a:pt x="149" y="421"/>
                  <a:pt x="176" y="401"/>
                </a:cubicBezTo>
                <a:cubicBezTo>
                  <a:pt x="203" y="381"/>
                  <a:pt x="212" y="360"/>
                  <a:pt x="214" y="354"/>
                </a:cubicBezTo>
                <a:cubicBezTo>
                  <a:pt x="266" y="196"/>
                  <a:pt x="266" y="196"/>
                  <a:pt x="266" y="196"/>
                </a:cubicBezTo>
                <a:cubicBezTo>
                  <a:pt x="278" y="158"/>
                  <a:pt x="264" y="117"/>
                  <a:pt x="232" y="93"/>
                </a:cubicBezTo>
                <a:cubicBezTo>
                  <a:pt x="103" y="0"/>
                  <a:pt x="103" y="0"/>
                  <a:pt x="103" y="0"/>
                </a:cubicBezTo>
                <a:cubicBezTo>
                  <a:pt x="105" y="4"/>
                  <a:pt x="106" y="7"/>
                  <a:pt x="108" y="11"/>
                </a:cubicBezTo>
                <a:cubicBezTo>
                  <a:pt x="121" y="50"/>
                  <a:pt x="110" y="81"/>
                  <a:pt x="110" y="83"/>
                </a:cubicBezTo>
                <a:cubicBezTo>
                  <a:pt x="68" y="209"/>
                  <a:pt x="68" y="209"/>
                  <a:pt x="68" y="209"/>
                </a:cubicBezTo>
                <a:cubicBezTo>
                  <a:pt x="0" y="421"/>
                  <a:pt x="0" y="421"/>
                  <a:pt x="0" y="421"/>
                </a:cubicBezTo>
                <a:lnTo>
                  <a:pt x="120" y="42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16" tIns="45708" rIns="91416" bIns="45708" numCol="1" anchor="t" anchorCtr="0" compatLnSpc="1">
            <a:prstTxWarp prst="textNoShape">
              <a:avLst/>
            </a:prstTxWarp>
          </a:bodyPr>
          <a:lstStyle/>
          <a:p>
            <a:endParaRPr lang="en-US" sz="3598"/>
          </a:p>
        </p:txBody>
      </p:sp>
      <p:sp>
        <p:nvSpPr>
          <p:cNvPr id="21" name="Freeform 12">
            <a:extLst>
              <a:ext uri="{FF2B5EF4-FFF2-40B4-BE49-F238E27FC236}">
                <a16:creationId xmlns:a16="http://schemas.microsoft.com/office/drawing/2014/main" xmlns="" id="{EDA647F4-17C1-4FD6-A368-3CD22150B81F}"/>
              </a:ext>
            </a:extLst>
          </p:cNvPr>
          <p:cNvSpPr>
            <a:spLocks/>
          </p:cNvSpPr>
          <p:nvPr/>
        </p:nvSpPr>
        <p:spPr bwMode="auto">
          <a:xfrm rot="10800000">
            <a:off x="6227647" y="933611"/>
            <a:ext cx="1457013" cy="1933344"/>
          </a:xfrm>
          <a:custGeom>
            <a:avLst/>
            <a:gdLst>
              <a:gd name="T0" fmla="*/ 11 w 303"/>
              <a:gd name="T1" fmla="*/ 120 h 402"/>
              <a:gd name="T2" fmla="*/ 7 w 303"/>
              <a:gd name="T3" fmla="*/ 180 h 402"/>
              <a:gd name="T4" fmla="*/ 59 w 303"/>
              <a:gd name="T5" fmla="*/ 339 h 402"/>
              <a:gd name="T6" fmla="*/ 146 w 303"/>
              <a:gd name="T7" fmla="*/ 402 h 402"/>
              <a:gd name="T8" fmla="*/ 303 w 303"/>
              <a:gd name="T9" fmla="*/ 402 h 402"/>
              <a:gd name="T10" fmla="*/ 294 w 303"/>
              <a:gd name="T11" fmla="*/ 396 h 402"/>
              <a:gd name="T12" fmla="*/ 250 w 303"/>
              <a:gd name="T13" fmla="*/ 339 h 402"/>
              <a:gd name="T14" fmla="*/ 210 w 303"/>
              <a:gd name="T15" fmla="*/ 212 h 402"/>
              <a:gd name="T16" fmla="*/ 141 w 303"/>
              <a:gd name="T17" fmla="*/ 0 h 402"/>
              <a:gd name="T18" fmla="*/ 44 w 303"/>
              <a:gd name="T19" fmla="*/ 70 h 402"/>
              <a:gd name="T20" fmla="*/ 11 w 303"/>
              <a:gd name="T21" fmla="*/ 120 h 4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03" h="402">
                <a:moveTo>
                  <a:pt x="11" y="120"/>
                </a:moveTo>
                <a:cubicBezTo>
                  <a:pt x="0" y="152"/>
                  <a:pt x="5" y="174"/>
                  <a:pt x="7" y="180"/>
                </a:cubicBezTo>
                <a:cubicBezTo>
                  <a:pt x="59" y="339"/>
                  <a:pt x="59" y="339"/>
                  <a:pt x="59" y="339"/>
                </a:cubicBezTo>
                <a:cubicBezTo>
                  <a:pt x="71" y="376"/>
                  <a:pt x="106" y="402"/>
                  <a:pt x="146" y="402"/>
                </a:cubicBezTo>
                <a:cubicBezTo>
                  <a:pt x="303" y="402"/>
                  <a:pt x="303" y="402"/>
                  <a:pt x="303" y="402"/>
                </a:cubicBezTo>
                <a:cubicBezTo>
                  <a:pt x="300" y="400"/>
                  <a:pt x="297" y="398"/>
                  <a:pt x="294" y="396"/>
                </a:cubicBezTo>
                <a:cubicBezTo>
                  <a:pt x="261" y="372"/>
                  <a:pt x="251" y="341"/>
                  <a:pt x="250" y="339"/>
                </a:cubicBezTo>
                <a:cubicBezTo>
                  <a:pt x="210" y="212"/>
                  <a:pt x="210" y="212"/>
                  <a:pt x="210" y="212"/>
                </a:cubicBezTo>
                <a:cubicBezTo>
                  <a:pt x="141" y="0"/>
                  <a:pt x="141" y="0"/>
                  <a:pt x="141" y="0"/>
                </a:cubicBezTo>
                <a:cubicBezTo>
                  <a:pt x="44" y="70"/>
                  <a:pt x="44" y="70"/>
                  <a:pt x="44" y="70"/>
                </a:cubicBezTo>
                <a:cubicBezTo>
                  <a:pt x="44" y="70"/>
                  <a:pt x="21" y="87"/>
                  <a:pt x="11" y="12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  <a:extLst/>
        </p:spPr>
        <p:txBody>
          <a:bodyPr vert="horz" wrap="square" lIns="91416" tIns="45708" rIns="91416" bIns="45708" numCol="1" anchor="t" anchorCtr="0" compatLnSpc="1">
            <a:prstTxWarp prst="textNoShape">
              <a:avLst/>
            </a:prstTxWarp>
          </a:bodyPr>
          <a:lstStyle/>
          <a:p>
            <a:endParaRPr lang="en-US" sz="3598"/>
          </a:p>
        </p:txBody>
      </p:sp>
      <p:sp>
        <p:nvSpPr>
          <p:cNvPr id="22" name="Freeform 13">
            <a:extLst>
              <a:ext uri="{FF2B5EF4-FFF2-40B4-BE49-F238E27FC236}">
                <a16:creationId xmlns:a16="http://schemas.microsoft.com/office/drawing/2014/main" xmlns="" id="{D6BFEB72-7D2C-41AE-92F3-99AC3B04F37D}"/>
              </a:ext>
            </a:extLst>
          </p:cNvPr>
          <p:cNvSpPr>
            <a:spLocks/>
          </p:cNvSpPr>
          <p:nvPr/>
        </p:nvSpPr>
        <p:spPr bwMode="auto">
          <a:xfrm rot="10800000">
            <a:off x="4948694" y="3010668"/>
            <a:ext cx="1995710" cy="1635072"/>
          </a:xfrm>
          <a:custGeom>
            <a:avLst/>
            <a:gdLst>
              <a:gd name="T0" fmla="*/ 404 w 415"/>
              <a:gd name="T1" fmla="*/ 166 h 340"/>
              <a:gd name="T2" fmla="*/ 371 w 415"/>
              <a:gd name="T3" fmla="*/ 115 h 340"/>
              <a:gd name="T4" fmla="*/ 371 w 415"/>
              <a:gd name="T5" fmla="*/ 115 h 340"/>
              <a:gd name="T6" fmla="*/ 368 w 415"/>
              <a:gd name="T7" fmla="*/ 113 h 340"/>
              <a:gd name="T8" fmla="*/ 237 w 415"/>
              <a:gd name="T9" fmla="*/ 18 h 340"/>
              <a:gd name="T10" fmla="*/ 183 w 415"/>
              <a:gd name="T11" fmla="*/ 0 h 340"/>
              <a:gd name="T12" fmla="*/ 129 w 415"/>
              <a:gd name="T13" fmla="*/ 18 h 340"/>
              <a:gd name="T14" fmla="*/ 0 w 415"/>
              <a:gd name="T15" fmla="*/ 111 h 340"/>
              <a:gd name="T16" fmla="*/ 12 w 415"/>
              <a:gd name="T17" fmla="*/ 111 h 340"/>
              <a:gd name="T18" fmla="*/ 13 w 415"/>
              <a:gd name="T19" fmla="*/ 111 h 340"/>
              <a:gd name="T20" fmla="*/ 81 w 415"/>
              <a:gd name="T21" fmla="*/ 131 h 340"/>
              <a:gd name="T22" fmla="*/ 189 w 415"/>
              <a:gd name="T23" fmla="*/ 209 h 340"/>
              <a:gd name="T24" fmla="*/ 369 w 415"/>
              <a:gd name="T25" fmla="*/ 340 h 340"/>
              <a:gd name="T26" fmla="*/ 406 w 415"/>
              <a:gd name="T27" fmla="*/ 226 h 340"/>
              <a:gd name="T28" fmla="*/ 404 w 415"/>
              <a:gd name="T29" fmla="*/ 166 h 3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415" h="340">
                <a:moveTo>
                  <a:pt x="404" y="166"/>
                </a:moveTo>
                <a:cubicBezTo>
                  <a:pt x="394" y="135"/>
                  <a:pt x="377" y="120"/>
                  <a:pt x="371" y="115"/>
                </a:cubicBezTo>
                <a:cubicBezTo>
                  <a:pt x="371" y="115"/>
                  <a:pt x="371" y="115"/>
                  <a:pt x="371" y="115"/>
                </a:cubicBezTo>
                <a:cubicBezTo>
                  <a:pt x="368" y="113"/>
                  <a:pt x="368" y="113"/>
                  <a:pt x="368" y="113"/>
                </a:cubicBezTo>
                <a:cubicBezTo>
                  <a:pt x="237" y="18"/>
                  <a:pt x="237" y="18"/>
                  <a:pt x="237" y="18"/>
                </a:cubicBezTo>
                <a:cubicBezTo>
                  <a:pt x="221" y="6"/>
                  <a:pt x="202" y="0"/>
                  <a:pt x="183" y="0"/>
                </a:cubicBezTo>
                <a:cubicBezTo>
                  <a:pt x="164" y="0"/>
                  <a:pt x="145" y="6"/>
                  <a:pt x="129" y="18"/>
                </a:cubicBezTo>
                <a:cubicBezTo>
                  <a:pt x="0" y="111"/>
                  <a:pt x="0" y="111"/>
                  <a:pt x="0" y="111"/>
                </a:cubicBezTo>
                <a:cubicBezTo>
                  <a:pt x="4" y="111"/>
                  <a:pt x="8" y="111"/>
                  <a:pt x="12" y="111"/>
                </a:cubicBezTo>
                <a:cubicBezTo>
                  <a:pt x="13" y="111"/>
                  <a:pt x="13" y="111"/>
                  <a:pt x="13" y="111"/>
                </a:cubicBezTo>
                <a:cubicBezTo>
                  <a:pt x="53" y="111"/>
                  <a:pt x="80" y="130"/>
                  <a:pt x="81" y="131"/>
                </a:cubicBezTo>
                <a:cubicBezTo>
                  <a:pt x="189" y="209"/>
                  <a:pt x="189" y="209"/>
                  <a:pt x="189" y="209"/>
                </a:cubicBezTo>
                <a:cubicBezTo>
                  <a:pt x="369" y="340"/>
                  <a:pt x="369" y="340"/>
                  <a:pt x="369" y="340"/>
                </a:cubicBezTo>
                <a:cubicBezTo>
                  <a:pt x="406" y="226"/>
                  <a:pt x="406" y="226"/>
                  <a:pt x="406" y="226"/>
                </a:cubicBezTo>
                <a:cubicBezTo>
                  <a:pt x="406" y="226"/>
                  <a:pt x="415" y="198"/>
                  <a:pt x="404" y="166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xtLst/>
        </p:spPr>
        <p:txBody>
          <a:bodyPr vert="horz" wrap="square" lIns="91416" tIns="45708" rIns="91416" bIns="45708" numCol="1" anchor="t" anchorCtr="0" compatLnSpc="1">
            <a:prstTxWarp prst="textNoShape">
              <a:avLst/>
            </a:prstTxWarp>
          </a:bodyPr>
          <a:lstStyle/>
          <a:p>
            <a:endParaRPr lang="en-US" sz="3598"/>
          </a:p>
        </p:txBody>
      </p:sp>
      <p:sp>
        <p:nvSpPr>
          <p:cNvPr id="23" name="Freeform 14">
            <a:extLst>
              <a:ext uri="{FF2B5EF4-FFF2-40B4-BE49-F238E27FC236}">
                <a16:creationId xmlns:a16="http://schemas.microsoft.com/office/drawing/2014/main" xmlns="" id="{264F4DEA-EB10-4C9F-AEC6-236AA6C2FEAC}"/>
              </a:ext>
            </a:extLst>
          </p:cNvPr>
          <p:cNvSpPr>
            <a:spLocks/>
          </p:cNvSpPr>
          <p:nvPr/>
        </p:nvSpPr>
        <p:spPr bwMode="auto">
          <a:xfrm rot="10800000">
            <a:off x="6140877" y="2260469"/>
            <a:ext cx="1889055" cy="1765227"/>
          </a:xfrm>
          <a:custGeom>
            <a:avLst/>
            <a:gdLst>
              <a:gd name="T0" fmla="*/ 105 w 393"/>
              <a:gd name="T1" fmla="*/ 296 h 367"/>
              <a:gd name="T2" fmla="*/ 213 w 393"/>
              <a:gd name="T3" fmla="*/ 219 h 367"/>
              <a:gd name="T4" fmla="*/ 393 w 393"/>
              <a:gd name="T5" fmla="*/ 88 h 367"/>
              <a:gd name="T6" fmla="*/ 296 w 393"/>
              <a:gd name="T7" fmla="*/ 17 h 367"/>
              <a:gd name="T8" fmla="*/ 239 w 393"/>
              <a:gd name="T9" fmla="*/ 0 h 367"/>
              <a:gd name="T10" fmla="*/ 238 w 393"/>
              <a:gd name="T11" fmla="*/ 0 h 367"/>
              <a:gd name="T12" fmla="*/ 179 w 393"/>
              <a:gd name="T13" fmla="*/ 17 h 367"/>
              <a:gd name="T14" fmla="*/ 177 w 393"/>
              <a:gd name="T15" fmla="*/ 18 h 367"/>
              <a:gd name="T16" fmla="*/ 46 w 393"/>
              <a:gd name="T17" fmla="*/ 113 h 367"/>
              <a:gd name="T18" fmla="*/ 12 w 393"/>
              <a:gd name="T19" fmla="*/ 216 h 367"/>
              <a:gd name="T20" fmla="*/ 62 w 393"/>
              <a:gd name="T21" fmla="*/ 367 h 367"/>
              <a:gd name="T22" fmla="*/ 65 w 393"/>
              <a:gd name="T23" fmla="*/ 355 h 367"/>
              <a:gd name="T24" fmla="*/ 105 w 393"/>
              <a:gd name="T25" fmla="*/ 296 h 3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93" h="367">
                <a:moveTo>
                  <a:pt x="105" y="296"/>
                </a:moveTo>
                <a:cubicBezTo>
                  <a:pt x="213" y="219"/>
                  <a:pt x="213" y="219"/>
                  <a:pt x="213" y="219"/>
                </a:cubicBezTo>
                <a:cubicBezTo>
                  <a:pt x="393" y="88"/>
                  <a:pt x="393" y="88"/>
                  <a:pt x="393" y="88"/>
                </a:cubicBezTo>
                <a:cubicBezTo>
                  <a:pt x="296" y="17"/>
                  <a:pt x="296" y="17"/>
                  <a:pt x="296" y="17"/>
                </a:cubicBezTo>
                <a:cubicBezTo>
                  <a:pt x="296" y="17"/>
                  <a:pt x="273" y="0"/>
                  <a:pt x="239" y="0"/>
                </a:cubicBezTo>
                <a:cubicBezTo>
                  <a:pt x="238" y="0"/>
                  <a:pt x="238" y="0"/>
                  <a:pt x="238" y="0"/>
                </a:cubicBezTo>
                <a:cubicBezTo>
                  <a:pt x="205" y="1"/>
                  <a:pt x="184" y="13"/>
                  <a:pt x="179" y="17"/>
                </a:cubicBezTo>
                <a:cubicBezTo>
                  <a:pt x="177" y="18"/>
                  <a:pt x="177" y="18"/>
                  <a:pt x="177" y="18"/>
                </a:cubicBezTo>
                <a:cubicBezTo>
                  <a:pt x="46" y="113"/>
                  <a:pt x="46" y="113"/>
                  <a:pt x="46" y="113"/>
                </a:cubicBezTo>
                <a:cubicBezTo>
                  <a:pt x="14" y="137"/>
                  <a:pt x="0" y="178"/>
                  <a:pt x="12" y="216"/>
                </a:cubicBezTo>
                <a:cubicBezTo>
                  <a:pt x="62" y="367"/>
                  <a:pt x="62" y="367"/>
                  <a:pt x="62" y="367"/>
                </a:cubicBezTo>
                <a:cubicBezTo>
                  <a:pt x="62" y="363"/>
                  <a:pt x="64" y="359"/>
                  <a:pt x="65" y="355"/>
                </a:cubicBezTo>
                <a:cubicBezTo>
                  <a:pt x="77" y="317"/>
                  <a:pt x="104" y="297"/>
                  <a:pt x="105" y="296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/>
        </p:spPr>
        <p:txBody>
          <a:bodyPr vert="horz" wrap="square" lIns="91416" tIns="45708" rIns="91416" bIns="45708" numCol="1" anchor="t" anchorCtr="0" compatLnSpc="1">
            <a:prstTxWarp prst="textNoShape">
              <a:avLst/>
            </a:prstTxWarp>
          </a:bodyPr>
          <a:lstStyle/>
          <a:p>
            <a:endParaRPr lang="en-US" sz="3598"/>
          </a:p>
        </p:txBody>
      </p:sp>
      <p:sp>
        <p:nvSpPr>
          <p:cNvPr id="24" name="Oval 24">
            <a:extLst>
              <a:ext uri="{FF2B5EF4-FFF2-40B4-BE49-F238E27FC236}">
                <a16:creationId xmlns:a16="http://schemas.microsoft.com/office/drawing/2014/main" xmlns="" id="{F5B32E5E-6A13-4AB7-94B3-6773B8652569}"/>
              </a:ext>
            </a:extLst>
          </p:cNvPr>
          <p:cNvSpPr/>
          <p:nvPr/>
        </p:nvSpPr>
        <p:spPr>
          <a:xfrm rot="10800000">
            <a:off x="4216732" y="2743654"/>
            <a:ext cx="682884" cy="68288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2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25" name="Oval 25">
            <a:extLst>
              <a:ext uri="{FF2B5EF4-FFF2-40B4-BE49-F238E27FC236}">
                <a16:creationId xmlns:a16="http://schemas.microsoft.com/office/drawing/2014/main" xmlns="" id="{86002139-05C0-4270-9361-7DF17A2F0774}"/>
              </a:ext>
            </a:extLst>
          </p:cNvPr>
          <p:cNvSpPr/>
          <p:nvPr/>
        </p:nvSpPr>
        <p:spPr>
          <a:xfrm rot="10800000">
            <a:off x="4796579" y="1015464"/>
            <a:ext cx="682884" cy="68288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2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26" name="Oval 26">
            <a:extLst>
              <a:ext uri="{FF2B5EF4-FFF2-40B4-BE49-F238E27FC236}">
                <a16:creationId xmlns:a16="http://schemas.microsoft.com/office/drawing/2014/main" xmlns="" id="{F306456D-5290-4611-A367-341338CD87A3}"/>
              </a:ext>
            </a:extLst>
          </p:cNvPr>
          <p:cNvSpPr/>
          <p:nvPr/>
        </p:nvSpPr>
        <p:spPr>
          <a:xfrm rot="10800000">
            <a:off x="5704336" y="3881759"/>
            <a:ext cx="682884" cy="68288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2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27" name="Oval 27">
            <a:extLst>
              <a:ext uri="{FF2B5EF4-FFF2-40B4-BE49-F238E27FC236}">
                <a16:creationId xmlns:a16="http://schemas.microsoft.com/office/drawing/2014/main" xmlns="" id="{B505D47A-0A0C-480B-944A-8E6CF1D9E7DF}"/>
              </a:ext>
            </a:extLst>
          </p:cNvPr>
          <p:cNvSpPr/>
          <p:nvPr/>
        </p:nvSpPr>
        <p:spPr>
          <a:xfrm rot="10800000">
            <a:off x="6659732" y="1049405"/>
            <a:ext cx="682884" cy="68288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2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28" name="Oval 28">
            <a:extLst>
              <a:ext uri="{FF2B5EF4-FFF2-40B4-BE49-F238E27FC236}">
                <a16:creationId xmlns:a16="http://schemas.microsoft.com/office/drawing/2014/main" xmlns="" id="{539ADB96-F235-4FF6-9E20-3390E93B8691}"/>
              </a:ext>
            </a:extLst>
          </p:cNvPr>
          <p:cNvSpPr/>
          <p:nvPr/>
        </p:nvSpPr>
        <p:spPr>
          <a:xfrm rot="10800000">
            <a:off x="7219148" y="2793218"/>
            <a:ext cx="682884" cy="68288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2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29" name="Freeform 10">
            <a:extLst>
              <a:ext uri="{FF2B5EF4-FFF2-40B4-BE49-F238E27FC236}">
                <a16:creationId xmlns:a16="http://schemas.microsoft.com/office/drawing/2014/main" xmlns="" id="{8F68B38E-603D-4923-B7EE-EA46FF2C973B}"/>
              </a:ext>
            </a:extLst>
          </p:cNvPr>
          <p:cNvSpPr>
            <a:spLocks noEditPoints="1"/>
          </p:cNvSpPr>
          <p:nvPr/>
        </p:nvSpPr>
        <p:spPr bwMode="auto">
          <a:xfrm>
            <a:off x="4982469" y="1217887"/>
            <a:ext cx="311103" cy="278036"/>
          </a:xfrm>
          <a:custGeom>
            <a:avLst/>
            <a:gdLst>
              <a:gd name="T0" fmla="*/ 30 w 78"/>
              <a:gd name="T1" fmla="*/ 48 h 69"/>
              <a:gd name="T2" fmla="*/ 30 w 78"/>
              <a:gd name="T3" fmla="*/ 15 h 69"/>
              <a:gd name="T4" fmla="*/ 41 w 78"/>
              <a:gd name="T5" fmla="*/ 15 h 69"/>
              <a:gd name="T6" fmla="*/ 41 w 78"/>
              <a:gd name="T7" fmla="*/ 48 h 69"/>
              <a:gd name="T8" fmla="*/ 30 w 78"/>
              <a:gd name="T9" fmla="*/ 48 h 69"/>
              <a:gd name="T10" fmla="*/ 0 w 78"/>
              <a:gd name="T11" fmla="*/ 31 h 69"/>
              <a:gd name="T12" fmla="*/ 16 w 78"/>
              <a:gd name="T13" fmla="*/ 15 h 69"/>
              <a:gd name="T14" fmla="*/ 26 w 78"/>
              <a:gd name="T15" fmla="*/ 15 h 69"/>
              <a:gd name="T16" fmla="*/ 26 w 78"/>
              <a:gd name="T17" fmla="*/ 48 h 69"/>
              <a:gd name="T18" fmla="*/ 16 w 78"/>
              <a:gd name="T19" fmla="*/ 48 h 69"/>
              <a:gd name="T20" fmla="*/ 0 w 78"/>
              <a:gd name="T21" fmla="*/ 31 h 69"/>
              <a:gd name="T22" fmla="*/ 32 w 78"/>
              <a:gd name="T23" fmla="*/ 69 h 69"/>
              <a:gd name="T24" fmla="*/ 30 w 78"/>
              <a:gd name="T25" fmla="*/ 69 h 69"/>
              <a:gd name="T26" fmla="*/ 13 w 78"/>
              <a:gd name="T27" fmla="*/ 51 h 69"/>
              <a:gd name="T28" fmla="*/ 16 w 78"/>
              <a:gd name="T29" fmla="*/ 51 h 69"/>
              <a:gd name="T30" fmla="*/ 26 w 78"/>
              <a:gd name="T31" fmla="*/ 51 h 69"/>
              <a:gd name="T32" fmla="*/ 26 w 78"/>
              <a:gd name="T33" fmla="*/ 51 h 69"/>
              <a:gd name="T34" fmla="*/ 32 w 78"/>
              <a:gd name="T35" fmla="*/ 51 h 69"/>
              <a:gd name="T36" fmla="*/ 32 w 78"/>
              <a:gd name="T37" fmla="*/ 69 h 69"/>
              <a:gd name="T38" fmla="*/ 71 w 78"/>
              <a:gd name="T39" fmla="*/ 63 h 69"/>
              <a:gd name="T40" fmla="*/ 69 w 78"/>
              <a:gd name="T41" fmla="*/ 63 h 69"/>
              <a:gd name="T42" fmla="*/ 51 w 78"/>
              <a:gd name="T43" fmla="*/ 48 h 69"/>
              <a:gd name="T44" fmla="*/ 45 w 78"/>
              <a:gd name="T45" fmla="*/ 48 h 69"/>
              <a:gd name="T46" fmla="*/ 45 w 78"/>
              <a:gd name="T47" fmla="*/ 15 h 69"/>
              <a:gd name="T48" fmla="*/ 51 w 78"/>
              <a:gd name="T49" fmla="*/ 15 h 69"/>
              <a:gd name="T50" fmla="*/ 69 w 78"/>
              <a:gd name="T51" fmla="*/ 0 h 69"/>
              <a:gd name="T52" fmla="*/ 71 w 78"/>
              <a:gd name="T53" fmla="*/ 0 h 69"/>
              <a:gd name="T54" fmla="*/ 71 w 78"/>
              <a:gd name="T55" fmla="*/ 63 h 69"/>
              <a:gd name="T56" fmla="*/ 75 w 78"/>
              <a:gd name="T57" fmla="*/ 37 h 69"/>
              <a:gd name="T58" fmla="*/ 75 w 78"/>
              <a:gd name="T59" fmla="*/ 26 h 69"/>
              <a:gd name="T60" fmla="*/ 78 w 78"/>
              <a:gd name="T61" fmla="*/ 31 h 69"/>
              <a:gd name="T62" fmla="*/ 75 w 78"/>
              <a:gd name="T63" fmla="*/ 37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78" h="69">
                <a:moveTo>
                  <a:pt x="30" y="48"/>
                </a:moveTo>
                <a:cubicBezTo>
                  <a:pt x="30" y="15"/>
                  <a:pt x="30" y="15"/>
                  <a:pt x="30" y="15"/>
                </a:cubicBezTo>
                <a:cubicBezTo>
                  <a:pt x="41" y="15"/>
                  <a:pt x="41" y="15"/>
                  <a:pt x="41" y="15"/>
                </a:cubicBezTo>
                <a:cubicBezTo>
                  <a:pt x="41" y="48"/>
                  <a:pt x="41" y="48"/>
                  <a:pt x="41" y="48"/>
                </a:cubicBezTo>
                <a:lnTo>
                  <a:pt x="30" y="48"/>
                </a:lnTo>
                <a:close/>
                <a:moveTo>
                  <a:pt x="0" y="31"/>
                </a:moveTo>
                <a:cubicBezTo>
                  <a:pt x="0" y="22"/>
                  <a:pt x="7" y="15"/>
                  <a:pt x="16" y="15"/>
                </a:cubicBezTo>
                <a:cubicBezTo>
                  <a:pt x="26" y="15"/>
                  <a:pt x="26" y="15"/>
                  <a:pt x="26" y="15"/>
                </a:cubicBezTo>
                <a:cubicBezTo>
                  <a:pt x="26" y="48"/>
                  <a:pt x="26" y="48"/>
                  <a:pt x="26" y="48"/>
                </a:cubicBezTo>
                <a:cubicBezTo>
                  <a:pt x="16" y="48"/>
                  <a:pt x="16" y="48"/>
                  <a:pt x="16" y="48"/>
                </a:cubicBezTo>
                <a:cubicBezTo>
                  <a:pt x="7" y="48"/>
                  <a:pt x="0" y="40"/>
                  <a:pt x="0" y="31"/>
                </a:cubicBezTo>
                <a:close/>
                <a:moveTo>
                  <a:pt x="32" y="69"/>
                </a:moveTo>
                <a:cubicBezTo>
                  <a:pt x="30" y="69"/>
                  <a:pt x="30" y="69"/>
                  <a:pt x="30" y="69"/>
                </a:cubicBezTo>
                <a:cubicBezTo>
                  <a:pt x="13" y="51"/>
                  <a:pt x="13" y="51"/>
                  <a:pt x="13" y="51"/>
                </a:cubicBezTo>
                <a:cubicBezTo>
                  <a:pt x="14" y="51"/>
                  <a:pt x="15" y="51"/>
                  <a:pt x="16" y="51"/>
                </a:cubicBezTo>
                <a:cubicBezTo>
                  <a:pt x="26" y="51"/>
                  <a:pt x="26" y="51"/>
                  <a:pt x="26" y="51"/>
                </a:cubicBezTo>
                <a:cubicBezTo>
                  <a:pt x="26" y="51"/>
                  <a:pt x="26" y="51"/>
                  <a:pt x="26" y="51"/>
                </a:cubicBezTo>
                <a:cubicBezTo>
                  <a:pt x="32" y="51"/>
                  <a:pt x="32" y="51"/>
                  <a:pt x="32" y="51"/>
                </a:cubicBezTo>
                <a:lnTo>
                  <a:pt x="32" y="69"/>
                </a:lnTo>
                <a:close/>
                <a:moveTo>
                  <a:pt x="71" y="63"/>
                </a:moveTo>
                <a:cubicBezTo>
                  <a:pt x="69" y="63"/>
                  <a:pt x="69" y="63"/>
                  <a:pt x="69" y="63"/>
                </a:cubicBezTo>
                <a:cubicBezTo>
                  <a:pt x="67" y="55"/>
                  <a:pt x="60" y="48"/>
                  <a:pt x="51" y="48"/>
                </a:cubicBezTo>
                <a:cubicBezTo>
                  <a:pt x="45" y="48"/>
                  <a:pt x="45" y="48"/>
                  <a:pt x="45" y="48"/>
                </a:cubicBezTo>
                <a:cubicBezTo>
                  <a:pt x="45" y="15"/>
                  <a:pt x="45" y="15"/>
                  <a:pt x="45" y="15"/>
                </a:cubicBezTo>
                <a:cubicBezTo>
                  <a:pt x="51" y="15"/>
                  <a:pt x="51" y="15"/>
                  <a:pt x="51" y="15"/>
                </a:cubicBezTo>
                <a:cubicBezTo>
                  <a:pt x="60" y="15"/>
                  <a:pt x="67" y="8"/>
                  <a:pt x="69" y="0"/>
                </a:cubicBezTo>
                <a:cubicBezTo>
                  <a:pt x="71" y="0"/>
                  <a:pt x="71" y="0"/>
                  <a:pt x="71" y="0"/>
                </a:cubicBezTo>
                <a:lnTo>
                  <a:pt x="71" y="63"/>
                </a:lnTo>
                <a:close/>
                <a:moveTo>
                  <a:pt x="75" y="37"/>
                </a:moveTo>
                <a:cubicBezTo>
                  <a:pt x="75" y="26"/>
                  <a:pt x="75" y="26"/>
                  <a:pt x="75" y="26"/>
                </a:cubicBezTo>
                <a:cubicBezTo>
                  <a:pt x="77" y="27"/>
                  <a:pt x="78" y="29"/>
                  <a:pt x="78" y="31"/>
                </a:cubicBezTo>
                <a:cubicBezTo>
                  <a:pt x="78" y="34"/>
                  <a:pt x="77" y="36"/>
                  <a:pt x="75" y="3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grpSp>
        <p:nvGrpSpPr>
          <p:cNvPr id="30" name="Group 30">
            <a:extLst>
              <a:ext uri="{FF2B5EF4-FFF2-40B4-BE49-F238E27FC236}">
                <a16:creationId xmlns:a16="http://schemas.microsoft.com/office/drawing/2014/main" xmlns="" id="{696D41A1-395F-4BE4-BDBF-F4387B5C60BC}"/>
              </a:ext>
            </a:extLst>
          </p:cNvPr>
          <p:cNvGrpSpPr/>
          <p:nvPr/>
        </p:nvGrpSpPr>
        <p:grpSpPr>
          <a:xfrm>
            <a:off x="4420631" y="2949089"/>
            <a:ext cx="275084" cy="272014"/>
            <a:chOff x="14471651" y="4548188"/>
            <a:chExt cx="711200" cy="703263"/>
          </a:xfrm>
          <a:solidFill>
            <a:schemeClr val="accent2"/>
          </a:solidFill>
        </p:grpSpPr>
        <p:sp>
          <p:nvSpPr>
            <p:cNvPr id="31" name="Freeform 95">
              <a:extLst>
                <a:ext uri="{FF2B5EF4-FFF2-40B4-BE49-F238E27FC236}">
                  <a16:creationId xmlns:a16="http://schemas.microsoft.com/office/drawing/2014/main" xmlns="" id="{1FCFA51F-5AD1-494C-8640-F296B14A715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555788" y="4548188"/>
              <a:ext cx="542925" cy="703263"/>
            </a:xfrm>
            <a:custGeom>
              <a:avLst/>
              <a:gdLst>
                <a:gd name="T0" fmla="*/ 44 w 65"/>
                <a:gd name="T1" fmla="*/ 52 h 84"/>
                <a:gd name="T2" fmla="*/ 45 w 65"/>
                <a:gd name="T3" fmla="*/ 51 h 84"/>
                <a:gd name="T4" fmla="*/ 50 w 65"/>
                <a:gd name="T5" fmla="*/ 49 h 84"/>
                <a:gd name="T6" fmla="*/ 65 w 65"/>
                <a:gd name="T7" fmla="*/ 2 h 84"/>
                <a:gd name="T8" fmla="*/ 63 w 65"/>
                <a:gd name="T9" fmla="*/ 0 h 84"/>
                <a:gd name="T10" fmla="*/ 2 w 65"/>
                <a:gd name="T11" fmla="*/ 0 h 84"/>
                <a:gd name="T12" fmla="*/ 0 w 65"/>
                <a:gd name="T13" fmla="*/ 2 h 84"/>
                <a:gd name="T14" fmla="*/ 15 w 65"/>
                <a:gd name="T15" fmla="*/ 49 h 84"/>
                <a:gd name="T16" fmla="*/ 21 w 65"/>
                <a:gd name="T17" fmla="*/ 51 h 84"/>
                <a:gd name="T18" fmla="*/ 21 w 65"/>
                <a:gd name="T19" fmla="*/ 52 h 84"/>
                <a:gd name="T20" fmla="*/ 25 w 65"/>
                <a:gd name="T21" fmla="*/ 62 h 84"/>
                <a:gd name="T22" fmla="*/ 21 w 65"/>
                <a:gd name="T23" fmla="*/ 72 h 84"/>
                <a:gd name="T24" fmla="*/ 21 w 65"/>
                <a:gd name="T25" fmla="*/ 72 h 84"/>
                <a:gd name="T26" fmla="*/ 14 w 65"/>
                <a:gd name="T27" fmla="*/ 81 h 84"/>
                <a:gd name="T28" fmla="*/ 15 w 65"/>
                <a:gd name="T29" fmla="*/ 83 h 84"/>
                <a:gd name="T30" fmla="*/ 16 w 65"/>
                <a:gd name="T31" fmla="*/ 84 h 84"/>
                <a:gd name="T32" fmla="*/ 49 w 65"/>
                <a:gd name="T33" fmla="*/ 84 h 84"/>
                <a:gd name="T34" fmla="*/ 50 w 65"/>
                <a:gd name="T35" fmla="*/ 83 h 84"/>
                <a:gd name="T36" fmla="*/ 51 w 65"/>
                <a:gd name="T37" fmla="*/ 81 h 84"/>
                <a:gd name="T38" fmla="*/ 45 w 65"/>
                <a:gd name="T39" fmla="*/ 72 h 84"/>
                <a:gd name="T40" fmla="*/ 44 w 65"/>
                <a:gd name="T41" fmla="*/ 72 h 84"/>
                <a:gd name="T42" fmla="*/ 40 w 65"/>
                <a:gd name="T43" fmla="*/ 62 h 84"/>
                <a:gd name="T44" fmla="*/ 44 w 65"/>
                <a:gd name="T45" fmla="*/ 52 h 84"/>
                <a:gd name="T46" fmla="*/ 40 w 65"/>
                <a:gd name="T47" fmla="*/ 35 h 84"/>
                <a:gd name="T48" fmla="*/ 38 w 65"/>
                <a:gd name="T49" fmla="*/ 35 h 84"/>
                <a:gd name="T50" fmla="*/ 37 w 65"/>
                <a:gd name="T51" fmla="*/ 35 h 84"/>
                <a:gd name="T52" fmla="*/ 33 w 65"/>
                <a:gd name="T53" fmla="*/ 33 h 84"/>
                <a:gd name="T54" fmla="*/ 28 w 65"/>
                <a:gd name="T55" fmla="*/ 35 h 84"/>
                <a:gd name="T56" fmla="*/ 25 w 65"/>
                <a:gd name="T57" fmla="*/ 35 h 84"/>
                <a:gd name="T58" fmla="*/ 24 w 65"/>
                <a:gd name="T59" fmla="*/ 32 h 84"/>
                <a:gd name="T60" fmla="*/ 25 w 65"/>
                <a:gd name="T61" fmla="*/ 27 h 84"/>
                <a:gd name="T62" fmla="*/ 21 w 65"/>
                <a:gd name="T63" fmla="*/ 24 h 84"/>
                <a:gd name="T64" fmla="*/ 20 w 65"/>
                <a:gd name="T65" fmla="*/ 21 h 84"/>
                <a:gd name="T66" fmla="*/ 23 w 65"/>
                <a:gd name="T67" fmla="*/ 18 h 84"/>
                <a:gd name="T68" fmla="*/ 28 w 65"/>
                <a:gd name="T69" fmla="*/ 18 h 84"/>
                <a:gd name="T70" fmla="*/ 30 w 65"/>
                <a:gd name="T71" fmla="*/ 14 h 84"/>
                <a:gd name="T72" fmla="*/ 35 w 65"/>
                <a:gd name="T73" fmla="*/ 14 h 84"/>
                <a:gd name="T74" fmla="*/ 37 w 65"/>
                <a:gd name="T75" fmla="*/ 18 h 84"/>
                <a:gd name="T76" fmla="*/ 42 w 65"/>
                <a:gd name="T77" fmla="*/ 18 h 84"/>
                <a:gd name="T78" fmla="*/ 45 w 65"/>
                <a:gd name="T79" fmla="*/ 21 h 84"/>
                <a:gd name="T80" fmla="*/ 44 w 65"/>
                <a:gd name="T81" fmla="*/ 24 h 84"/>
                <a:gd name="T82" fmla="*/ 40 w 65"/>
                <a:gd name="T83" fmla="*/ 27 h 84"/>
                <a:gd name="T84" fmla="*/ 41 w 65"/>
                <a:gd name="T85" fmla="*/ 32 h 84"/>
                <a:gd name="T86" fmla="*/ 40 w 65"/>
                <a:gd name="T87" fmla="*/ 35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65" h="84">
                  <a:moveTo>
                    <a:pt x="44" y="52"/>
                  </a:moveTo>
                  <a:cubicBezTo>
                    <a:pt x="44" y="52"/>
                    <a:pt x="44" y="51"/>
                    <a:pt x="45" y="51"/>
                  </a:cubicBezTo>
                  <a:cubicBezTo>
                    <a:pt x="46" y="51"/>
                    <a:pt x="48" y="50"/>
                    <a:pt x="50" y="49"/>
                  </a:cubicBezTo>
                  <a:cubicBezTo>
                    <a:pt x="59" y="43"/>
                    <a:pt x="65" y="33"/>
                    <a:pt x="65" y="2"/>
                  </a:cubicBezTo>
                  <a:cubicBezTo>
                    <a:pt x="65" y="1"/>
                    <a:pt x="64" y="0"/>
                    <a:pt x="6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3"/>
                    <a:pt x="6" y="43"/>
                    <a:pt x="15" y="49"/>
                  </a:cubicBezTo>
                  <a:cubicBezTo>
                    <a:pt x="17" y="50"/>
                    <a:pt x="19" y="51"/>
                    <a:pt x="21" y="51"/>
                  </a:cubicBezTo>
                  <a:cubicBezTo>
                    <a:pt x="21" y="51"/>
                    <a:pt x="21" y="52"/>
                    <a:pt x="21" y="52"/>
                  </a:cubicBezTo>
                  <a:cubicBezTo>
                    <a:pt x="24" y="53"/>
                    <a:pt x="25" y="58"/>
                    <a:pt x="25" y="62"/>
                  </a:cubicBezTo>
                  <a:cubicBezTo>
                    <a:pt x="25" y="66"/>
                    <a:pt x="24" y="71"/>
                    <a:pt x="21" y="72"/>
                  </a:cubicBezTo>
                  <a:cubicBezTo>
                    <a:pt x="21" y="72"/>
                    <a:pt x="21" y="72"/>
                    <a:pt x="21" y="72"/>
                  </a:cubicBezTo>
                  <a:cubicBezTo>
                    <a:pt x="18" y="73"/>
                    <a:pt x="16" y="75"/>
                    <a:pt x="14" y="81"/>
                  </a:cubicBezTo>
                  <a:cubicBezTo>
                    <a:pt x="14" y="82"/>
                    <a:pt x="14" y="83"/>
                    <a:pt x="15" y="83"/>
                  </a:cubicBezTo>
                  <a:cubicBezTo>
                    <a:pt x="15" y="83"/>
                    <a:pt x="16" y="84"/>
                    <a:pt x="16" y="84"/>
                  </a:cubicBezTo>
                  <a:cubicBezTo>
                    <a:pt x="49" y="84"/>
                    <a:pt x="49" y="84"/>
                    <a:pt x="49" y="84"/>
                  </a:cubicBezTo>
                  <a:cubicBezTo>
                    <a:pt x="50" y="84"/>
                    <a:pt x="50" y="83"/>
                    <a:pt x="50" y="83"/>
                  </a:cubicBezTo>
                  <a:cubicBezTo>
                    <a:pt x="51" y="83"/>
                    <a:pt x="51" y="82"/>
                    <a:pt x="51" y="81"/>
                  </a:cubicBezTo>
                  <a:cubicBezTo>
                    <a:pt x="49" y="75"/>
                    <a:pt x="47" y="73"/>
                    <a:pt x="45" y="72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41" y="71"/>
                    <a:pt x="40" y="66"/>
                    <a:pt x="40" y="62"/>
                  </a:cubicBezTo>
                  <a:cubicBezTo>
                    <a:pt x="40" y="58"/>
                    <a:pt x="41" y="53"/>
                    <a:pt x="44" y="52"/>
                  </a:cubicBezTo>
                  <a:close/>
                  <a:moveTo>
                    <a:pt x="40" y="35"/>
                  </a:moveTo>
                  <a:cubicBezTo>
                    <a:pt x="39" y="35"/>
                    <a:pt x="39" y="35"/>
                    <a:pt x="38" y="35"/>
                  </a:cubicBezTo>
                  <a:cubicBezTo>
                    <a:pt x="38" y="35"/>
                    <a:pt x="37" y="35"/>
                    <a:pt x="37" y="35"/>
                  </a:cubicBezTo>
                  <a:cubicBezTo>
                    <a:pt x="33" y="33"/>
                    <a:pt x="33" y="33"/>
                    <a:pt x="33" y="33"/>
                  </a:cubicBezTo>
                  <a:cubicBezTo>
                    <a:pt x="28" y="35"/>
                    <a:pt x="28" y="35"/>
                    <a:pt x="28" y="35"/>
                  </a:cubicBezTo>
                  <a:cubicBezTo>
                    <a:pt x="27" y="36"/>
                    <a:pt x="26" y="35"/>
                    <a:pt x="25" y="35"/>
                  </a:cubicBezTo>
                  <a:cubicBezTo>
                    <a:pt x="24" y="34"/>
                    <a:pt x="24" y="33"/>
                    <a:pt x="24" y="32"/>
                  </a:cubicBezTo>
                  <a:cubicBezTo>
                    <a:pt x="25" y="27"/>
                    <a:pt x="25" y="27"/>
                    <a:pt x="25" y="27"/>
                  </a:cubicBezTo>
                  <a:cubicBezTo>
                    <a:pt x="21" y="24"/>
                    <a:pt x="21" y="24"/>
                    <a:pt x="21" y="24"/>
                  </a:cubicBezTo>
                  <a:cubicBezTo>
                    <a:pt x="20" y="23"/>
                    <a:pt x="20" y="22"/>
                    <a:pt x="20" y="21"/>
                  </a:cubicBezTo>
                  <a:cubicBezTo>
                    <a:pt x="21" y="19"/>
                    <a:pt x="22" y="19"/>
                    <a:pt x="23" y="18"/>
                  </a:cubicBezTo>
                  <a:cubicBezTo>
                    <a:pt x="28" y="18"/>
                    <a:pt x="28" y="18"/>
                    <a:pt x="28" y="18"/>
                  </a:cubicBezTo>
                  <a:cubicBezTo>
                    <a:pt x="30" y="14"/>
                    <a:pt x="30" y="14"/>
                    <a:pt x="30" y="14"/>
                  </a:cubicBezTo>
                  <a:cubicBezTo>
                    <a:pt x="31" y="12"/>
                    <a:pt x="34" y="12"/>
                    <a:pt x="35" y="14"/>
                  </a:cubicBezTo>
                  <a:cubicBezTo>
                    <a:pt x="37" y="18"/>
                    <a:pt x="37" y="18"/>
                    <a:pt x="37" y="1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3" y="19"/>
                    <a:pt x="44" y="19"/>
                    <a:pt x="45" y="21"/>
                  </a:cubicBezTo>
                  <a:cubicBezTo>
                    <a:pt x="45" y="22"/>
                    <a:pt x="45" y="23"/>
                    <a:pt x="44" y="24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2" y="33"/>
                    <a:pt x="41" y="34"/>
                    <a:pt x="40" y="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en-US" sz="900"/>
            </a:p>
          </p:txBody>
        </p:sp>
        <p:sp>
          <p:nvSpPr>
            <p:cNvPr id="32" name="Freeform 96">
              <a:extLst>
                <a:ext uri="{FF2B5EF4-FFF2-40B4-BE49-F238E27FC236}">
                  <a16:creationId xmlns:a16="http://schemas.microsoft.com/office/drawing/2014/main" xmlns="" id="{CBA86602-376F-44D0-ACCC-130F682BAD5D}"/>
                </a:ext>
              </a:extLst>
            </p:cNvPr>
            <p:cNvSpPr>
              <a:spLocks/>
            </p:cNvSpPr>
            <p:nvPr/>
          </p:nvSpPr>
          <p:spPr bwMode="auto">
            <a:xfrm>
              <a:off x="14471651" y="4548188"/>
              <a:ext cx="117475" cy="209550"/>
            </a:xfrm>
            <a:custGeom>
              <a:avLst/>
              <a:gdLst>
                <a:gd name="T0" fmla="*/ 9 w 14"/>
                <a:gd name="T1" fmla="*/ 25 h 25"/>
                <a:gd name="T2" fmla="*/ 7 w 14"/>
                <a:gd name="T3" fmla="*/ 25 h 25"/>
                <a:gd name="T4" fmla="*/ 0 w 14"/>
                <a:gd name="T5" fmla="*/ 18 h 25"/>
                <a:gd name="T6" fmla="*/ 0 w 14"/>
                <a:gd name="T7" fmla="*/ 7 h 25"/>
                <a:gd name="T8" fmla="*/ 7 w 14"/>
                <a:gd name="T9" fmla="*/ 0 h 25"/>
                <a:gd name="T10" fmla="*/ 14 w 14"/>
                <a:gd name="T11" fmla="*/ 7 h 25"/>
                <a:gd name="T12" fmla="*/ 14 w 14"/>
                <a:gd name="T13" fmla="*/ 9 h 25"/>
                <a:gd name="T14" fmla="*/ 10 w 14"/>
                <a:gd name="T15" fmla="*/ 9 h 25"/>
                <a:gd name="T16" fmla="*/ 10 w 14"/>
                <a:gd name="T17" fmla="*/ 7 h 25"/>
                <a:gd name="T18" fmla="*/ 7 w 14"/>
                <a:gd name="T19" fmla="*/ 4 h 25"/>
                <a:gd name="T20" fmla="*/ 4 w 14"/>
                <a:gd name="T21" fmla="*/ 7 h 25"/>
                <a:gd name="T22" fmla="*/ 4 w 14"/>
                <a:gd name="T23" fmla="*/ 18 h 25"/>
                <a:gd name="T24" fmla="*/ 7 w 14"/>
                <a:gd name="T25" fmla="*/ 22 h 25"/>
                <a:gd name="T26" fmla="*/ 9 w 14"/>
                <a:gd name="T27" fmla="*/ 22 h 25"/>
                <a:gd name="T28" fmla="*/ 9 w 14"/>
                <a:gd name="T29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" h="25">
                  <a:moveTo>
                    <a:pt x="9" y="25"/>
                  </a:moveTo>
                  <a:cubicBezTo>
                    <a:pt x="7" y="25"/>
                    <a:pt x="7" y="25"/>
                    <a:pt x="7" y="25"/>
                  </a:cubicBezTo>
                  <a:cubicBezTo>
                    <a:pt x="3" y="25"/>
                    <a:pt x="0" y="22"/>
                    <a:pt x="0" y="18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11" y="0"/>
                    <a:pt x="14" y="3"/>
                    <a:pt x="14" y="7"/>
                  </a:cubicBezTo>
                  <a:cubicBezTo>
                    <a:pt x="14" y="9"/>
                    <a:pt x="14" y="9"/>
                    <a:pt x="14" y="9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5"/>
                    <a:pt x="9" y="4"/>
                    <a:pt x="7" y="4"/>
                  </a:cubicBezTo>
                  <a:cubicBezTo>
                    <a:pt x="5" y="4"/>
                    <a:pt x="4" y="5"/>
                    <a:pt x="4" y="7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20"/>
                    <a:pt x="5" y="22"/>
                    <a:pt x="7" y="22"/>
                  </a:cubicBezTo>
                  <a:cubicBezTo>
                    <a:pt x="9" y="22"/>
                    <a:pt x="9" y="22"/>
                    <a:pt x="9" y="22"/>
                  </a:cubicBezTo>
                  <a:lnTo>
                    <a:pt x="9" y="2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en-US" sz="900"/>
            </a:p>
          </p:txBody>
        </p:sp>
        <p:sp>
          <p:nvSpPr>
            <p:cNvPr id="33" name="Freeform 97">
              <a:extLst>
                <a:ext uri="{FF2B5EF4-FFF2-40B4-BE49-F238E27FC236}">
                  <a16:creationId xmlns:a16="http://schemas.microsoft.com/office/drawing/2014/main" xmlns="" id="{CFD62300-1174-4492-A6F1-678DDEEB6018}"/>
                </a:ext>
              </a:extLst>
            </p:cNvPr>
            <p:cNvSpPr>
              <a:spLocks/>
            </p:cNvSpPr>
            <p:nvPr/>
          </p:nvSpPr>
          <p:spPr bwMode="auto">
            <a:xfrm>
              <a:off x="15065376" y="4548188"/>
              <a:ext cx="117475" cy="209550"/>
            </a:xfrm>
            <a:custGeom>
              <a:avLst/>
              <a:gdLst>
                <a:gd name="T0" fmla="*/ 7 w 14"/>
                <a:gd name="T1" fmla="*/ 25 h 25"/>
                <a:gd name="T2" fmla="*/ 5 w 14"/>
                <a:gd name="T3" fmla="*/ 25 h 25"/>
                <a:gd name="T4" fmla="*/ 5 w 14"/>
                <a:gd name="T5" fmla="*/ 22 h 25"/>
                <a:gd name="T6" fmla="*/ 7 w 14"/>
                <a:gd name="T7" fmla="*/ 22 h 25"/>
                <a:gd name="T8" fmla="*/ 10 w 14"/>
                <a:gd name="T9" fmla="*/ 18 h 25"/>
                <a:gd name="T10" fmla="*/ 10 w 14"/>
                <a:gd name="T11" fmla="*/ 7 h 25"/>
                <a:gd name="T12" fmla="*/ 7 w 14"/>
                <a:gd name="T13" fmla="*/ 4 h 25"/>
                <a:gd name="T14" fmla="*/ 4 w 14"/>
                <a:gd name="T15" fmla="*/ 7 h 25"/>
                <a:gd name="T16" fmla="*/ 4 w 14"/>
                <a:gd name="T17" fmla="*/ 9 h 25"/>
                <a:gd name="T18" fmla="*/ 0 w 14"/>
                <a:gd name="T19" fmla="*/ 9 h 25"/>
                <a:gd name="T20" fmla="*/ 0 w 14"/>
                <a:gd name="T21" fmla="*/ 7 h 25"/>
                <a:gd name="T22" fmla="*/ 7 w 14"/>
                <a:gd name="T23" fmla="*/ 0 h 25"/>
                <a:gd name="T24" fmla="*/ 14 w 14"/>
                <a:gd name="T25" fmla="*/ 7 h 25"/>
                <a:gd name="T26" fmla="*/ 14 w 14"/>
                <a:gd name="T27" fmla="*/ 18 h 25"/>
                <a:gd name="T28" fmla="*/ 7 w 14"/>
                <a:gd name="T29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" h="25">
                  <a:moveTo>
                    <a:pt x="7" y="25"/>
                  </a:moveTo>
                  <a:cubicBezTo>
                    <a:pt x="5" y="25"/>
                    <a:pt x="5" y="25"/>
                    <a:pt x="5" y="25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9" y="22"/>
                    <a:pt x="10" y="20"/>
                    <a:pt x="10" y="18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5"/>
                    <a:pt x="9" y="4"/>
                    <a:pt x="7" y="4"/>
                  </a:cubicBezTo>
                  <a:cubicBezTo>
                    <a:pt x="5" y="4"/>
                    <a:pt x="4" y="5"/>
                    <a:pt x="4" y="7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11" y="0"/>
                    <a:pt x="14" y="3"/>
                    <a:pt x="14" y="7"/>
                  </a:cubicBezTo>
                  <a:cubicBezTo>
                    <a:pt x="14" y="18"/>
                    <a:pt x="14" y="18"/>
                    <a:pt x="14" y="18"/>
                  </a:cubicBezTo>
                  <a:cubicBezTo>
                    <a:pt x="14" y="22"/>
                    <a:pt x="11" y="25"/>
                    <a:pt x="7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en-US" sz="900"/>
            </a:p>
          </p:txBody>
        </p:sp>
      </p:grpSp>
      <p:grpSp>
        <p:nvGrpSpPr>
          <p:cNvPr id="34" name="Group 34">
            <a:extLst>
              <a:ext uri="{FF2B5EF4-FFF2-40B4-BE49-F238E27FC236}">
                <a16:creationId xmlns:a16="http://schemas.microsoft.com/office/drawing/2014/main" xmlns="" id="{E78B1BB9-3B13-4F84-8476-345B85D5504B}"/>
              </a:ext>
            </a:extLst>
          </p:cNvPr>
          <p:cNvGrpSpPr/>
          <p:nvPr/>
        </p:nvGrpSpPr>
        <p:grpSpPr>
          <a:xfrm>
            <a:off x="5907637" y="4077916"/>
            <a:ext cx="276281" cy="290571"/>
            <a:chOff x="12188825" y="6102350"/>
            <a:chExt cx="644525" cy="677862"/>
          </a:xfrm>
          <a:solidFill>
            <a:schemeClr val="accent3"/>
          </a:solidFill>
        </p:grpSpPr>
        <p:sp>
          <p:nvSpPr>
            <p:cNvPr id="35" name="Freeform 161">
              <a:extLst>
                <a:ext uri="{FF2B5EF4-FFF2-40B4-BE49-F238E27FC236}">
                  <a16:creationId xmlns:a16="http://schemas.microsoft.com/office/drawing/2014/main" xmlns="" id="{470AD954-B14A-4709-B55D-F6279B0A7C5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188825" y="6442075"/>
              <a:ext cx="644525" cy="338137"/>
            </a:xfrm>
            <a:custGeom>
              <a:avLst/>
              <a:gdLst>
                <a:gd name="T0" fmla="*/ 0 w 78"/>
                <a:gd name="T1" fmla="*/ 31 h 41"/>
                <a:gd name="T2" fmla="*/ 6 w 78"/>
                <a:gd name="T3" fmla="*/ 25 h 41"/>
                <a:gd name="T4" fmla="*/ 8 w 78"/>
                <a:gd name="T5" fmla="*/ 25 h 41"/>
                <a:gd name="T6" fmla="*/ 14 w 78"/>
                <a:gd name="T7" fmla="*/ 19 h 41"/>
                <a:gd name="T8" fmla="*/ 14 w 78"/>
                <a:gd name="T9" fmla="*/ 18 h 41"/>
                <a:gd name="T10" fmla="*/ 13 w 78"/>
                <a:gd name="T11" fmla="*/ 16 h 41"/>
                <a:gd name="T12" fmla="*/ 11 w 78"/>
                <a:gd name="T13" fmla="*/ 12 h 41"/>
                <a:gd name="T14" fmla="*/ 11 w 78"/>
                <a:gd name="T15" fmla="*/ 4 h 41"/>
                <a:gd name="T16" fmla="*/ 16 w 78"/>
                <a:gd name="T17" fmla="*/ 0 h 41"/>
                <a:gd name="T18" fmla="*/ 21 w 78"/>
                <a:gd name="T19" fmla="*/ 0 h 41"/>
                <a:gd name="T20" fmla="*/ 26 w 78"/>
                <a:gd name="T21" fmla="*/ 4 h 41"/>
                <a:gd name="T22" fmla="*/ 26 w 78"/>
                <a:gd name="T23" fmla="*/ 12 h 41"/>
                <a:gd name="T24" fmla="*/ 23 w 78"/>
                <a:gd name="T25" fmla="*/ 16 h 41"/>
                <a:gd name="T26" fmla="*/ 22 w 78"/>
                <a:gd name="T27" fmla="*/ 18 h 41"/>
                <a:gd name="T28" fmla="*/ 22 w 78"/>
                <a:gd name="T29" fmla="*/ 19 h 41"/>
                <a:gd name="T30" fmla="*/ 29 w 78"/>
                <a:gd name="T31" fmla="*/ 25 h 41"/>
                <a:gd name="T32" fmla="*/ 31 w 78"/>
                <a:gd name="T33" fmla="*/ 25 h 41"/>
                <a:gd name="T34" fmla="*/ 37 w 78"/>
                <a:gd name="T35" fmla="*/ 31 h 41"/>
                <a:gd name="T36" fmla="*/ 37 w 78"/>
                <a:gd name="T37" fmla="*/ 41 h 41"/>
                <a:gd name="T38" fmla="*/ 0 w 78"/>
                <a:gd name="T39" fmla="*/ 41 h 41"/>
                <a:gd name="T40" fmla="*/ 0 w 78"/>
                <a:gd name="T41" fmla="*/ 31 h 41"/>
                <a:gd name="T42" fmla="*/ 78 w 78"/>
                <a:gd name="T43" fmla="*/ 41 h 41"/>
                <a:gd name="T44" fmla="*/ 40 w 78"/>
                <a:gd name="T45" fmla="*/ 41 h 41"/>
                <a:gd name="T46" fmla="*/ 40 w 78"/>
                <a:gd name="T47" fmla="*/ 31 h 41"/>
                <a:gd name="T48" fmla="*/ 47 w 78"/>
                <a:gd name="T49" fmla="*/ 25 h 41"/>
                <a:gd name="T50" fmla="*/ 49 w 78"/>
                <a:gd name="T51" fmla="*/ 25 h 41"/>
                <a:gd name="T52" fmla="*/ 55 w 78"/>
                <a:gd name="T53" fmla="*/ 19 h 41"/>
                <a:gd name="T54" fmla="*/ 55 w 78"/>
                <a:gd name="T55" fmla="*/ 18 h 41"/>
                <a:gd name="T56" fmla="*/ 54 w 78"/>
                <a:gd name="T57" fmla="*/ 16 h 41"/>
                <a:gd name="T58" fmla="*/ 52 w 78"/>
                <a:gd name="T59" fmla="*/ 12 h 41"/>
                <a:gd name="T60" fmla="*/ 52 w 78"/>
                <a:gd name="T61" fmla="*/ 4 h 41"/>
                <a:gd name="T62" fmla="*/ 57 w 78"/>
                <a:gd name="T63" fmla="*/ 0 h 41"/>
                <a:gd name="T64" fmla="*/ 62 w 78"/>
                <a:gd name="T65" fmla="*/ 0 h 41"/>
                <a:gd name="T66" fmla="*/ 66 w 78"/>
                <a:gd name="T67" fmla="*/ 4 h 41"/>
                <a:gd name="T68" fmla="*/ 66 w 78"/>
                <a:gd name="T69" fmla="*/ 12 h 41"/>
                <a:gd name="T70" fmla="*/ 64 w 78"/>
                <a:gd name="T71" fmla="*/ 16 h 41"/>
                <a:gd name="T72" fmla="*/ 63 w 78"/>
                <a:gd name="T73" fmla="*/ 18 h 41"/>
                <a:gd name="T74" fmla="*/ 63 w 78"/>
                <a:gd name="T75" fmla="*/ 19 h 41"/>
                <a:gd name="T76" fmla="*/ 70 w 78"/>
                <a:gd name="T77" fmla="*/ 25 h 41"/>
                <a:gd name="T78" fmla="*/ 72 w 78"/>
                <a:gd name="T79" fmla="*/ 25 h 41"/>
                <a:gd name="T80" fmla="*/ 78 w 78"/>
                <a:gd name="T81" fmla="*/ 31 h 41"/>
                <a:gd name="T82" fmla="*/ 78 w 78"/>
                <a:gd name="T83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78" h="41">
                  <a:moveTo>
                    <a:pt x="0" y="31"/>
                  </a:moveTo>
                  <a:cubicBezTo>
                    <a:pt x="0" y="28"/>
                    <a:pt x="2" y="25"/>
                    <a:pt x="6" y="25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11" y="25"/>
                    <a:pt x="14" y="22"/>
                    <a:pt x="14" y="19"/>
                  </a:cubicBezTo>
                  <a:cubicBezTo>
                    <a:pt x="14" y="18"/>
                    <a:pt x="14" y="18"/>
                    <a:pt x="14" y="18"/>
                  </a:cubicBezTo>
                  <a:cubicBezTo>
                    <a:pt x="14" y="17"/>
                    <a:pt x="14" y="17"/>
                    <a:pt x="13" y="16"/>
                  </a:cubicBezTo>
                  <a:cubicBezTo>
                    <a:pt x="12" y="15"/>
                    <a:pt x="11" y="14"/>
                    <a:pt x="11" y="12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2"/>
                    <a:pt x="13" y="0"/>
                    <a:pt x="16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3" y="0"/>
                    <a:pt x="26" y="2"/>
                    <a:pt x="26" y="4"/>
                  </a:cubicBezTo>
                  <a:cubicBezTo>
                    <a:pt x="26" y="12"/>
                    <a:pt x="26" y="12"/>
                    <a:pt x="26" y="12"/>
                  </a:cubicBezTo>
                  <a:cubicBezTo>
                    <a:pt x="26" y="14"/>
                    <a:pt x="25" y="15"/>
                    <a:pt x="23" y="16"/>
                  </a:cubicBezTo>
                  <a:cubicBezTo>
                    <a:pt x="22" y="17"/>
                    <a:pt x="22" y="17"/>
                    <a:pt x="22" y="18"/>
                  </a:cubicBezTo>
                  <a:cubicBezTo>
                    <a:pt x="22" y="19"/>
                    <a:pt x="22" y="19"/>
                    <a:pt x="22" y="19"/>
                  </a:cubicBezTo>
                  <a:cubicBezTo>
                    <a:pt x="22" y="22"/>
                    <a:pt x="25" y="25"/>
                    <a:pt x="29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4" y="25"/>
                    <a:pt x="37" y="28"/>
                    <a:pt x="37" y="31"/>
                  </a:cubicBezTo>
                  <a:cubicBezTo>
                    <a:pt x="37" y="41"/>
                    <a:pt x="37" y="41"/>
                    <a:pt x="37" y="41"/>
                  </a:cubicBezTo>
                  <a:cubicBezTo>
                    <a:pt x="0" y="41"/>
                    <a:pt x="0" y="41"/>
                    <a:pt x="0" y="41"/>
                  </a:cubicBezTo>
                  <a:lnTo>
                    <a:pt x="0" y="31"/>
                  </a:lnTo>
                  <a:close/>
                  <a:moveTo>
                    <a:pt x="78" y="41"/>
                  </a:moveTo>
                  <a:cubicBezTo>
                    <a:pt x="40" y="41"/>
                    <a:pt x="40" y="41"/>
                    <a:pt x="40" y="41"/>
                  </a:cubicBezTo>
                  <a:cubicBezTo>
                    <a:pt x="40" y="31"/>
                    <a:pt x="40" y="31"/>
                    <a:pt x="40" y="31"/>
                  </a:cubicBezTo>
                  <a:cubicBezTo>
                    <a:pt x="40" y="28"/>
                    <a:pt x="43" y="25"/>
                    <a:pt x="47" y="25"/>
                  </a:cubicBezTo>
                  <a:cubicBezTo>
                    <a:pt x="49" y="25"/>
                    <a:pt x="49" y="25"/>
                    <a:pt x="49" y="25"/>
                  </a:cubicBezTo>
                  <a:cubicBezTo>
                    <a:pt x="52" y="25"/>
                    <a:pt x="55" y="22"/>
                    <a:pt x="55" y="19"/>
                  </a:cubicBezTo>
                  <a:cubicBezTo>
                    <a:pt x="55" y="18"/>
                    <a:pt x="55" y="18"/>
                    <a:pt x="55" y="18"/>
                  </a:cubicBezTo>
                  <a:cubicBezTo>
                    <a:pt x="55" y="17"/>
                    <a:pt x="55" y="17"/>
                    <a:pt x="54" y="16"/>
                  </a:cubicBezTo>
                  <a:cubicBezTo>
                    <a:pt x="53" y="15"/>
                    <a:pt x="52" y="14"/>
                    <a:pt x="52" y="12"/>
                  </a:cubicBezTo>
                  <a:cubicBezTo>
                    <a:pt x="52" y="4"/>
                    <a:pt x="52" y="4"/>
                    <a:pt x="52" y="4"/>
                  </a:cubicBezTo>
                  <a:cubicBezTo>
                    <a:pt x="52" y="2"/>
                    <a:pt x="54" y="0"/>
                    <a:pt x="57" y="0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64" y="0"/>
                    <a:pt x="66" y="2"/>
                    <a:pt x="66" y="4"/>
                  </a:cubicBezTo>
                  <a:cubicBezTo>
                    <a:pt x="66" y="12"/>
                    <a:pt x="66" y="12"/>
                    <a:pt x="66" y="12"/>
                  </a:cubicBezTo>
                  <a:cubicBezTo>
                    <a:pt x="66" y="14"/>
                    <a:pt x="66" y="15"/>
                    <a:pt x="64" y="16"/>
                  </a:cubicBezTo>
                  <a:cubicBezTo>
                    <a:pt x="63" y="17"/>
                    <a:pt x="63" y="17"/>
                    <a:pt x="63" y="18"/>
                  </a:cubicBezTo>
                  <a:cubicBezTo>
                    <a:pt x="63" y="19"/>
                    <a:pt x="63" y="19"/>
                    <a:pt x="63" y="19"/>
                  </a:cubicBezTo>
                  <a:cubicBezTo>
                    <a:pt x="63" y="22"/>
                    <a:pt x="66" y="25"/>
                    <a:pt x="70" y="25"/>
                  </a:cubicBezTo>
                  <a:cubicBezTo>
                    <a:pt x="72" y="25"/>
                    <a:pt x="72" y="25"/>
                    <a:pt x="72" y="25"/>
                  </a:cubicBezTo>
                  <a:cubicBezTo>
                    <a:pt x="75" y="25"/>
                    <a:pt x="78" y="28"/>
                    <a:pt x="78" y="31"/>
                  </a:cubicBezTo>
                  <a:lnTo>
                    <a:pt x="78" y="4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900"/>
            </a:p>
          </p:txBody>
        </p:sp>
        <p:sp>
          <p:nvSpPr>
            <p:cNvPr id="36" name="Freeform 162">
              <a:extLst>
                <a:ext uri="{FF2B5EF4-FFF2-40B4-BE49-F238E27FC236}">
                  <a16:creationId xmlns:a16="http://schemas.microsoft.com/office/drawing/2014/main" xmlns="" id="{7E712050-304B-49CB-9A24-E95CD4E7515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288838" y="6102350"/>
              <a:ext cx="436563" cy="347662"/>
            </a:xfrm>
            <a:custGeom>
              <a:avLst/>
              <a:gdLst>
                <a:gd name="T0" fmla="*/ 42 w 53"/>
                <a:gd name="T1" fmla="*/ 0 h 42"/>
                <a:gd name="T2" fmla="*/ 12 w 53"/>
                <a:gd name="T3" fmla="*/ 0 h 42"/>
                <a:gd name="T4" fmla="*/ 0 w 53"/>
                <a:gd name="T5" fmla="*/ 11 h 42"/>
                <a:gd name="T6" fmla="*/ 0 w 53"/>
                <a:gd name="T7" fmla="*/ 23 h 42"/>
                <a:gd name="T8" fmla="*/ 12 w 53"/>
                <a:gd name="T9" fmla="*/ 35 h 42"/>
                <a:gd name="T10" fmla="*/ 19 w 53"/>
                <a:gd name="T11" fmla="*/ 35 h 42"/>
                <a:gd name="T12" fmla="*/ 25 w 53"/>
                <a:gd name="T13" fmla="*/ 42 h 42"/>
                <a:gd name="T14" fmla="*/ 27 w 53"/>
                <a:gd name="T15" fmla="*/ 42 h 42"/>
                <a:gd name="T16" fmla="*/ 28 w 53"/>
                <a:gd name="T17" fmla="*/ 42 h 42"/>
                <a:gd name="T18" fmla="*/ 35 w 53"/>
                <a:gd name="T19" fmla="*/ 35 h 42"/>
                <a:gd name="T20" fmla="*/ 42 w 53"/>
                <a:gd name="T21" fmla="*/ 35 h 42"/>
                <a:gd name="T22" fmla="*/ 53 w 53"/>
                <a:gd name="T23" fmla="*/ 23 h 42"/>
                <a:gd name="T24" fmla="*/ 53 w 53"/>
                <a:gd name="T25" fmla="*/ 11 h 42"/>
                <a:gd name="T26" fmla="*/ 42 w 53"/>
                <a:gd name="T27" fmla="*/ 0 h 42"/>
                <a:gd name="T28" fmla="*/ 25 w 53"/>
                <a:gd name="T29" fmla="*/ 24 h 42"/>
                <a:gd name="T30" fmla="*/ 13 w 53"/>
                <a:gd name="T31" fmla="*/ 24 h 42"/>
                <a:gd name="T32" fmla="*/ 13 w 53"/>
                <a:gd name="T33" fmla="*/ 20 h 42"/>
                <a:gd name="T34" fmla="*/ 25 w 53"/>
                <a:gd name="T35" fmla="*/ 20 h 42"/>
                <a:gd name="T36" fmla="*/ 25 w 53"/>
                <a:gd name="T37" fmla="*/ 24 h 42"/>
                <a:gd name="T38" fmla="*/ 40 w 53"/>
                <a:gd name="T39" fmla="*/ 24 h 42"/>
                <a:gd name="T40" fmla="*/ 29 w 53"/>
                <a:gd name="T41" fmla="*/ 24 h 42"/>
                <a:gd name="T42" fmla="*/ 29 w 53"/>
                <a:gd name="T43" fmla="*/ 20 h 42"/>
                <a:gd name="T44" fmla="*/ 40 w 53"/>
                <a:gd name="T45" fmla="*/ 20 h 42"/>
                <a:gd name="T46" fmla="*/ 40 w 53"/>
                <a:gd name="T47" fmla="*/ 24 h 42"/>
                <a:gd name="T48" fmla="*/ 40 w 53"/>
                <a:gd name="T49" fmla="*/ 15 h 42"/>
                <a:gd name="T50" fmla="*/ 13 w 53"/>
                <a:gd name="T51" fmla="*/ 15 h 42"/>
                <a:gd name="T52" fmla="*/ 13 w 53"/>
                <a:gd name="T53" fmla="*/ 11 h 42"/>
                <a:gd name="T54" fmla="*/ 40 w 53"/>
                <a:gd name="T55" fmla="*/ 11 h 42"/>
                <a:gd name="T56" fmla="*/ 40 w 53"/>
                <a:gd name="T57" fmla="*/ 15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53" h="42">
                  <a:moveTo>
                    <a:pt x="42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30"/>
                    <a:pt x="5" y="35"/>
                    <a:pt x="12" y="35"/>
                  </a:cubicBezTo>
                  <a:cubicBezTo>
                    <a:pt x="19" y="35"/>
                    <a:pt x="19" y="35"/>
                    <a:pt x="19" y="35"/>
                  </a:cubicBezTo>
                  <a:cubicBezTo>
                    <a:pt x="25" y="42"/>
                    <a:pt x="25" y="42"/>
                    <a:pt x="25" y="42"/>
                  </a:cubicBezTo>
                  <a:cubicBezTo>
                    <a:pt x="26" y="42"/>
                    <a:pt x="26" y="42"/>
                    <a:pt x="27" y="42"/>
                  </a:cubicBezTo>
                  <a:cubicBezTo>
                    <a:pt x="27" y="42"/>
                    <a:pt x="28" y="42"/>
                    <a:pt x="28" y="42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42" y="35"/>
                    <a:pt x="42" y="35"/>
                    <a:pt x="42" y="35"/>
                  </a:cubicBezTo>
                  <a:cubicBezTo>
                    <a:pt x="48" y="35"/>
                    <a:pt x="53" y="30"/>
                    <a:pt x="53" y="23"/>
                  </a:cubicBezTo>
                  <a:cubicBezTo>
                    <a:pt x="53" y="11"/>
                    <a:pt x="53" y="11"/>
                    <a:pt x="53" y="11"/>
                  </a:cubicBezTo>
                  <a:cubicBezTo>
                    <a:pt x="53" y="5"/>
                    <a:pt x="48" y="0"/>
                    <a:pt x="42" y="0"/>
                  </a:cubicBezTo>
                  <a:close/>
                  <a:moveTo>
                    <a:pt x="25" y="24"/>
                  </a:moveTo>
                  <a:cubicBezTo>
                    <a:pt x="13" y="24"/>
                    <a:pt x="13" y="24"/>
                    <a:pt x="13" y="24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25" y="20"/>
                    <a:pt x="25" y="20"/>
                    <a:pt x="25" y="20"/>
                  </a:cubicBezTo>
                  <a:lnTo>
                    <a:pt x="25" y="24"/>
                  </a:lnTo>
                  <a:close/>
                  <a:moveTo>
                    <a:pt x="40" y="24"/>
                  </a:moveTo>
                  <a:cubicBezTo>
                    <a:pt x="29" y="24"/>
                    <a:pt x="29" y="24"/>
                    <a:pt x="29" y="24"/>
                  </a:cubicBezTo>
                  <a:cubicBezTo>
                    <a:pt x="29" y="20"/>
                    <a:pt x="29" y="20"/>
                    <a:pt x="29" y="20"/>
                  </a:cubicBezTo>
                  <a:cubicBezTo>
                    <a:pt x="40" y="20"/>
                    <a:pt x="40" y="20"/>
                    <a:pt x="40" y="20"/>
                  </a:cubicBezTo>
                  <a:lnTo>
                    <a:pt x="40" y="24"/>
                  </a:lnTo>
                  <a:close/>
                  <a:moveTo>
                    <a:pt x="40" y="15"/>
                  </a:moveTo>
                  <a:cubicBezTo>
                    <a:pt x="13" y="15"/>
                    <a:pt x="13" y="15"/>
                    <a:pt x="13" y="15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40" y="11"/>
                    <a:pt x="40" y="11"/>
                    <a:pt x="40" y="11"/>
                  </a:cubicBezTo>
                  <a:lnTo>
                    <a:pt x="40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900"/>
            </a:p>
          </p:txBody>
        </p:sp>
      </p:grpSp>
      <p:sp>
        <p:nvSpPr>
          <p:cNvPr id="37" name="Freeform 202">
            <a:extLst>
              <a:ext uri="{FF2B5EF4-FFF2-40B4-BE49-F238E27FC236}">
                <a16:creationId xmlns:a16="http://schemas.microsoft.com/office/drawing/2014/main" xmlns="" id="{C40E40B4-CB3E-4A1B-8E29-96BF0F0FB44E}"/>
              </a:ext>
            </a:extLst>
          </p:cNvPr>
          <p:cNvSpPr>
            <a:spLocks noEditPoints="1"/>
          </p:cNvSpPr>
          <p:nvPr/>
        </p:nvSpPr>
        <p:spPr bwMode="auto">
          <a:xfrm>
            <a:off x="6871723" y="1250465"/>
            <a:ext cx="258904" cy="280764"/>
          </a:xfrm>
          <a:custGeom>
            <a:avLst/>
            <a:gdLst>
              <a:gd name="T0" fmla="*/ 18 w 73"/>
              <a:gd name="T1" fmla="*/ 60 h 79"/>
              <a:gd name="T2" fmla="*/ 16 w 73"/>
              <a:gd name="T3" fmla="*/ 79 h 79"/>
              <a:gd name="T4" fmla="*/ 5 w 73"/>
              <a:gd name="T5" fmla="*/ 77 h 79"/>
              <a:gd name="T6" fmla="*/ 3 w 73"/>
              <a:gd name="T7" fmla="*/ 58 h 79"/>
              <a:gd name="T8" fmla="*/ 0 w 73"/>
              <a:gd name="T9" fmla="*/ 41 h 79"/>
              <a:gd name="T10" fmla="*/ 6 w 73"/>
              <a:gd name="T11" fmla="*/ 37 h 79"/>
              <a:gd name="T12" fmla="*/ 7 w 73"/>
              <a:gd name="T13" fmla="*/ 34 h 79"/>
              <a:gd name="T14" fmla="*/ 5 w 73"/>
              <a:gd name="T15" fmla="*/ 26 h 79"/>
              <a:gd name="T16" fmla="*/ 14 w 73"/>
              <a:gd name="T17" fmla="*/ 22 h 79"/>
              <a:gd name="T18" fmla="*/ 17 w 73"/>
              <a:gd name="T19" fmla="*/ 26 h 79"/>
              <a:gd name="T20" fmla="*/ 16 w 73"/>
              <a:gd name="T21" fmla="*/ 34 h 79"/>
              <a:gd name="T22" fmla="*/ 17 w 73"/>
              <a:gd name="T23" fmla="*/ 37 h 79"/>
              <a:gd name="T24" fmla="*/ 17 w 73"/>
              <a:gd name="T25" fmla="*/ 45 h 79"/>
              <a:gd name="T26" fmla="*/ 18 w 73"/>
              <a:gd name="T27" fmla="*/ 48 h 79"/>
              <a:gd name="T28" fmla="*/ 19 w 73"/>
              <a:gd name="T29" fmla="*/ 50 h 79"/>
              <a:gd name="T30" fmla="*/ 20 w 73"/>
              <a:gd name="T31" fmla="*/ 52 h 79"/>
              <a:gd name="T32" fmla="*/ 22 w 73"/>
              <a:gd name="T33" fmla="*/ 55 h 79"/>
              <a:gd name="T34" fmla="*/ 46 w 73"/>
              <a:gd name="T35" fmla="*/ 53 h 79"/>
              <a:gd name="T36" fmla="*/ 43 w 73"/>
              <a:gd name="T37" fmla="*/ 79 h 79"/>
              <a:gd name="T38" fmla="*/ 27 w 73"/>
              <a:gd name="T39" fmla="*/ 76 h 79"/>
              <a:gd name="T40" fmla="*/ 26 w 73"/>
              <a:gd name="T41" fmla="*/ 51 h 79"/>
              <a:gd name="T42" fmla="*/ 24 w 73"/>
              <a:gd name="T43" fmla="*/ 50 h 79"/>
              <a:gd name="T44" fmla="*/ 22 w 73"/>
              <a:gd name="T45" fmla="*/ 49 h 79"/>
              <a:gd name="T46" fmla="*/ 21 w 73"/>
              <a:gd name="T47" fmla="*/ 47 h 79"/>
              <a:gd name="T48" fmla="*/ 21 w 73"/>
              <a:gd name="T49" fmla="*/ 36 h 79"/>
              <a:gd name="T50" fmla="*/ 21 w 73"/>
              <a:gd name="T51" fmla="*/ 26 h 79"/>
              <a:gd name="T52" fmla="*/ 21 w 73"/>
              <a:gd name="T53" fmla="*/ 25 h 79"/>
              <a:gd name="T54" fmla="*/ 29 w 73"/>
              <a:gd name="T55" fmla="*/ 21 h 79"/>
              <a:gd name="T56" fmla="*/ 30 w 73"/>
              <a:gd name="T57" fmla="*/ 17 h 79"/>
              <a:gd name="T58" fmla="*/ 28 w 73"/>
              <a:gd name="T59" fmla="*/ 6 h 79"/>
              <a:gd name="T60" fmla="*/ 40 w 73"/>
              <a:gd name="T61" fmla="*/ 0 h 79"/>
              <a:gd name="T62" fmla="*/ 46 w 73"/>
              <a:gd name="T63" fmla="*/ 13 h 79"/>
              <a:gd name="T64" fmla="*/ 42 w 73"/>
              <a:gd name="T65" fmla="*/ 19 h 79"/>
              <a:gd name="T66" fmla="*/ 47 w 73"/>
              <a:gd name="T67" fmla="*/ 21 h 79"/>
              <a:gd name="T68" fmla="*/ 52 w 73"/>
              <a:gd name="T69" fmla="*/ 25 h 79"/>
              <a:gd name="T70" fmla="*/ 52 w 73"/>
              <a:gd name="T71" fmla="*/ 32 h 79"/>
              <a:gd name="T72" fmla="*/ 52 w 73"/>
              <a:gd name="T73" fmla="*/ 45 h 79"/>
              <a:gd name="T74" fmla="*/ 52 w 73"/>
              <a:gd name="T75" fmla="*/ 48 h 79"/>
              <a:gd name="T76" fmla="*/ 51 w 73"/>
              <a:gd name="T77" fmla="*/ 49 h 79"/>
              <a:gd name="T78" fmla="*/ 49 w 73"/>
              <a:gd name="T79" fmla="*/ 50 h 79"/>
              <a:gd name="T80" fmla="*/ 46 w 73"/>
              <a:gd name="T81" fmla="*/ 53 h 79"/>
              <a:gd name="T82" fmla="*/ 70 w 73"/>
              <a:gd name="T83" fmla="*/ 58 h 79"/>
              <a:gd name="T84" fmla="*/ 68 w 73"/>
              <a:gd name="T85" fmla="*/ 77 h 79"/>
              <a:gd name="T86" fmla="*/ 57 w 73"/>
              <a:gd name="T87" fmla="*/ 79 h 79"/>
              <a:gd name="T88" fmla="*/ 55 w 73"/>
              <a:gd name="T89" fmla="*/ 60 h 79"/>
              <a:gd name="T90" fmla="*/ 51 w 73"/>
              <a:gd name="T91" fmla="*/ 55 h 79"/>
              <a:gd name="T92" fmla="*/ 53 w 73"/>
              <a:gd name="T93" fmla="*/ 52 h 79"/>
              <a:gd name="T94" fmla="*/ 55 w 73"/>
              <a:gd name="T95" fmla="*/ 50 h 79"/>
              <a:gd name="T96" fmla="*/ 56 w 73"/>
              <a:gd name="T97" fmla="*/ 48 h 79"/>
              <a:gd name="T98" fmla="*/ 56 w 73"/>
              <a:gd name="T99" fmla="*/ 45 h 79"/>
              <a:gd name="T100" fmla="*/ 57 w 73"/>
              <a:gd name="T101" fmla="*/ 37 h 79"/>
              <a:gd name="T102" fmla="*/ 58 w 73"/>
              <a:gd name="T103" fmla="*/ 34 h 79"/>
              <a:gd name="T104" fmla="*/ 56 w 73"/>
              <a:gd name="T105" fmla="*/ 26 h 79"/>
              <a:gd name="T106" fmla="*/ 59 w 73"/>
              <a:gd name="T107" fmla="*/ 22 h 79"/>
              <a:gd name="T108" fmla="*/ 68 w 73"/>
              <a:gd name="T109" fmla="*/ 26 h 79"/>
              <a:gd name="T110" fmla="*/ 66 w 73"/>
              <a:gd name="T111" fmla="*/ 34 h 79"/>
              <a:gd name="T112" fmla="*/ 67 w 73"/>
              <a:gd name="T113" fmla="*/ 37 h 79"/>
              <a:gd name="T114" fmla="*/ 73 w 73"/>
              <a:gd name="T115" fmla="*/ 41 h 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73" h="79">
                <a:moveTo>
                  <a:pt x="19" y="58"/>
                </a:moveTo>
                <a:cubicBezTo>
                  <a:pt x="19" y="59"/>
                  <a:pt x="18" y="59"/>
                  <a:pt x="18" y="60"/>
                </a:cubicBezTo>
                <a:cubicBezTo>
                  <a:pt x="18" y="77"/>
                  <a:pt x="18" y="77"/>
                  <a:pt x="18" y="77"/>
                </a:cubicBezTo>
                <a:cubicBezTo>
                  <a:pt x="18" y="78"/>
                  <a:pt x="17" y="79"/>
                  <a:pt x="16" y="79"/>
                </a:cubicBezTo>
                <a:cubicBezTo>
                  <a:pt x="7" y="79"/>
                  <a:pt x="7" y="79"/>
                  <a:pt x="7" y="79"/>
                </a:cubicBezTo>
                <a:cubicBezTo>
                  <a:pt x="6" y="79"/>
                  <a:pt x="5" y="78"/>
                  <a:pt x="5" y="77"/>
                </a:cubicBezTo>
                <a:cubicBezTo>
                  <a:pt x="5" y="60"/>
                  <a:pt x="5" y="60"/>
                  <a:pt x="5" y="60"/>
                </a:cubicBezTo>
                <a:cubicBezTo>
                  <a:pt x="5" y="59"/>
                  <a:pt x="4" y="59"/>
                  <a:pt x="3" y="58"/>
                </a:cubicBezTo>
                <a:cubicBezTo>
                  <a:pt x="2" y="58"/>
                  <a:pt x="0" y="57"/>
                  <a:pt x="0" y="55"/>
                </a:cubicBezTo>
                <a:cubicBezTo>
                  <a:pt x="0" y="41"/>
                  <a:pt x="0" y="41"/>
                  <a:pt x="0" y="41"/>
                </a:cubicBezTo>
                <a:cubicBezTo>
                  <a:pt x="0" y="39"/>
                  <a:pt x="2" y="37"/>
                  <a:pt x="4" y="37"/>
                </a:cubicBezTo>
                <a:cubicBezTo>
                  <a:pt x="6" y="37"/>
                  <a:pt x="6" y="37"/>
                  <a:pt x="6" y="37"/>
                </a:cubicBezTo>
                <a:cubicBezTo>
                  <a:pt x="7" y="37"/>
                  <a:pt x="8" y="37"/>
                  <a:pt x="8" y="36"/>
                </a:cubicBezTo>
                <a:cubicBezTo>
                  <a:pt x="8" y="35"/>
                  <a:pt x="8" y="34"/>
                  <a:pt x="7" y="34"/>
                </a:cubicBezTo>
                <a:cubicBezTo>
                  <a:pt x="6" y="33"/>
                  <a:pt x="5" y="32"/>
                  <a:pt x="5" y="31"/>
                </a:cubicBezTo>
                <a:cubicBezTo>
                  <a:pt x="5" y="26"/>
                  <a:pt x="5" y="26"/>
                  <a:pt x="5" y="26"/>
                </a:cubicBezTo>
                <a:cubicBezTo>
                  <a:pt x="5" y="24"/>
                  <a:pt x="7" y="22"/>
                  <a:pt x="9" y="22"/>
                </a:cubicBezTo>
                <a:cubicBezTo>
                  <a:pt x="14" y="22"/>
                  <a:pt x="14" y="22"/>
                  <a:pt x="14" y="22"/>
                </a:cubicBezTo>
                <a:cubicBezTo>
                  <a:pt x="16" y="22"/>
                  <a:pt x="17" y="23"/>
                  <a:pt x="17" y="25"/>
                </a:cubicBezTo>
                <a:cubicBezTo>
                  <a:pt x="17" y="25"/>
                  <a:pt x="17" y="26"/>
                  <a:pt x="17" y="26"/>
                </a:cubicBezTo>
                <a:cubicBezTo>
                  <a:pt x="17" y="32"/>
                  <a:pt x="17" y="32"/>
                  <a:pt x="17" y="32"/>
                </a:cubicBezTo>
                <a:cubicBezTo>
                  <a:pt x="17" y="33"/>
                  <a:pt x="17" y="33"/>
                  <a:pt x="16" y="34"/>
                </a:cubicBezTo>
                <a:cubicBezTo>
                  <a:pt x="15" y="34"/>
                  <a:pt x="15" y="35"/>
                  <a:pt x="15" y="36"/>
                </a:cubicBezTo>
                <a:cubicBezTo>
                  <a:pt x="15" y="37"/>
                  <a:pt x="16" y="37"/>
                  <a:pt x="17" y="37"/>
                </a:cubicBezTo>
                <a:cubicBezTo>
                  <a:pt x="17" y="37"/>
                  <a:pt x="17" y="37"/>
                  <a:pt x="17" y="37"/>
                </a:cubicBezTo>
                <a:cubicBezTo>
                  <a:pt x="17" y="45"/>
                  <a:pt x="17" y="45"/>
                  <a:pt x="17" y="45"/>
                </a:cubicBezTo>
                <a:cubicBezTo>
                  <a:pt x="17" y="46"/>
                  <a:pt x="17" y="47"/>
                  <a:pt x="18" y="48"/>
                </a:cubicBezTo>
                <a:cubicBezTo>
                  <a:pt x="18" y="48"/>
                  <a:pt x="18" y="48"/>
                  <a:pt x="18" y="48"/>
                </a:cubicBezTo>
                <a:cubicBezTo>
                  <a:pt x="18" y="49"/>
                  <a:pt x="18" y="49"/>
                  <a:pt x="19" y="50"/>
                </a:cubicBezTo>
                <a:cubicBezTo>
                  <a:pt x="19" y="50"/>
                  <a:pt x="19" y="50"/>
                  <a:pt x="19" y="50"/>
                </a:cubicBezTo>
                <a:cubicBezTo>
                  <a:pt x="19" y="51"/>
                  <a:pt x="20" y="52"/>
                  <a:pt x="20" y="52"/>
                </a:cubicBezTo>
                <a:cubicBezTo>
                  <a:pt x="20" y="52"/>
                  <a:pt x="20" y="52"/>
                  <a:pt x="20" y="52"/>
                </a:cubicBezTo>
                <a:cubicBezTo>
                  <a:pt x="21" y="53"/>
                  <a:pt x="22" y="53"/>
                  <a:pt x="22" y="54"/>
                </a:cubicBezTo>
                <a:cubicBezTo>
                  <a:pt x="22" y="55"/>
                  <a:pt x="22" y="55"/>
                  <a:pt x="22" y="55"/>
                </a:cubicBezTo>
                <a:cubicBezTo>
                  <a:pt x="22" y="57"/>
                  <a:pt x="21" y="58"/>
                  <a:pt x="19" y="58"/>
                </a:cubicBezTo>
                <a:close/>
                <a:moveTo>
                  <a:pt x="46" y="53"/>
                </a:moveTo>
                <a:cubicBezTo>
                  <a:pt x="46" y="76"/>
                  <a:pt x="46" y="76"/>
                  <a:pt x="46" y="76"/>
                </a:cubicBezTo>
                <a:cubicBezTo>
                  <a:pt x="46" y="78"/>
                  <a:pt x="45" y="79"/>
                  <a:pt x="43" y="79"/>
                </a:cubicBezTo>
                <a:cubicBezTo>
                  <a:pt x="30" y="79"/>
                  <a:pt x="30" y="79"/>
                  <a:pt x="30" y="79"/>
                </a:cubicBezTo>
                <a:cubicBezTo>
                  <a:pt x="29" y="79"/>
                  <a:pt x="27" y="78"/>
                  <a:pt x="27" y="76"/>
                </a:cubicBezTo>
                <a:cubicBezTo>
                  <a:pt x="27" y="53"/>
                  <a:pt x="27" y="53"/>
                  <a:pt x="27" y="53"/>
                </a:cubicBezTo>
                <a:cubicBezTo>
                  <a:pt x="27" y="52"/>
                  <a:pt x="27" y="51"/>
                  <a:pt x="26" y="51"/>
                </a:cubicBezTo>
                <a:cubicBezTo>
                  <a:pt x="25" y="51"/>
                  <a:pt x="25" y="50"/>
                  <a:pt x="24" y="50"/>
                </a:cubicBezTo>
                <a:cubicBezTo>
                  <a:pt x="24" y="50"/>
                  <a:pt x="24" y="50"/>
                  <a:pt x="24" y="50"/>
                </a:cubicBezTo>
                <a:cubicBezTo>
                  <a:pt x="23" y="50"/>
                  <a:pt x="23" y="50"/>
                  <a:pt x="23" y="49"/>
                </a:cubicBezTo>
                <a:cubicBezTo>
                  <a:pt x="23" y="49"/>
                  <a:pt x="22" y="49"/>
                  <a:pt x="22" y="49"/>
                </a:cubicBezTo>
                <a:cubicBezTo>
                  <a:pt x="22" y="49"/>
                  <a:pt x="22" y="48"/>
                  <a:pt x="22" y="48"/>
                </a:cubicBezTo>
                <a:cubicBezTo>
                  <a:pt x="22" y="48"/>
                  <a:pt x="21" y="47"/>
                  <a:pt x="21" y="47"/>
                </a:cubicBezTo>
                <a:cubicBezTo>
                  <a:pt x="21" y="47"/>
                  <a:pt x="21" y="46"/>
                  <a:pt x="21" y="45"/>
                </a:cubicBezTo>
                <a:cubicBezTo>
                  <a:pt x="21" y="36"/>
                  <a:pt x="21" y="36"/>
                  <a:pt x="21" y="36"/>
                </a:cubicBezTo>
                <a:cubicBezTo>
                  <a:pt x="21" y="32"/>
                  <a:pt x="21" y="32"/>
                  <a:pt x="21" y="32"/>
                </a:cubicBezTo>
                <a:cubicBezTo>
                  <a:pt x="21" y="26"/>
                  <a:pt x="21" y="26"/>
                  <a:pt x="21" y="26"/>
                </a:cubicBezTo>
                <a:cubicBezTo>
                  <a:pt x="21" y="26"/>
                  <a:pt x="21" y="26"/>
                  <a:pt x="21" y="25"/>
                </a:cubicBezTo>
                <a:cubicBezTo>
                  <a:pt x="21" y="25"/>
                  <a:pt x="21" y="25"/>
                  <a:pt x="21" y="25"/>
                </a:cubicBezTo>
                <a:cubicBezTo>
                  <a:pt x="22" y="23"/>
                  <a:pt x="24" y="21"/>
                  <a:pt x="27" y="21"/>
                </a:cubicBezTo>
                <a:cubicBezTo>
                  <a:pt x="29" y="21"/>
                  <a:pt x="29" y="21"/>
                  <a:pt x="29" y="21"/>
                </a:cubicBezTo>
                <a:cubicBezTo>
                  <a:pt x="30" y="21"/>
                  <a:pt x="31" y="20"/>
                  <a:pt x="31" y="19"/>
                </a:cubicBezTo>
                <a:cubicBezTo>
                  <a:pt x="31" y="19"/>
                  <a:pt x="31" y="18"/>
                  <a:pt x="30" y="17"/>
                </a:cubicBezTo>
                <a:cubicBezTo>
                  <a:pt x="29" y="16"/>
                  <a:pt x="28" y="15"/>
                  <a:pt x="28" y="13"/>
                </a:cubicBezTo>
                <a:cubicBezTo>
                  <a:pt x="28" y="6"/>
                  <a:pt x="28" y="6"/>
                  <a:pt x="28" y="6"/>
                </a:cubicBezTo>
                <a:cubicBezTo>
                  <a:pt x="28" y="3"/>
                  <a:pt x="30" y="0"/>
                  <a:pt x="33" y="0"/>
                </a:cubicBezTo>
                <a:cubicBezTo>
                  <a:pt x="40" y="0"/>
                  <a:pt x="40" y="0"/>
                  <a:pt x="40" y="0"/>
                </a:cubicBezTo>
                <a:cubicBezTo>
                  <a:pt x="43" y="0"/>
                  <a:pt x="46" y="3"/>
                  <a:pt x="46" y="6"/>
                </a:cubicBezTo>
                <a:cubicBezTo>
                  <a:pt x="46" y="13"/>
                  <a:pt x="46" y="13"/>
                  <a:pt x="46" y="13"/>
                </a:cubicBezTo>
                <a:cubicBezTo>
                  <a:pt x="46" y="15"/>
                  <a:pt x="45" y="16"/>
                  <a:pt x="43" y="17"/>
                </a:cubicBezTo>
                <a:cubicBezTo>
                  <a:pt x="42" y="18"/>
                  <a:pt x="42" y="19"/>
                  <a:pt x="42" y="19"/>
                </a:cubicBezTo>
                <a:cubicBezTo>
                  <a:pt x="42" y="20"/>
                  <a:pt x="43" y="21"/>
                  <a:pt x="44" y="21"/>
                </a:cubicBezTo>
                <a:cubicBezTo>
                  <a:pt x="47" y="21"/>
                  <a:pt x="47" y="21"/>
                  <a:pt x="47" y="21"/>
                </a:cubicBezTo>
                <a:cubicBezTo>
                  <a:pt x="50" y="21"/>
                  <a:pt x="52" y="23"/>
                  <a:pt x="52" y="25"/>
                </a:cubicBezTo>
                <a:cubicBezTo>
                  <a:pt x="52" y="25"/>
                  <a:pt x="52" y="25"/>
                  <a:pt x="52" y="25"/>
                </a:cubicBezTo>
                <a:cubicBezTo>
                  <a:pt x="52" y="26"/>
                  <a:pt x="52" y="26"/>
                  <a:pt x="52" y="26"/>
                </a:cubicBezTo>
                <a:cubicBezTo>
                  <a:pt x="52" y="32"/>
                  <a:pt x="52" y="32"/>
                  <a:pt x="52" y="32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45"/>
                  <a:pt x="52" y="45"/>
                  <a:pt x="52" y="45"/>
                </a:cubicBezTo>
                <a:cubicBezTo>
                  <a:pt x="52" y="46"/>
                  <a:pt x="52" y="47"/>
                  <a:pt x="52" y="47"/>
                </a:cubicBezTo>
                <a:cubicBezTo>
                  <a:pt x="52" y="47"/>
                  <a:pt x="52" y="48"/>
                  <a:pt x="52" y="48"/>
                </a:cubicBezTo>
                <a:cubicBezTo>
                  <a:pt x="52" y="48"/>
                  <a:pt x="51" y="49"/>
                  <a:pt x="51" y="49"/>
                </a:cubicBezTo>
                <a:cubicBezTo>
                  <a:pt x="51" y="49"/>
                  <a:pt x="51" y="49"/>
                  <a:pt x="51" y="49"/>
                </a:cubicBezTo>
                <a:cubicBezTo>
                  <a:pt x="50" y="50"/>
                  <a:pt x="50" y="50"/>
                  <a:pt x="50" y="50"/>
                </a:cubicBezTo>
                <a:cubicBezTo>
                  <a:pt x="50" y="50"/>
                  <a:pt x="49" y="50"/>
                  <a:pt x="49" y="50"/>
                </a:cubicBezTo>
                <a:cubicBezTo>
                  <a:pt x="49" y="50"/>
                  <a:pt x="48" y="51"/>
                  <a:pt x="48" y="51"/>
                </a:cubicBezTo>
                <a:cubicBezTo>
                  <a:pt x="47" y="51"/>
                  <a:pt x="46" y="52"/>
                  <a:pt x="46" y="53"/>
                </a:cubicBezTo>
                <a:close/>
                <a:moveTo>
                  <a:pt x="73" y="55"/>
                </a:moveTo>
                <a:cubicBezTo>
                  <a:pt x="73" y="57"/>
                  <a:pt x="72" y="58"/>
                  <a:pt x="70" y="58"/>
                </a:cubicBezTo>
                <a:cubicBezTo>
                  <a:pt x="69" y="59"/>
                  <a:pt x="68" y="59"/>
                  <a:pt x="68" y="60"/>
                </a:cubicBezTo>
                <a:cubicBezTo>
                  <a:pt x="68" y="77"/>
                  <a:pt x="68" y="77"/>
                  <a:pt x="68" y="77"/>
                </a:cubicBezTo>
                <a:cubicBezTo>
                  <a:pt x="68" y="78"/>
                  <a:pt x="68" y="79"/>
                  <a:pt x="67" y="79"/>
                </a:cubicBezTo>
                <a:cubicBezTo>
                  <a:pt x="57" y="79"/>
                  <a:pt x="57" y="79"/>
                  <a:pt x="57" y="79"/>
                </a:cubicBezTo>
                <a:cubicBezTo>
                  <a:pt x="56" y="79"/>
                  <a:pt x="55" y="78"/>
                  <a:pt x="55" y="77"/>
                </a:cubicBezTo>
                <a:cubicBezTo>
                  <a:pt x="55" y="60"/>
                  <a:pt x="55" y="60"/>
                  <a:pt x="55" y="60"/>
                </a:cubicBezTo>
                <a:cubicBezTo>
                  <a:pt x="55" y="59"/>
                  <a:pt x="55" y="59"/>
                  <a:pt x="54" y="58"/>
                </a:cubicBezTo>
                <a:cubicBezTo>
                  <a:pt x="52" y="58"/>
                  <a:pt x="51" y="57"/>
                  <a:pt x="51" y="55"/>
                </a:cubicBezTo>
                <a:cubicBezTo>
                  <a:pt x="51" y="54"/>
                  <a:pt x="51" y="54"/>
                  <a:pt x="51" y="54"/>
                </a:cubicBezTo>
                <a:cubicBezTo>
                  <a:pt x="52" y="53"/>
                  <a:pt x="52" y="53"/>
                  <a:pt x="53" y="52"/>
                </a:cubicBezTo>
                <a:cubicBezTo>
                  <a:pt x="53" y="52"/>
                  <a:pt x="53" y="52"/>
                  <a:pt x="53" y="52"/>
                </a:cubicBezTo>
                <a:cubicBezTo>
                  <a:pt x="54" y="52"/>
                  <a:pt x="54" y="51"/>
                  <a:pt x="55" y="50"/>
                </a:cubicBezTo>
                <a:cubicBezTo>
                  <a:pt x="55" y="50"/>
                  <a:pt x="55" y="50"/>
                  <a:pt x="55" y="50"/>
                </a:cubicBezTo>
                <a:cubicBezTo>
                  <a:pt x="55" y="49"/>
                  <a:pt x="55" y="49"/>
                  <a:pt x="56" y="48"/>
                </a:cubicBezTo>
                <a:cubicBezTo>
                  <a:pt x="56" y="48"/>
                  <a:pt x="56" y="48"/>
                  <a:pt x="56" y="48"/>
                </a:cubicBezTo>
                <a:cubicBezTo>
                  <a:pt x="56" y="47"/>
                  <a:pt x="56" y="46"/>
                  <a:pt x="56" y="45"/>
                </a:cubicBezTo>
                <a:cubicBezTo>
                  <a:pt x="56" y="37"/>
                  <a:pt x="56" y="37"/>
                  <a:pt x="56" y="37"/>
                </a:cubicBezTo>
                <a:cubicBezTo>
                  <a:pt x="57" y="37"/>
                  <a:pt x="57" y="37"/>
                  <a:pt x="57" y="37"/>
                </a:cubicBezTo>
                <a:cubicBezTo>
                  <a:pt x="58" y="37"/>
                  <a:pt x="58" y="37"/>
                  <a:pt x="58" y="36"/>
                </a:cubicBezTo>
                <a:cubicBezTo>
                  <a:pt x="59" y="35"/>
                  <a:pt x="58" y="34"/>
                  <a:pt x="58" y="34"/>
                </a:cubicBezTo>
                <a:cubicBezTo>
                  <a:pt x="57" y="33"/>
                  <a:pt x="56" y="33"/>
                  <a:pt x="56" y="32"/>
                </a:cubicBezTo>
                <a:cubicBezTo>
                  <a:pt x="56" y="26"/>
                  <a:pt x="56" y="26"/>
                  <a:pt x="56" y="26"/>
                </a:cubicBezTo>
                <a:cubicBezTo>
                  <a:pt x="56" y="26"/>
                  <a:pt x="56" y="25"/>
                  <a:pt x="56" y="25"/>
                </a:cubicBezTo>
                <a:cubicBezTo>
                  <a:pt x="56" y="23"/>
                  <a:pt x="58" y="22"/>
                  <a:pt x="59" y="22"/>
                </a:cubicBezTo>
                <a:cubicBezTo>
                  <a:pt x="64" y="22"/>
                  <a:pt x="64" y="22"/>
                  <a:pt x="64" y="22"/>
                </a:cubicBezTo>
                <a:cubicBezTo>
                  <a:pt x="66" y="22"/>
                  <a:pt x="68" y="24"/>
                  <a:pt x="68" y="26"/>
                </a:cubicBezTo>
                <a:cubicBezTo>
                  <a:pt x="68" y="31"/>
                  <a:pt x="68" y="31"/>
                  <a:pt x="68" y="31"/>
                </a:cubicBezTo>
                <a:cubicBezTo>
                  <a:pt x="68" y="32"/>
                  <a:pt x="67" y="33"/>
                  <a:pt x="66" y="34"/>
                </a:cubicBezTo>
                <a:cubicBezTo>
                  <a:pt x="66" y="34"/>
                  <a:pt x="65" y="35"/>
                  <a:pt x="65" y="36"/>
                </a:cubicBezTo>
                <a:cubicBezTo>
                  <a:pt x="66" y="37"/>
                  <a:pt x="66" y="37"/>
                  <a:pt x="67" y="37"/>
                </a:cubicBezTo>
                <a:cubicBezTo>
                  <a:pt x="69" y="37"/>
                  <a:pt x="69" y="37"/>
                  <a:pt x="69" y="37"/>
                </a:cubicBezTo>
                <a:cubicBezTo>
                  <a:pt x="71" y="37"/>
                  <a:pt x="73" y="39"/>
                  <a:pt x="73" y="41"/>
                </a:cubicBezTo>
                <a:lnTo>
                  <a:pt x="73" y="55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  <a:extLst/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grpSp>
        <p:nvGrpSpPr>
          <p:cNvPr id="38" name="Group 38">
            <a:extLst>
              <a:ext uri="{FF2B5EF4-FFF2-40B4-BE49-F238E27FC236}">
                <a16:creationId xmlns:a16="http://schemas.microsoft.com/office/drawing/2014/main" xmlns="" id="{45027A24-09F3-46E7-A10C-68E6A06D7300}"/>
              </a:ext>
            </a:extLst>
          </p:cNvPr>
          <p:cNvGrpSpPr/>
          <p:nvPr/>
        </p:nvGrpSpPr>
        <p:grpSpPr>
          <a:xfrm>
            <a:off x="7465294" y="2994278"/>
            <a:ext cx="190592" cy="280764"/>
            <a:chOff x="6170613" y="5780088"/>
            <a:chExt cx="442913" cy="652463"/>
          </a:xfrm>
          <a:solidFill>
            <a:schemeClr val="accent4"/>
          </a:solidFill>
        </p:grpSpPr>
        <p:sp>
          <p:nvSpPr>
            <p:cNvPr id="39" name="Freeform 100">
              <a:extLst>
                <a:ext uri="{FF2B5EF4-FFF2-40B4-BE49-F238E27FC236}">
                  <a16:creationId xmlns:a16="http://schemas.microsoft.com/office/drawing/2014/main" xmlns="" id="{6AEA08CF-6F66-4026-B793-D71E09A57F72}"/>
                </a:ext>
              </a:extLst>
            </p:cNvPr>
            <p:cNvSpPr>
              <a:spLocks/>
            </p:cNvSpPr>
            <p:nvPr/>
          </p:nvSpPr>
          <p:spPr bwMode="auto">
            <a:xfrm>
              <a:off x="6338888" y="5780088"/>
              <a:ext cx="107950" cy="192088"/>
            </a:xfrm>
            <a:custGeom>
              <a:avLst/>
              <a:gdLst>
                <a:gd name="T0" fmla="*/ 6 w 13"/>
                <a:gd name="T1" fmla="*/ 22 h 23"/>
                <a:gd name="T2" fmla="*/ 10 w 13"/>
                <a:gd name="T3" fmla="*/ 23 h 23"/>
                <a:gd name="T4" fmla="*/ 13 w 13"/>
                <a:gd name="T5" fmla="*/ 11 h 23"/>
                <a:gd name="T6" fmla="*/ 13 w 13"/>
                <a:gd name="T7" fmla="*/ 0 h 23"/>
                <a:gd name="T8" fmla="*/ 0 w 13"/>
                <a:gd name="T9" fmla="*/ 0 h 23"/>
                <a:gd name="T10" fmla="*/ 0 w 13"/>
                <a:gd name="T11" fmla="*/ 11 h 23"/>
                <a:gd name="T12" fmla="*/ 3 w 13"/>
                <a:gd name="T13" fmla="*/ 23 h 23"/>
                <a:gd name="T14" fmla="*/ 6 w 13"/>
                <a:gd name="T15" fmla="*/ 2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" h="23">
                  <a:moveTo>
                    <a:pt x="6" y="22"/>
                  </a:moveTo>
                  <a:cubicBezTo>
                    <a:pt x="8" y="22"/>
                    <a:pt x="9" y="22"/>
                    <a:pt x="10" y="23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4" y="22"/>
                    <a:pt x="5" y="22"/>
                    <a:pt x="6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en-US" sz="900"/>
            </a:p>
          </p:txBody>
        </p:sp>
        <p:sp>
          <p:nvSpPr>
            <p:cNvPr id="40" name="Freeform 101">
              <a:extLst>
                <a:ext uri="{FF2B5EF4-FFF2-40B4-BE49-F238E27FC236}">
                  <a16:creationId xmlns:a16="http://schemas.microsoft.com/office/drawing/2014/main" xmlns="" id="{A562C749-4EC3-4B48-AD38-F96D96E2D0E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170613" y="5997576"/>
              <a:ext cx="442913" cy="434975"/>
            </a:xfrm>
            <a:custGeom>
              <a:avLst/>
              <a:gdLst>
                <a:gd name="T0" fmla="*/ 26 w 53"/>
                <a:gd name="T1" fmla="*/ 0 h 52"/>
                <a:gd name="T2" fmla="*/ 0 w 53"/>
                <a:gd name="T3" fmla="*/ 26 h 52"/>
                <a:gd name="T4" fmla="*/ 26 w 53"/>
                <a:gd name="T5" fmla="*/ 52 h 52"/>
                <a:gd name="T6" fmla="*/ 53 w 53"/>
                <a:gd name="T7" fmla="*/ 26 h 52"/>
                <a:gd name="T8" fmla="*/ 26 w 53"/>
                <a:gd name="T9" fmla="*/ 0 h 52"/>
                <a:gd name="T10" fmla="*/ 39 w 53"/>
                <a:gd name="T11" fmla="*/ 26 h 52"/>
                <a:gd name="T12" fmla="*/ 35 w 53"/>
                <a:gd name="T13" fmla="*/ 30 h 52"/>
                <a:gd name="T14" fmla="*/ 36 w 53"/>
                <a:gd name="T15" fmla="*/ 35 h 52"/>
                <a:gd name="T16" fmla="*/ 35 w 53"/>
                <a:gd name="T17" fmla="*/ 39 h 52"/>
                <a:gd name="T18" fmla="*/ 33 w 53"/>
                <a:gd name="T19" fmla="*/ 39 h 52"/>
                <a:gd name="T20" fmla="*/ 31 w 53"/>
                <a:gd name="T21" fmla="*/ 39 h 52"/>
                <a:gd name="T22" fmla="*/ 26 w 53"/>
                <a:gd name="T23" fmla="*/ 36 h 52"/>
                <a:gd name="T24" fmla="*/ 22 w 53"/>
                <a:gd name="T25" fmla="*/ 39 h 52"/>
                <a:gd name="T26" fmla="*/ 18 w 53"/>
                <a:gd name="T27" fmla="*/ 39 h 52"/>
                <a:gd name="T28" fmla="*/ 17 w 53"/>
                <a:gd name="T29" fmla="*/ 35 h 52"/>
                <a:gd name="T30" fmla="*/ 18 w 53"/>
                <a:gd name="T31" fmla="*/ 30 h 52"/>
                <a:gd name="T32" fmla="*/ 14 w 53"/>
                <a:gd name="T33" fmla="*/ 26 h 52"/>
                <a:gd name="T34" fmla="*/ 13 w 53"/>
                <a:gd name="T35" fmla="*/ 23 h 52"/>
                <a:gd name="T36" fmla="*/ 16 w 53"/>
                <a:gd name="T37" fmla="*/ 20 h 52"/>
                <a:gd name="T38" fmla="*/ 21 w 53"/>
                <a:gd name="T39" fmla="*/ 20 h 52"/>
                <a:gd name="T40" fmla="*/ 23 w 53"/>
                <a:gd name="T41" fmla="*/ 15 h 52"/>
                <a:gd name="T42" fmla="*/ 30 w 53"/>
                <a:gd name="T43" fmla="*/ 15 h 52"/>
                <a:gd name="T44" fmla="*/ 32 w 53"/>
                <a:gd name="T45" fmla="*/ 20 h 52"/>
                <a:gd name="T46" fmla="*/ 37 w 53"/>
                <a:gd name="T47" fmla="*/ 20 h 52"/>
                <a:gd name="T48" fmla="*/ 40 w 53"/>
                <a:gd name="T49" fmla="*/ 23 h 52"/>
                <a:gd name="T50" fmla="*/ 39 w 53"/>
                <a:gd name="T51" fmla="*/ 26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3" h="52">
                  <a:moveTo>
                    <a:pt x="26" y="0"/>
                  </a:moveTo>
                  <a:cubicBezTo>
                    <a:pt x="12" y="0"/>
                    <a:pt x="0" y="12"/>
                    <a:pt x="0" y="26"/>
                  </a:cubicBezTo>
                  <a:cubicBezTo>
                    <a:pt x="0" y="41"/>
                    <a:pt x="12" y="52"/>
                    <a:pt x="26" y="52"/>
                  </a:cubicBezTo>
                  <a:cubicBezTo>
                    <a:pt x="41" y="52"/>
                    <a:pt x="53" y="41"/>
                    <a:pt x="53" y="26"/>
                  </a:cubicBezTo>
                  <a:cubicBezTo>
                    <a:pt x="53" y="12"/>
                    <a:pt x="41" y="0"/>
                    <a:pt x="26" y="0"/>
                  </a:cubicBezTo>
                  <a:close/>
                  <a:moveTo>
                    <a:pt x="39" y="26"/>
                  </a:moveTo>
                  <a:cubicBezTo>
                    <a:pt x="35" y="30"/>
                    <a:pt x="35" y="30"/>
                    <a:pt x="35" y="30"/>
                  </a:cubicBezTo>
                  <a:cubicBezTo>
                    <a:pt x="36" y="35"/>
                    <a:pt x="36" y="35"/>
                    <a:pt x="36" y="35"/>
                  </a:cubicBezTo>
                  <a:cubicBezTo>
                    <a:pt x="36" y="37"/>
                    <a:pt x="36" y="38"/>
                    <a:pt x="35" y="39"/>
                  </a:cubicBezTo>
                  <a:cubicBezTo>
                    <a:pt x="34" y="39"/>
                    <a:pt x="33" y="39"/>
                    <a:pt x="33" y="39"/>
                  </a:cubicBezTo>
                  <a:cubicBezTo>
                    <a:pt x="32" y="39"/>
                    <a:pt x="32" y="39"/>
                    <a:pt x="31" y="39"/>
                  </a:cubicBezTo>
                  <a:cubicBezTo>
                    <a:pt x="26" y="36"/>
                    <a:pt x="26" y="36"/>
                    <a:pt x="26" y="36"/>
                  </a:cubicBezTo>
                  <a:cubicBezTo>
                    <a:pt x="22" y="39"/>
                    <a:pt x="22" y="39"/>
                    <a:pt x="22" y="39"/>
                  </a:cubicBezTo>
                  <a:cubicBezTo>
                    <a:pt x="21" y="40"/>
                    <a:pt x="19" y="39"/>
                    <a:pt x="18" y="39"/>
                  </a:cubicBezTo>
                  <a:cubicBezTo>
                    <a:pt x="17" y="38"/>
                    <a:pt x="17" y="37"/>
                    <a:pt x="17" y="35"/>
                  </a:cubicBezTo>
                  <a:cubicBezTo>
                    <a:pt x="18" y="30"/>
                    <a:pt x="18" y="30"/>
                    <a:pt x="18" y="30"/>
                  </a:cubicBezTo>
                  <a:cubicBezTo>
                    <a:pt x="14" y="26"/>
                    <a:pt x="14" y="26"/>
                    <a:pt x="14" y="26"/>
                  </a:cubicBezTo>
                  <a:cubicBezTo>
                    <a:pt x="13" y="25"/>
                    <a:pt x="13" y="24"/>
                    <a:pt x="13" y="23"/>
                  </a:cubicBezTo>
                  <a:cubicBezTo>
                    <a:pt x="13" y="22"/>
                    <a:pt x="15" y="21"/>
                    <a:pt x="16" y="20"/>
                  </a:cubicBezTo>
                  <a:cubicBezTo>
                    <a:pt x="21" y="20"/>
                    <a:pt x="21" y="20"/>
                    <a:pt x="21" y="20"/>
                  </a:cubicBezTo>
                  <a:cubicBezTo>
                    <a:pt x="23" y="15"/>
                    <a:pt x="23" y="15"/>
                    <a:pt x="23" y="15"/>
                  </a:cubicBezTo>
                  <a:cubicBezTo>
                    <a:pt x="25" y="13"/>
                    <a:pt x="28" y="13"/>
                    <a:pt x="30" y="15"/>
                  </a:cubicBezTo>
                  <a:cubicBezTo>
                    <a:pt x="32" y="20"/>
                    <a:pt x="32" y="20"/>
                    <a:pt x="32" y="20"/>
                  </a:cubicBezTo>
                  <a:cubicBezTo>
                    <a:pt x="37" y="20"/>
                    <a:pt x="37" y="20"/>
                    <a:pt x="37" y="20"/>
                  </a:cubicBezTo>
                  <a:cubicBezTo>
                    <a:pt x="38" y="21"/>
                    <a:pt x="40" y="22"/>
                    <a:pt x="40" y="23"/>
                  </a:cubicBezTo>
                  <a:cubicBezTo>
                    <a:pt x="40" y="24"/>
                    <a:pt x="40" y="25"/>
                    <a:pt x="39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en-US" sz="900"/>
            </a:p>
          </p:txBody>
        </p:sp>
        <p:sp>
          <p:nvSpPr>
            <p:cNvPr id="41" name="Freeform 102">
              <a:extLst>
                <a:ext uri="{FF2B5EF4-FFF2-40B4-BE49-F238E27FC236}">
                  <a16:creationId xmlns:a16="http://schemas.microsoft.com/office/drawing/2014/main" xmlns="" id="{26E8C9C3-C65E-492B-9C0F-675065DA47F9}"/>
                </a:ext>
              </a:extLst>
            </p:cNvPr>
            <p:cNvSpPr>
              <a:spLocks/>
            </p:cNvSpPr>
            <p:nvPr/>
          </p:nvSpPr>
          <p:spPr bwMode="auto">
            <a:xfrm>
              <a:off x="6221413" y="5780088"/>
              <a:ext cx="107950" cy="217488"/>
            </a:xfrm>
            <a:custGeom>
              <a:avLst/>
              <a:gdLst>
                <a:gd name="T0" fmla="*/ 13 w 13"/>
                <a:gd name="T1" fmla="*/ 23 h 26"/>
                <a:gd name="T2" fmla="*/ 11 w 13"/>
                <a:gd name="T3" fmla="*/ 12 h 26"/>
                <a:gd name="T4" fmla="*/ 11 w 13"/>
                <a:gd name="T5" fmla="*/ 0 h 26"/>
                <a:gd name="T6" fmla="*/ 0 w 13"/>
                <a:gd name="T7" fmla="*/ 0 h 26"/>
                <a:gd name="T8" fmla="*/ 0 w 13"/>
                <a:gd name="T9" fmla="*/ 13 h 26"/>
                <a:gd name="T10" fmla="*/ 7 w 13"/>
                <a:gd name="T11" fmla="*/ 26 h 26"/>
                <a:gd name="T12" fmla="*/ 13 w 13"/>
                <a:gd name="T13" fmla="*/ 2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26">
                  <a:moveTo>
                    <a:pt x="13" y="23"/>
                  </a:moveTo>
                  <a:cubicBezTo>
                    <a:pt x="11" y="12"/>
                    <a:pt x="11" y="12"/>
                    <a:pt x="11" y="12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9" y="25"/>
                    <a:pt x="11" y="24"/>
                    <a:pt x="13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en-US" sz="900"/>
            </a:p>
          </p:txBody>
        </p:sp>
        <p:sp>
          <p:nvSpPr>
            <p:cNvPr id="42" name="Freeform 103">
              <a:extLst>
                <a:ext uri="{FF2B5EF4-FFF2-40B4-BE49-F238E27FC236}">
                  <a16:creationId xmlns:a16="http://schemas.microsoft.com/office/drawing/2014/main" xmlns="" id="{4EE2731D-96FD-4EE7-B9BF-69D867AD5F08}"/>
                </a:ext>
              </a:extLst>
            </p:cNvPr>
            <p:cNvSpPr>
              <a:spLocks/>
            </p:cNvSpPr>
            <p:nvPr/>
          </p:nvSpPr>
          <p:spPr bwMode="auto">
            <a:xfrm>
              <a:off x="6454776" y="5780088"/>
              <a:ext cx="109538" cy="217488"/>
            </a:xfrm>
            <a:custGeom>
              <a:avLst/>
              <a:gdLst>
                <a:gd name="T0" fmla="*/ 13 w 13"/>
                <a:gd name="T1" fmla="*/ 13 h 26"/>
                <a:gd name="T2" fmla="*/ 13 w 13"/>
                <a:gd name="T3" fmla="*/ 0 h 26"/>
                <a:gd name="T4" fmla="*/ 2 w 13"/>
                <a:gd name="T5" fmla="*/ 0 h 26"/>
                <a:gd name="T6" fmla="*/ 2 w 13"/>
                <a:gd name="T7" fmla="*/ 11 h 26"/>
                <a:gd name="T8" fmla="*/ 0 w 13"/>
                <a:gd name="T9" fmla="*/ 23 h 26"/>
                <a:gd name="T10" fmla="*/ 6 w 13"/>
                <a:gd name="T11" fmla="*/ 26 h 26"/>
                <a:gd name="T12" fmla="*/ 13 w 13"/>
                <a:gd name="T13" fmla="*/ 1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26">
                  <a:moveTo>
                    <a:pt x="13" y="13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2" y="24"/>
                    <a:pt x="4" y="25"/>
                    <a:pt x="6" y="26"/>
                  </a:cubicBezTo>
                  <a:lnTo>
                    <a:pt x="13" y="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en-US" sz="900"/>
            </a:p>
          </p:txBody>
        </p:sp>
      </p:grpSp>
    </p:spTree>
    <p:extLst>
      <p:ext uri="{BB962C8B-B14F-4D97-AF65-F5344CB8AC3E}">
        <p14:creationId xmlns:p14="http://schemas.microsoft.com/office/powerpoint/2010/main" val="2365322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extLst>
              <a:ext uri="{FF2B5EF4-FFF2-40B4-BE49-F238E27FC236}">
                <a16:creationId xmlns:a16="http://schemas.microsoft.com/office/drawing/2014/main" xmlns="" id="{5330880E-4E15-4FCE-8993-AF2E9CC7480E}"/>
              </a:ext>
            </a:extLst>
          </p:cNvPr>
          <p:cNvSpPr/>
          <p:nvPr/>
        </p:nvSpPr>
        <p:spPr>
          <a:xfrm>
            <a:off x="748788" y="189407"/>
            <a:ext cx="418576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spc="600" dirty="0">
                <a:solidFill>
                  <a:srgbClr val="845A2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点击此处添加详细标题内容</a:t>
            </a:r>
          </a:p>
        </p:txBody>
      </p:sp>
      <p:sp>
        <p:nvSpPr>
          <p:cNvPr id="43" name="Freeform 3">
            <a:extLst>
              <a:ext uri="{FF2B5EF4-FFF2-40B4-BE49-F238E27FC236}">
                <a16:creationId xmlns:a16="http://schemas.microsoft.com/office/drawing/2014/main" xmlns="" id="{87EE044A-C714-481B-A7CB-C3400892AC70}"/>
              </a:ext>
            </a:extLst>
          </p:cNvPr>
          <p:cNvSpPr>
            <a:spLocks/>
          </p:cNvSpPr>
          <p:nvPr/>
        </p:nvSpPr>
        <p:spPr bwMode="auto">
          <a:xfrm>
            <a:off x="3471410" y="1916200"/>
            <a:ext cx="858291" cy="808701"/>
          </a:xfrm>
          <a:custGeom>
            <a:avLst/>
            <a:gdLst>
              <a:gd name="T0" fmla="*/ 277 w 570"/>
              <a:gd name="T1" fmla="*/ 0 h 536"/>
              <a:gd name="T2" fmla="*/ 217 w 570"/>
              <a:gd name="T3" fmla="*/ 7 h 536"/>
              <a:gd name="T4" fmla="*/ 50 w 570"/>
              <a:gd name="T5" fmla="*/ 126 h 536"/>
              <a:gd name="T6" fmla="*/ 16 w 570"/>
              <a:gd name="T7" fmla="*/ 328 h 536"/>
              <a:gd name="T8" fmla="*/ 276 w 570"/>
              <a:gd name="T9" fmla="*/ 536 h 536"/>
              <a:gd name="T10" fmla="*/ 336 w 570"/>
              <a:gd name="T11" fmla="*/ 529 h 536"/>
              <a:gd name="T12" fmla="*/ 538 w 570"/>
              <a:gd name="T13" fmla="*/ 208 h 536"/>
              <a:gd name="T14" fmla="*/ 277 w 570"/>
              <a:gd name="T15" fmla="*/ 0 h 5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570" h="536">
                <a:moveTo>
                  <a:pt x="277" y="0"/>
                </a:moveTo>
                <a:cubicBezTo>
                  <a:pt x="257" y="0"/>
                  <a:pt x="237" y="3"/>
                  <a:pt x="217" y="7"/>
                </a:cubicBezTo>
                <a:cubicBezTo>
                  <a:pt x="147" y="23"/>
                  <a:pt x="88" y="65"/>
                  <a:pt x="50" y="126"/>
                </a:cubicBezTo>
                <a:cubicBezTo>
                  <a:pt x="12" y="186"/>
                  <a:pt x="0" y="258"/>
                  <a:pt x="16" y="328"/>
                </a:cubicBezTo>
                <a:cubicBezTo>
                  <a:pt x="44" y="450"/>
                  <a:pt x="151" y="536"/>
                  <a:pt x="276" y="536"/>
                </a:cubicBezTo>
                <a:cubicBezTo>
                  <a:pt x="296" y="536"/>
                  <a:pt x="316" y="533"/>
                  <a:pt x="336" y="529"/>
                </a:cubicBezTo>
                <a:cubicBezTo>
                  <a:pt x="480" y="496"/>
                  <a:pt x="570" y="352"/>
                  <a:pt x="538" y="208"/>
                </a:cubicBezTo>
                <a:cubicBezTo>
                  <a:pt x="510" y="86"/>
                  <a:pt x="402" y="0"/>
                  <a:pt x="277" y="0"/>
                </a:cubicBezTo>
                <a:close/>
              </a:path>
            </a:pathLst>
          </a:custGeom>
          <a:solidFill>
            <a:schemeClr val="tx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1200" cap="none" spc="0" normalizeH="0" baseline="0" noProof="0" dirty="0">
              <a:ln>
                <a:noFill/>
              </a:ln>
              <a:solidFill>
                <a:srgbClr val="7D7D7D"/>
              </a:solidFill>
              <a:effectLst/>
              <a:uLnTx/>
              <a:uFillTx/>
              <a:latin typeface="Agency FB" panose="020B0503020202020204" pitchFamily="34" charset="0"/>
              <a:ea typeface="微软雅黑" panose="020B0503020204020204" pitchFamily="34" charset="-122"/>
              <a:cs typeface="+mn-ea"/>
              <a:sym typeface="Agency FB" panose="020B0503020202020204" pitchFamily="34" charset="0"/>
            </a:endParaRPr>
          </a:p>
        </p:txBody>
      </p:sp>
      <p:sp>
        <p:nvSpPr>
          <p:cNvPr id="44" name="Freeform 4">
            <a:extLst>
              <a:ext uri="{FF2B5EF4-FFF2-40B4-BE49-F238E27FC236}">
                <a16:creationId xmlns:a16="http://schemas.microsoft.com/office/drawing/2014/main" xmlns="" id="{EA5E5AD7-B454-4669-8CE4-6E3FBF6776BD}"/>
              </a:ext>
            </a:extLst>
          </p:cNvPr>
          <p:cNvSpPr>
            <a:spLocks noEditPoints="1"/>
          </p:cNvSpPr>
          <p:nvPr/>
        </p:nvSpPr>
        <p:spPr bwMode="auto">
          <a:xfrm rot="17741731">
            <a:off x="3014499" y="1450829"/>
            <a:ext cx="1761086" cy="1762357"/>
          </a:xfrm>
          <a:custGeom>
            <a:avLst/>
            <a:gdLst>
              <a:gd name="T0" fmla="*/ 1055 w 1169"/>
              <a:gd name="T1" fmla="*/ 596 h 1170"/>
              <a:gd name="T2" fmla="*/ 1169 w 1169"/>
              <a:gd name="T3" fmla="*/ 551 h 1170"/>
              <a:gd name="T4" fmla="*/ 1156 w 1169"/>
              <a:gd name="T5" fmla="*/ 455 h 1170"/>
              <a:gd name="T6" fmla="*/ 1153 w 1169"/>
              <a:gd name="T7" fmla="*/ 446 h 1170"/>
              <a:gd name="T8" fmla="*/ 1031 w 1169"/>
              <a:gd name="T9" fmla="*/ 436 h 1170"/>
              <a:gd name="T10" fmla="*/ 998 w 1169"/>
              <a:gd name="T11" fmla="*/ 359 h 1170"/>
              <a:gd name="T12" fmla="*/ 1074 w 1169"/>
              <a:gd name="T13" fmla="*/ 263 h 1170"/>
              <a:gd name="T14" fmla="*/ 1008 w 1169"/>
              <a:gd name="T15" fmla="*/ 180 h 1170"/>
              <a:gd name="T16" fmla="*/ 897 w 1169"/>
              <a:gd name="T17" fmla="*/ 233 h 1170"/>
              <a:gd name="T18" fmla="*/ 829 w 1169"/>
              <a:gd name="T19" fmla="*/ 183 h 1170"/>
              <a:gd name="T20" fmla="*/ 847 w 1169"/>
              <a:gd name="T21" fmla="*/ 62 h 1170"/>
              <a:gd name="T22" fmla="*/ 749 w 1169"/>
              <a:gd name="T23" fmla="*/ 23 h 1170"/>
              <a:gd name="T24" fmla="*/ 679 w 1169"/>
              <a:gd name="T25" fmla="*/ 124 h 1170"/>
              <a:gd name="T26" fmla="*/ 596 w 1169"/>
              <a:gd name="T27" fmla="*/ 114 h 1170"/>
              <a:gd name="T28" fmla="*/ 550 w 1169"/>
              <a:gd name="T29" fmla="*/ 0 h 1170"/>
              <a:gd name="T30" fmla="*/ 454 w 1169"/>
              <a:gd name="T31" fmla="*/ 14 h 1170"/>
              <a:gd name="T32" fmla="*/ 446 w 1169"/>
              <a:gd name="T33" fmla="*/ 16 h 1170"/>
              <a:gd name="T34" fmla="*/ 436 w 1169"/>
              <a:gd name="T35" fmla="*/ 139 h 1170"/>
              <a:gd name="T36" fmla="*/ 359 w 1169"/>
              <a:gd name="T37" fmla="*/ 172 h 1170"/>
              <a:gd name="T38" fmla="*/ 262 w 1169"/>
              <a:gd name="T39" fmla="*/ 96 h 1170"/>
              <a:gd name="T40" fmla="*/ 180 w 1169"/>
              <a:gd name="T41" fmla="*/ 162 h 1170"/>
              <a:gd name="T42" fmla="*/ 232 w 1169"/>
              <a:gd name="T43" fmla="*/ 273 h 1170"/>
              <a:gd name="T44" fmla="*/ 183 w 1169"/>
              <a:gd name="T45" fmla="*/ 340 h 1170"/>
              <a:gd name="T46" fmla="*/ 61 w 1169"/>
              <a:gd name="T47" fmla="*/ 323 h 1170"/>
              <a:gd name="T48" fmla="*/ 22 w 1169"/>
              <a:gd name="T49" fmla="*/ 421 h 1170"/>
              <a:gd name="T50" fmla="*/ 123 w 1169"/>
              <a:gd name="T51" fmla="*/ 491 h 1170"/>
              <a:gd name="T52" fmla="*/ 114 w 1169"/>
              <a:gd name="T53" fmla="*/ 574 h 1170"/>
              <a:gd name="T54" fmla="*/ 0 w 1169"/>
              <a:gd name="T55" fmla="*/ 619 h 1170"/>
              <a:gd name="T56" fmla="*/ 14 w 1169"/>
              <a:gd name="T57" fmla="*/ 716 h 1170"/>
              <a:gd name="T58" fmla="*/ 16 w 1169"/>
              <a:gd name="T59" fmla="*/ 724 h 1170"/>
              <a:gd name="T60" fmla="*/ 138 w 1169"/>
              <a:gd name="T61" fmla="*/ 734 h 1170"/>
              <a:gd name="T62" fmla="*/ 171 w 1169"/>
              <a:gd name="T63" fmla="*/ 811 h 1170"/>
              <a:gd name="T64" fmla="*/ 95 w 1169"/>
              <a:gd name="T65" fmla="*/ 907 h 1170"/>
              <a:gd name="T66" fmla="*/ 161 w 1169"/>
              <a:gd name="T67" fmla="*/ 990 h 1170"/>
              <a:gd name="T68" fmla="*/ 272 w 1169"/>
              <a:gd name="T69" fmla="*/ 937 h 1170"/>
              <a:gd name="T70" fmla="*/ 340 w 1169"/>
              <a:gd name="T71" fmla="*/ 987 h 1170"/>
              <a:gd name="T72" fmla="*/ 322 w 1169"/>
              <a:gd name="T73" fmla="*/ 1109 h 1170"/>
              <a:gd name="T74" fmla="*/ 420 w 1169"/>
              <a:gd name="T75" fmla="*/ 1147 h 1170"/>
              <a:gd name="T76" fmla="*/ 490 w 1169"/>
              <a:gd name="T77" fmla="*/ 1046 h 1170"/>
              <a:gd name="T78" fmla="*/ 574 w 1169"/>
              <a:gd name="T79" fmla="*/ 1056 h 1170"/>
              <a:gd name="T80" fmla="*/ 619 w 1169"/>
              <a:gd name="T81" fmla="*/ 1170 h 1170"/>
              <a:gd name="T82" fmla="*/ 715 w 1169"/>
              <a:gd name="T83" fmla="*/ 1156 h 1170"/>
              <a:gd name="T84" fmla="*/ 723 w 1169"/>
              <a:gd name="T85" fmla="*/ 1154 h 1170"/>
              <a:gd name="T86" fmla="*/ 733 w 1169"/>
              <a:gd name="T87" fmla="*/ 1032 h 1170"/>
              <a:gd name="T88" fmla="*/ 810 w 1169"/>
              <a:gd name="T89" fmla="*/ 998 h 1170"/>
              <a:gd name="T90" fmla="*/ 907 w 1169"/>
              <a:gd name="T91" fmla="*/ 1074 h 1170"/>
              <a:gd name="T92" fmla="*/ 989 w 1169"/>
              <a:gd name="T93" fmla="*/ 1008 h 1170"/>
              <a:gd name="T94" fmla="*/ 937 w 1169"/>
              <a:gd name="T95" fmla="*/ 897 h 1170"/>
              <a:gd name="T96" fmla="*/ 987 w 1169"/>
              <a:gd name="T97" fmla="*/ 830 h 1170"/>
              <a:gd name="T98" fmla="*/ 1108 w 1169"/>
              <a:gd name="T99" fmla="*/ 848 h 1170"/>
              <a:gd name="T100" fmla="*/ 1147 w 1169"/>
              <a:gd name="T101" fmla="*/ 749 h 1170"/>
              <a:gd name="T102" fmla="*/ 1046 w 1169"/>
              <a:gd name="T103" fmla="*/ 679 h 1170"/>
              <a:gd name="T104" fmla="*/ 1055 w 1169"/>
              <a:gd name="T105" fmla="*/ 596 h 1170"/>
              <a:gd name="T106" fmla="*/ 657 w 1169"/>
              <a:gd name="T107" fmla="*/ 901 h 1170"/>
              <a:gd name="T108" fmla="*/ 584 w 1169"/>
              <a:gd name="T109" fmla="*/ 909 h 1170"/>
              <a:gd name="T110" fmla="*/ 384 w 1169"/>
              <a:gd name="T111" fmla="*/ 839 h 1170"/>
              <a:gd name="T112" fmla="*/ 269 w 1169"/>
              <a:gd name="T113" fmla="*/ 657 h 1170"/>
              <a:gd name="T114" fmla="*/ 310 w 1169"/>
              <a:gd name="T115" fmla="*/ 413 h 1170"/>
              <a:gd name="T116" fmla="*/ 512 w 1169"/>
              <a:gd name="T117" fmla="*/ 270 h 1170"/>
              <a:gd name="T118" fmla="*/ 585 w 1169"/>
              <a:gd name="T119" fmla="*/ 261 h 1170"/>
              <a:gd name="T120" fmla="*/ 785 w 1169"/>
              <a:gd name="T121" fmla="*/ 331 h 1170"/>
              <a:gd name="T122" fmla="*/ 900 w 1169"/>
              <a:gd name="T123" fmla="*/ 513 h 1170"/>
              <a:gd name="T124" fmla="*/ 657 w 1169"/>
              <a:gd name="T125" fmla="*/ 901 h 11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169" h="1170">
                <a:moveTo>
                  <a:pt x="1055" y="596"/>
                </a:moveTo>
                <a:cubicBezTo>
                  <a:pt x="1101" y="580"/>
                  <a:pt x="1140" y="564"/>
                  <a:pt x="1169" y="551"/>
                </a:cubicBezTo>
                <a:cubicBezTo>
                  <a:pt x="1167" y="519"/>
                  <a:pt x="1163" y="487"/>
                  <a:pt x="1156" y="455"/>
                </a:cubicBezTo>
                <a:cubicBezTo>
                  <a:pt x="1155" y="452"/>
                  <a:pt x="1154" y="449"/>
                  <a:pt x="1153" y="446"/>
                </a:cubicBezTo>
                <a:cubicBezTo>
                  <a:pt x="1121" y="442"/>
                  <a:pt x="1080" y="438"/>
                  <a:pt x="1031" y="436"/>
                </a:cubicBezTo>
                <a:cubicBezTo>
                  <a:pt x="1022" y="409"/>
                  <a:pt x="1011" y="384"/>
                  <a:pt x="998" y="359"/>
                </a:cubicBezTo>
                <a:cubicBezTo>
                  <a:pt x="1030" y="322"/>
                  <a:pt x="1055" y="290"/>
                  <a:pt x="1074" y="263"/>
                </a:cubicBezTo>
                <a:cubicBezTo>
                  <a:pt x="1054" y="233"/>
                  <a:pt x="1032" y="206"/>
                  <a:pt x="1008" y="180"/>
                </a:cubicBezTo>
                <a:cubicBezTo>
                  <a:pt x="977" y="193"/>
                  <a:pt x="940" y="210"/>
                  <a:pt x="897" y="233"/>
                </a:cubicBezTo>
                <a:cubicBezTo>
                  <a:pt x="876" y="214"/>
                  <a:pt x="853" y="198"/>
                  <a:pt x="829" y="183"/>
                </a:cubicBezTo>
                <a:cubicBezTo>
                  <a:pt x="838" y="135"/>
                  <a:pt x="844" y="94"/>
                  <a:pt x="847" y="62"/>
                </a:cubicBezTo>
                <a:cubicBezTo>
                  <a:pt x="816" y="46"/>
                  <a:pt x="783" y="33"/>
                  <a:pt x="749" y="23"/>
                </a:cubicBezTo>
                <a:cubicBezTo>
                  <a:pt x="729" y="49"/>
                  <a:pt x="705" y="82"/>
                  <a:pt x="679" y="124"/>
                </a:cubicBezTo>
                <a:cubicBezTo>
                  <a:pt x="652" y="118"/>
                  <a:pt x="624" y="115"/>
                  <a:pt x="596" y="114"/>
                </a:cubicBezTo>
                <a:cubicBezTo>
                  <a:pt x="579" y="68"/>
                  <a:pt x="564" y="30"/>
                  <a:pt x="550" y="0"/>
                </a:cubicBezTo>
                <a:cubicBezTo>
                  <a:pt x="518" y="2"/>
                  <a:pt x="486" y="7"/>
                  <a:pt x="454" y="14"/>
                </a:cubicBezTo>
                <a:cubicBezTo>
                  <a:pt x="451" y="15"/>
                  <a:pt x="449" y="15"/>
                  <a:pt x="446" y="16"/>
                </a:cubicBezTo>
                <a:cubicBezTo>
                  <a:pt x="441" y="49"/>
                  <a:pt x="438" y="89"/>
                  <a:pt x="436" y="139"/>
                </a:cubicBezTo>
                <a:cubicBezTo>
                  <a:pt x="409" y="147"/>
                  <a:pt x="383" y="159"/>
                  <a:pt x="359" y="172"/>
                </a:cubicBezTo>
                <a:cubicBezTo>
                  <a:pt x="321" y="140"/>
                  <a:pt x="289" y="115"/>
                  <a:pt x="262" y="96"/>
                </a:cubicBezTo>
                <a:cubicBezTo>
                  <a:pt x="233" y="115"/>
                  <a:pt x="205" y="137"/>
                  <a:pt x="180" y="162"/>
                </a:cubicBezTo>
                <a:cubicBezTo>
                  <a:pt x="192" y="192"/>
                  <a:pt x="210" y="229"/>
                  <a:pt x="232" y="273"/>
                </a:cubicBezTo>
                <a:cubicBezTo>
                  <a:pt x="214" y="294"/>
                  <a:pt x="197" y="316"/>
                  <a:pt x="183" y="340"/>
                </a:cubicBezTo>
                <a:cubicBezTo>
                  <a:pt x="134" y="331"/>
                  <a:pt x="94" y="325"/>
                  <a:pt x="61" y="323"/>
                </a:cubicBezTo>
                <a:cubicBezTo>
                  <a:pt x="45" y="354"/>
                  <a:pt x="32" y="387"/>
                  <a:pt x="22" y="421"/>
                </a:cubicBezTo>
                <a:cubicBezTo>
                  <a:pt x="48" y="441"/>
                  <a:pt x="82" y="464"/>
                  <a:pt x="123" y="491"/>
                </a:cubicBezTo>
                <a:cubicBezTo>
                  <a:pt x="118" y="518"/>
                  <a:pt x="115" y="546"/>
                  <a:pt x="114" y="574"/>
                </a:cubicBezTo>
                <a:cubicBezTo>
                  <a:pt x="68" y="590"/>
                  <a:pt x="30" y="606"/>
                  <a:pt x="0" y="619"/>
                </a:cubicBezTo>
                <a:cubicBezTo>
                  <a:pt x="2" y="651"/>
                  <a:pt x="6" y="683"/>
                  <a:pt x="14" y="716"/>
                </a:cubicBezTo>
                <a:cubicBezTo>
                  <a:pt x="14" y="718"/>
                  <a:pt x="15" y="721"/>
                  <a:pt x="16" y="724"/>
                </a:cubicBezTo>
                <a:cubicBezTo>
                  <a:pt x="48" y="729"/>
                  <a:pt x="89" y="732"/>
                  <a:pt x="138" y="734"/>
                </a:cubicBezTo>
                <a:cubicBezTo>
                  <a:pt x="147" y="761"/>
                  <a:pt x="158" y="787"/>
                  <a:pt x="171" y="811"/>
                </a:cubicBezTo>
                <a:cubicBezTo>
                  <a:pt x="140" y="848"/>
                  <a:pt x="114" y="880"/>
                  <a:pt x="95" y="907"/>
                </a:cubicBezTo>
                <a:cubicBezTo>
                  <a:pt x="115" y="937"/>
                  <a:pt x="137" y="965"/>
                  <a:pt x="161" y="990"/>
                </a:cubicBezTo>
                <a:cubicBezTo>
                  <a:pt x="192" y="977"/>
                  <a:pt x="229" y="960"/>
                  <a:pt x="272" y="937"/>
                </a:cubicBezTo>
                <a:cubicBezTo>
                  <a:pt x="293" y="956"/>
                  <a:pt x="316" y="972"/>
                  <a:pt x="340" y="987"/>
                </a:cubicBezTo>
                <a:cubicBezTo>
                  <a:pt x="331" y="1035"/>
                  <a:pt x="325" y="1076"/>
                  <a:pt x="322" y="1109"/>
                </a:cubicBezTo>
                <a:cubicBezTo>
                  <a:pt x="354" y="1124"/>
                  <a:pt x="386" y="1137"/>
                  <a:pt x="420" y="1147"/>
                </a:cubicBezTo>
                <a:cubicBezTo>
                  <a:pt x="441" y="1121"/>
                  <a:pt x="464" y="1088"/>
                  <a:pt x="490" y="1046"/>
                </a:cubicBezTo>
                <a:cubicBezTo>
                  <a:pt x="517" y="1052"/>
                  <a:pt x="545" y="1055"/>
                  <a:pt x="574" y="1056"/>
                </a:cubicBezTo>
                <a:cubicBezTo>
                  <a:pt x="590" y="1102"/>
                  <a:pt x="605" y="1140"/>
                  <a:pt x="619" y="1170"/>
                </a:cubicBezTo>
                <a:cubicBezTo>
                  <a:pt x="651" y="1168"/>
                  <a:pt x="683" y="1163"/>
                  <a:pt x="715" y="1156"/>
                </a:cubicBezTo>
                <a:cubicBezTo>
                  <a:pt x="718" y="1155"/>
                  <a:pt x="721" y="1155"/>
                  <a:pt x="723" y="1154"/>
                </a:cubicBezTo>
                <a:cubicBezTo>
                  <a:pt x="728" y="1121"/>
                  <a:pt x="731" y="1081"/>
                  <a:pt x="733" y="1032"/>
                </a:cubicBezTo>
                <a:cubicBezTo>
                  <a:pt x="760" y="1023"/>
                  <a:pt x="786" y="1011"/>
                  <a:pt x="810" y="998"/>
                </a:cubicBezTo>
                <a:cubicBezTo>
                  <a:pt x="848" y="1030"/>
                  <a:pt x="880" y="1055"/>
                  <a:pt x="907" y="1074"/>
                </a:cubicBezTo>
                <a:cubicBezTo>
                  <a:pt x="936" y="1055"/>
                  <a:pt x="964" y="1033"/>
                  <a:pt x="989" y="1008"/>
                </a:cubicBezTo>
                <a:cubicBezTo>
                  <a:pt x="977" y="978"/>
                  <a:pt x="960" y="941"/>
                  <a:pt x="937" y="897"/>
                </a:cubicBezTo>
                <a:cubicBezTo>
                  <a:pt x="955" y="876"/>
                  <a:pt x="972" y="854"/>
                  <a:pt x="987" y="830"/>
                </a:cubicBezTo>
                <a:cubicBezTo>
                  <a:pt x="1035" y="839"/>
                  <a:pt x="1075" y="845"/>
                  <a:pt x="1108" y="848"/>
                </a:cubicBezTo>
                <a:cubicBezTo>
                  <a:pt x="1124" y="816"/>
                  <a:pt x="1137" y="783"/>
                  <a:pt x="1147" y="749"/>
                </a:cubicBezTo>
                <a:cubicBezTo>
                  <a:pt x="1121" y="729"/>
                  <a:pt x="1087" y="706"/>
                  <a:pt x="1046" y="679"/>
                </a:cubicBezTo>
                <a:cubicBezTo>
                  <a:pt x="1051" y="652"/>
                  <a:pt x="1055" y="624"/>
                  <a:pt x="1055" y="596"/>
                </a:cubicBezTo>
                <a:close/>
                <a:moveTo>
                  <a:pt x="657" y="901"/>
                </a:moveTo>
                <a:cubicBezTo>
                  <a:pt x="633" y="906"/>
                  <a:pt x="609" y="909"/>
                  <a:pt x="584" y="909"/>
                </a:cubicBezTo>
                <a:cubicBezTo>
                  <a:pt x="512" y="909"/>
                  <a:pt x="441" y="884"/>
                  <a:pt x="384" y="839"/>
                </a:cubicBezTo>
                <a:cubicBezTo>
                  <a:pt x="326" y="794"/>
                  <a:pt x="285" y="729"/>
                  <a:pt x="269" y="657"/>
                </a:cubicBezTo>
                <a:cubicBezTo>
                  <a:pt x="250" y="573"/>
                  <a:pt x="264" y="486"/>
                  <a:pt x="310" y="413"/>
                </a:cubicBezTo>
                <a:cubicBezTo>
                  <a:pt x="356" y="340"/>
                  <a:pt x="428" y="289"/>
                  <a:pt x="512" y="270"/>
                </a:cubicBezTo>
                <a:cubicBezTo>
                  <a:pt x="536" y="264"/>
                  <a:pt x="561" y="261"/>
                  <a:pt x="585" y="261"/>
                </a:cubicBezTo>
                <a:cubicBezTo>
                  <a:pt x="657" y="261"/>
                  <a:pt x="728" y="286"/>
                  <a:pt x="785" y="331"/>
                </a:cubicBezTo>
                <a:cubicBezTo>
                  <a:pt x="843" y="376"/>
                  <a:pt x="884" y="441"/>
                  <a:pt x="900" y="513"/>
                </a:cubicBezTo>
                <a:cubicBezTo>
                  <a:pt x="940" y="687"/>
                  <a:pt x="831" y="861"/>
                  <a:pt x="657" y="901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1200" cap="none" spc="0" normalizeH="0" baseline="0" noProof="0">
              <a:ln>
                <a:noFill/>
              </a:ln>
              <a:solidFill>
                <a:srgbClr val="7D7D7D"/>
              </a:solidFill>
              <a:effectLst/>
              <a:uLnTx/>
              <a:uFillTx/>
              <a:latin typeface="Agency FB" panose="020B0503020202020204" pitchFamily="34" charset="0"/>
              <a:ea typeface="微软雅黑" panose="020B0503020204020204" pitchFamily="34" charset="-122"/>
              <a:cs typeface="+mn-ea"/>
              <a:sym typeface="Agency FB" panose="020B0503020202020204" pitchFamily="34" charset="0"/>
            </a:endParaRPr>
          </a:p>
        </p:txBody>
      </p:sp>
      <p:sp>
        <p:nvSpPr>
          <p:cNvPr id="45" name="Freeform 6">
            <a:extLst>
              <a:ext uri="{FF2B5EF4-FFF2-40B4-BE49-F238E27FC236}">
                <a16:creationId xmlns:a16="http://schemas.microsoft.com/office/drawing/2014/main" xmlns="" id="{B530754E-7E75-44F6-87BD-EAF9E77550AC}"/>
              </a:ext>
            </a:extLst>
          </p:cNvPr>
          <p:cNvSpPr>
            <a:spLocks/>
          </p:cNvSpPr>
          <p:nvPr/>
        </p:nvSpPr>
        <p:spPr bwMode="auto">
          <a:xfrm>
            <a:off x="2075972" y="3485614"/>
            <a:ext cx="1252691" cy="1180313"/>
          </a:xfrm>
          <a:custGeom>
            <a:avLst/>
            <a:gdLst>
              <a:gd name="T0" fmla="*/ 277 w 570"/>
              <a:gd name="T1" fmla="*/ 0 h 536"/>
              <a:gd name="T2" fmla="*/ 217 w 570"/>
              <a:gd name="T3" fmla="*/ 7 h 536"/>
              <a:gd name="T4" fmla="*/ 50 w 570"/>
              <a:gd name="T5" fmla="*/ 126 h 536"/>
              <a:gd name="T6" fmla="*/ 16 w 570"/>
              <a:gd name="T7" fmla="*/ 328 h 536"/>
              <a:gd name="T8" fmla="*/ 276 w 570"/>
              <a:gd name="T9" fmla="*/ 536 h 536"/>
              <a:gd name="T10" fmla="*/ 336 w 570"/>
              <a:gd name="T11" fmla="*/ 529 h 536"/>
              <a:gd name="T12" fmla="*/ 538 w 570"/>
              <a:gd name="T13" fmla="*/ 208 h 536"/>
              <a:gd name="T14" fmla="*/ 277 w 570"/>
              <a:gd name="T15" fmla="*/ 0 h 5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570" h="536">
                <a:moveTo>
                  <a:pt x="277" y="0"/>
                </a:moveTo>
                <a:cubicBezTo>
                  <a:pt x="257" y="0"/>
                  <a:pt x="237" y="3"/>
                  <a:pt x="217" y="7"/>
                </a:cubicBezTo>
                <a:cubicBezTo>
                  <a:pt x="147" y="23"/>
                  <a:pt x="88" y="65"/>
                  <a:pt x="50" y="126"/>
                </a:cubicBezTo>
                <a:cubicBezTo>
                  <a:pt x="12" y="186"/>
                  <a:pt x="0" y="258"/>
                  <a:pt x="16" y="328"/>
                </a:cubicBezTo>
                <a:cubicBezTo>
                  <a:pt x="44" y="450"/>
                  <a:pt x="151" y="536"/>
                  <a:pt x="276" y="536"/>
                </a:cubicBezTo>
                <a:cubicBezTo>
                  <a:pt x="296" y="536"/>
                  <a:pt x="316" y="533"/>
                  <a:pt x="336" y="529"/>
                </a:cubicBezTo>
                <a:cubicBezTo>
                  <a:pt x="480" y="496"/>
                  <a:pt x="570" y="352"/>
                  <a:pt x="538" y="208"/>
                </a:cubicBezTo>
                <a:cubicBezTo>
                  <a:pt x="510" y="86"/>
                  <a:pt x="402" y="0"/>
                  <a:pt x="277" y="0"/>
                </a:cubicBezTo>
                <a:close/>
              </a:path>
            </a:pathLst>
          </a:custGeom>
          <a:solidFill>
            <a:schemeClr val="tx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1200" cap="none" spc="0" normalizeH="0" baseline="0" noProof="0">
              <a:ln>
                <a:noFill/>
              </a:ln>
              <a:solidFill>
                <a:srgbClr val="7D7D7D"/>
              </a:solidFill>
              <a:effectLst/>
              <a:uLnTx/>
              <a:uFillTx/>
              <a:latin typeface="Agency FB" panose="020B0503020202020204" pitchFamily="34" charset="0"/>
              <a:ea typeface="微软雅黑" panose="020B0503020204020204" pitchFamily="34" charset="-122"/>
              <a:cs typeface="+mn-ea"/>
              <a:sym typeface="Agency FB" panose="020B0503020202020204" pitchFamily="34" charset="0"/>
            </a:endParaRPr>
          </a:p>
        </p:txBody>
      </p:sp>
      <p:sp>
        <p:nvSpPr>
          <p:cNvPr id="46" name="Freeform 7">
            <a:extLst>
              <a:ext uri="{FF2B5EF4-FFF2-40B4-BE49-F238E27FC236}">
                <a16:creationId xmlns:a16="http://schemas.microsoft.com/office/drawing/2014/main" xmlns="" id="{AE78B8FF-DA9F-4258-A7F7-1EAD6A5BE0D8}"/>
              </a:ext>
            </a:extLst>
          </p:cNvPr>
          <p:cNvSpPr>
            <a:spLocks noEditPoints="1"/>
          </p:cNvSpPr>
          <p:nvPr/>
        </p:nvSpPr>
        <p:spPr bwMode="auto">
          <a:xfrm rot="18900000">
            <a:off x="1404027" y="2802797"/>
            <a:ext cx="2570335" cy="2572191"/>
          </a:xfrm>
          <a:custGeom>
            <a:avLst/>
            <a:gdLst>
              <a:gd name="T0" fmla="*/ 1055 w 1169"/>
              <a:gd name="T1" fmla="*/ 596 h 1170"/>
              <a:gd name="T2" fmla="*/ 1169 w 1169"/>
              <a:gd name="T3" fmla="*/ 551 h 1170"/>
              <a:gd name="T4" fmla="*/ 1156 w 1169"/>
              <a:gd name="T5" fmla="*/ 455 h 1170"/>
              <a:gd name="T6" fmla="*/ 1153 w 1169"/>
              <a:gd name="T7" fmla="*/ 446 h 1170"/>
              <a:gd name="T8" fmla="*/ 1031 w 1169"/>
              <a:gd name="T9" fmla="*/ 436 h 1170"/>
              <a:gd name="T10" fmla="*/ 998 w 1169"/>
              <a:gd name="T11" fmla="*/ 359 h 1170"/>
              <a:gd name="T12" fmla="*/ 1074 w 1169"/>
              <a:gd name="T13" fmla="*/ 263 h 1170"/>
              <a:gd name="T14" fmla="*/ 1008 w 1169"/>
              <a:gd name="T15" fmla="*/ 180 h 1170"/>
              <a:gd name="T16" fmla="*/ 897 w 1169"/>
              <a:gd name="T17" fmla="*/ 233 h 1170"/>
              <a:gd name="T18" fmla="*/ 829 w 1169"/>
              <a:gd name="T19" fmla="*/ 183 h 1170"/>
              <a:gd name="T20" fmla="*/ 847 w 1169"/>
              <a:gd name="T21" fmla="*/ 62 h 1170"/>
              <a:gd name="T22" fmla="*/ 749 w 1169"/>
              <a:gd name="T23" fmla="*/ 23 h 1170"/>
              <a:gd name="T24" fmla="*/ 679 w 1169"/>
              <a:gd name="T25" fmla="*/ 124 h 1170"/>
              <a:gd name="T26" fmla="*/ 596 w 1169"/>
              <a:gd name="T27" fmla="*/ 114 h 1170"/>
              <a:gd name="T28" fmla="*/ 550 w 1169"/>
              <a:gd name="T29" fmla="*/ 0 h 1170"/>
              <a:gd name="T30" fmla="*/ 454 w 1169"/>
              <a:gd name="T31" fmla="*/ 14 h 1170"/>
              <a:gd name="T32" fmla="*/ 446 w 1169"/>
              <a:gd name="T33" fmla="*/ 16 h 1170"/>
              <a:gd name="T34" fmla="*/ 436 w 1169"/>
              <a:gd name="T35" fmla="*/ 139 h 1170"/>
              <a:gd name="T36" fmla="*/ 359 w 1169"/>
              <a:gd name="T37" fmla="*/ 172 h 1170"/>
              <a:gd name="T38" fmla="*/ 262 w 1169"/>
              <a:gd name="T39" fmla="*/ 96 h 1170"/>
              <a:gd name="T40" fmla="*/ 180 w 1169"/>
              <a:gd name="T41" fmla="*/ 162 h 1170"/>
              <a:gd name="T42" fmla="*/ 232 w 1169"/>
              <a:gd name="T43" fmla="*/ 273 h 1170"/>
              <a:gd name="T44" fmla="*/ 183 w 1169"/>
              <a:gd name="T45" fmla="*/ 340 h 1170"/>
              <a:gd name="T46" fmla="*/ 61 w 1169"/>
              <a:gd name="T47" fmla="*/ 323 h 1170"/>
              <a:gd name="T48" fmla="*/ 22 w 1169"/>
              <a:gd name="T49" fmla="*/ 421 h 1170"/>
              <a:gd name="T50" fmla="*/ 123 w 1169"/>
              <a:gd name="T51" fmla="*/ 491 h 1170"/>
              <a:gd name="T52" fmla="*/ 114 w 1169"/>
              <a:gd name="T53" fmla="*/ 574 h 1170"/>
              <a:gd name="T54" fmla="*/ 0 w 1169"/>
              <a:gd name="T55" fmla="*/ 619 h 1170"/>
              <a:gd name="T56" fmla="*/ 14 w 1169"/>
              <a:gd name="T57" fmla="*/ 716 h 1170"/>
              <a:gd name="T58" fmla="*/ 16 w 1169"/>
              <a:gd name="T59" fmla="*/ 724 h 1170"/>
              <a:gd name="T60" fmla="*/ 138 w 1169"/>
              <a:gd name="T61" fmla="*/ 734 h 1170"/>
              <a:gd name="T62" fmla="*/ 171 w 1169"/>
              <a:gd name="T63" fmla="*/ 811 h 1170"/>
              <a:gd name="T64" fmla="*/ 95 w 1169"/>
              <a:gd name="T65" fmla="*/ 907 h 1170"/>
              <a:gd name="T66" fmla="*/ 161 w 1169"/>
              <a:gd name="T67" fmla="*/ 990 h 1170"/>
              <a:gd name="T68" fmla="*/ 272 w 1169"/>
              <a:gd name="T69" fmla="*/ 937 h 1170"/>
              <a:gd name="T70" fmla="*/ 340 w 1169"/>
              <a:gd name="T71" fmla="*/ 987 h 1170"/>
              <a:gd name="T72" fmla="*/ 322 w 1169"/>
              <a:gd name="T73" fmla="*/ 1109 h 1170"/>
              <a:gd name="T74" fmla="*/ 420 w 1169"/>
              <a:gd name="T75" fmla="*/ 1147 h 1170"/>
              <a:gd name="T76" fmla="*/ 490 w 1169"/>
              <a:gd name="T77" fmla="*/ 1046 h 1170"/>
              <a:gd name="T78" fmla="*/ 574 w 1169"/>
              <a:gd name="T79" fmla="*/ 1056 h 1170"/>
              <a:gd name="T80" fmla="*/ 619 w 1169"/>
              <a:gd name="T81" fmla="*/ 1170 h 1170"/>
              <a:gd name="T82" fmla="*/ 715 w 1169"/>
              <a:gd name="T83" fmla="*/ 1156 h 1170"/>
              <a:gd name="T84" fmla="*/ 723 w 1169"/>
              <a:gd name="T85" fmla="*/ 1154 h 1170"/>
              <a:gd name="T86" fmla="*/ 733 w 1169"/>
              <a:gd name="T87" fmla="*/ 1032 h 1170"/>
              <a:gd name="T88" fmla="*/ 810 w 1169"/>
              <a:gd name="T89" fmla="*/ 998 h 1170"/>
              <a:gd name="T90" fmla="*/ 907 w 1169"/>
              <a:gd name="T91" fmla="*/ 1074 h 1170"/>
              <a:gd name="T92" fmla="*/ 989 w 1169"/>
              <a:gd name="T93" fmla="*/ 1008 h 1170"/>
              <a:gd name="T94" fmla="*/ 937 w 1169"/>
              <a:gd name="T95" fmla="*/ 897 h 1170"/>
              <a:gd name="T96" fmla="*/ 987 w 1169"/>
              <a:gd name="T97" fmla="*/ 830 h 1170"/>
              <a:gd name="T98" fmla="*/ 1108 w 1169"/>
              <a:gd name="T99" fmla="*/ 848 h 1170"/>
              <a:gd name="T100" fmla="*/ 1147 w 1169"/>
              <a:gd name="T101" fmla="*/ 749 h 1170"/>
              <a:gd name="T102" fmla="*/ 1046 w 1169"/>
              <a:gd name="T103" fmla="*/ 679 h 1170"/>
              <a:gd name="T104" fmla="*/ 1055 w 1169"/>
              <a:gd name="T105" fmla="*/ 596 h 1170"/>
              <a:gd name="T106" fmla="*/ 657 w 1169"/>
              <a:gd name="T107" fmla="*/ 901 h 1170"/>
              <a:gd name="T108" fmla="*/ 584 w 1169"/>
              <a:gd name="T109" fmla="*/ 909 h 1170"/>
              <a:gd name="T110" fmla="*/ 384 w 1169"/>
              <a:gd name="T111" fmla="*/ 839 h 1170"/>
              <a:gd name="T112" fmla="*/ 269 w 1169"/>
              <a:gd name="T113" fmla="*/ 657 h 1170"/>
              <a:gd name="T114" fmla="*/ 310 w 1169"/>
              <a:gd name="T115" fmla="*/ 413 h 1170"/>
              <a:gd name="T116" fmla="*/ 512 w 1169"/>
              <a:gd name="T117" fmla="*/ 270 h 1170"/>
              <a:gd name="T118" fmla="*/ 585 w 1169"/>
              <a:gd name="T119" fmla="*/ 261 h 1170"/>
              <a:gd name="T120" fmla="*/ 785 w 1169"/>
              <a:gd name="T121" fmla="*/ 331 h 1170"/>
              <a:gd name="T122" fmla="*/ 900 w 1169"/>
              <a:gd name="T123" fmla="*/ 513 h 1170"/>
              <a:gd name="T124" fmla="*/ 657 w 1169"/>
              <a:gd name="T125" fmla="*/ 901 h 11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169" h="1170">
                <a:moveTo>
                  <a:pt x="1055" y="596"/>
                </a:moveTo>
                <a:cubicBezTo>
                  <a:pt x="1101" y="580"/>
                  <a:pt x="1140" y="564"/>
                  <a:pt x="1169" y="551"/>
                </a:cubicBezTo>
                <a:cubicBezTo>
                  <a:pt x="1167" y="519"/>
                  <a:pt x="1163" y="487"/>
                  <a:pt x="1156" y="455"/>
                </a:cubicBezTo>
                <a:cubicBezTo>
                  <a:pt x="1155" y="452"/>
                  <a:pt x="1154" y="449"/>
                  <a:pt x="1153" y="446"/>
                </a:cubicBezTo>
                <a:cubicBezTo>
                  <a:pt x="1121" y="442"/>
                  <a:pt x="1080" y="438"/>
                  <a:pt x="1031" y="436"/>
                </a:cubicBezTo>
                <a:cubicBezTo>
                  <a:pt x="1022" y="409"/>
                  <a:pt x="1011" y="384"/>
                  <a:pt x="998" y="359"/>
                </a:cubicBezTo>
                <a:cubicBezTo>
                  <a:pt x="1030" y="322"/>
                  <a:pt x="1055" y="290"/>
                  <a:pt x="1074" y="263"/>
                </a:cubicBezTo>
                <a:cubicBezTo>
                  <a:pt x="1054" y="233"/>
                  <a:pt x="1032" y="206"/>
                  <a:pt x="1008" y="180"/>
                </a:cubicBezTo>
                <a:cubicBezTo>
                  <a:pt x="977" y="193"/>
                  <a:pt x="940" y="210"/>
                  <a:pt x="897" y="233"/>
                </a:cubicBezTo>
                <a:cubicBezTo>
                  <a:pt x="876" y="214"/>
                  <a:pt x="853" y="198"/>
                  <a:pt x="829" y="183"/>
                </a:cubicBezTo>
                <a:cubicBezTo>
                  <a:pt x="838" y="135"/>
                  <a:pt x="844" y="94"/>
                  <a:pt x="847" y="62"/>
                </a:cubicBezTo>
                <a:cubicBezTo>
                  <a:pt x="816" y="46"/>
                  <a:pt x="783" y="33"/>
                  <a:pt x="749" y="23"/>
                </a:cubicBezTo>
                <a:cubicBezTo>
                  <a:pt x="729" y="49"/>
                  <a:pt x="705" y="82"/>
                  <a:pt x="679" y="124"/>
                </a:cubicBezTo>
                <a:cubicBezTo>
                  <a:pt x="652" y="118"/>
                  <a:pt x="624" y="115"/>
                  <a:pt x="596" y="114"/>
                </a:cubicBezTo>
                <a:cubicBezTo>
                  <a:pt x="579" y="68"/>
                  <a:pt x="564" y="30"/>
                  <a:pt x="550" y="0"/>
                </a:cubicBezTo>
                <a:cubicBezTo>
                  <a:pt x="518" y="2"/>
                  <a:pt x="486" y="7"/>
                  <a:pt x="454" y="14"/>
                </a:cubicBezTo>
                <a:cubicBezTo>
                  <a:pt x="451" y="15"/>
                  <a:pt x="449" y="15"/>
                  <a:pt x="446" y="16"/>
                </a:cubicBezTo>
                <a:cubicBezTo>
                  <a:pt x="441" y="49"/>
                  <a:pt x="438" y="89"/>
                  <a:pt x="436" y="139"/>
                </a:cubicBezTo>
                <a:cubicBezTo>
                  <a:pt x="409" y="147"/>
                  <a:pt x="383" y="159"/>
                  <a:pt x="359" y="172"/>
                </a:cubicBezTo>
                <a:cubicBezTo>
                  <a:pt x="321" y="140"/>
                  <a:pt x="289" y="115"/>
                  <a:pt x="262" y="96"/>
                </a:cubicBezTo>
                <a:cubicBezTo>
                  <a:pt x="233" y="115"/>
                  <a:pt x="205" y="137"/>
                  <a:pt x="180" y="162"/>
                </a:cubicBezTo>
                <a:cubicBezTo>
                  <a:pt x="192" y="192"/>
                  <a:pt x="210" y="229"/>
                  <a:pt x="232" y="273"/>
                </a:cubicBezTo>
                <a:cubicBezTo>
                  <a:pt x="214" y="294"/>
                  <a:pt x="197" y="316"/>
                  <a:pt x="183" y="340"/>
                </a:cubicBezTo>
                <a:cubicBezTo>
                  <a:pt x="134" y="331"/>
                  <a:pt x="94" y="325"/>
                  <a:pt x="61" y="323"/>
                </a:cubicBezTo>
                <a:cubicBezTo>
                  <a:pt x="45" y="354"/>
                  <a:pt x="32" y="387"/>
                  <a:pt x="22" y="421"/>
                </a:cubicBezTo>
                <a:cubicBezTo>
                  <a:pt x="48" y="441"/>
                  <a:pt x="82" y="464"/>
                  <a:pt x="123" y="491"/>
                </a:cubicBezTo>
                <a:cubicBezTo>
                  <a:pt x="118" y="518"/>
                  <a:pt x="115" y="546"/>
                  <a:pt x="114" y="574"/>
                </a:cubicBezTo>
                <a:cubicBezTo>
                  <a:pt x="68" y="590"/>
                  <a:pt x="30" y="606"/>
                  <a:pt x="0" y="619"/>
                </a:cubicBezTo>
                <a:cubicBezTo>
                  <a:pt x="2" y="651"/>
                  <a:pt x="6" y="683"/>
                  <a:pt x="14" y="716"/>
                </a:cubicBezTo>
                <a:cubicBezTo>
                  <a:pt x="14" y="718"/>
                  <a:pt x="15" y="721"/>
                  <a:pt x="16" y="724"/>
                </a:cubicBezTo>
                <a:cubicBezTo>
                  <a:pt x="48" y="729"/>
                  <a:pt x="89" y="732"/>
                  <a:pt x="138" y="734"/>
                </a:cubicBezTo>
                <a:cubicBezTo>
                  <a:pt x="147" y="761"/>
                  <a:pt x="158" y="787"/>
                  <a:pt x="171" y="811"/>
                </a:cubicBezTo>
                <a:cubicBezTo>
                  <a:pt x="140" y="848"/>
                  <a:pt x="114" y="880"/>
                  <a:pt x="95" y="907"/>
                </a:cubicBezTo>
                <a:cubicBezTo>
                  <a:pt x="115" y="937"/>
                  <a:pt x="137" y="965"/>
                  <a:pt x="161" y="990"/>
                </a:cubicBezTo>
                <a:cubicBezTo>
                  <a:pt x="192" y="977"/>
                  <a:pt x="229" y="960"/>
                  <a:pt x="272" y="937"/>
                </a:cubicBezTo>
                <a:cubicBezTo>
                  <a:pt x="293" y="956"/>
                  <a:pt x="316" y="972"/>
                  <a:pt x="340" y="987"/>
                </a:cubicBezTo>
                <a:cubicBezTo>
                  <a:pt x="331" y="1035"/>
                  <a:pt x="325" y="1076"/>
                  <a:pt x="322" y="1109"/>
                </a:cubicBezTo>
                <a:cubicBezTo>
                  <a:pt x="354" y="1124"/>
                  <a:pt x="386" y="1137"/>
                  <a:pt x="420" y="1147"/>
                </a:cubicBezTo>
                <a:cubicBezTo>
                  <a:pt x="441" y="1121"/>
                  <a:pt x="464" y="1088"/>
                  <a:pt x="490" y="1046"/>
                </a:cubicBezTo>
                <a:cubicBezTo>
                  <a:pt x="517" y="1052"/>
                  <a:pt x="545" y="1055"/>
                  <a:pt x="574" y="1056"/>
                </a:cubicBezTo>
                <a:cubicBezTo>
                  <a:pt x="590" y="1102"/>
                  <a:pt x="605" y="1140"/>
                  <a:pt x="619" y="1170"/>
                </a:cubicBezTo>
                <a:cubicBezTo>
                  <a:pt x="651" y="1168"/>
                  <a:pt x="683" y="1163"/>
                  <a:pt x="715" y="1156"/>
                </a:cubicBezTo>
                <a:cubicBezTo>
                  <a:pt x="718" y="1155"/>
                  <a:pt x="721" y="1155"/>
                  <a:pt x="723" y="1154"/>
                </a:cubicBezTo>
                <a:cubicBezTo>
                  <a:pt x="728" y="1121"/>
                  <a:pt x="731" y="1081"/>
                  <a:pt x="733" y="1032"/>
                </a:cubicBezTo>
                <a:cubicBezTo>
                  <a:pt x="760" y="1023"/>
                  <a:pt x="786" y="1011"/>
                  <a:pt x="810" y="998"/>
                </a:cubicBezTo>
                <a:cubicBezTo>
                  <a:pt x="848" y="1030"/>
                  <a:pt x="880" y="1055"/>
                  <a:pt x="907" y="1074"/>
                </a:cubicBezTo>
                <a:cubicBezTo>
                  <a:pt x="936" y="1055"/>
                  <a:pt x="964" y="1033"/>
                  <a:pt x="989" y="1008"/>
                </a:cubicBezTo>
                <a:cubicBezTo>
                  <a:pt x="977" y="978"/>
                  <a:pt x="960" y="941"/>
                  <a:pt x="937" y="897"/>
                </a:cubicBezTo>
                <a:cubicBezTo>
                  <a:pt x="955" y="876"/>
                  <a:pt x="972" y="854"/>
                  <a:pt x="987" y="830"/>
                </a:cubicBezTo>
                <a:cubicBezTo>
                  <a:pt x="1035" y="839"/>
                  <a:pt x="1075" y="845"/>
                  <a:pt x="1108" y="848"/>
                </a:cubicBezTo>
                <a:cubicBezTo>
                  <a:pt x="1124" y="816"/>
                  <a:pt x="1137" y="783"/>
                  <a:pt x="1147" y="749"/>
                </a:cubicBezTo>
                <a:cubicBezTo>
                  <a:pt x="1121" y="729"/>
                  <a:pt x="1087" y="706"/>
                  <a:pt x="1046" y="679"/>
                </a:cubicBezTo>
                <a:cubicBezTo>
                  <a:pt x="1051" y="652"/>
                  <a:pt x="1055" y="624"/>
                  <a:pt x="1055" y="596"/>
                </a:cubicBezTo>
                <a:close/>
                <a:moveTo>
                  <a:pt x="657" y="901"/>
                </a:moveTo>
                <a:cubicBezTo>
                  <a:pt x="633" y="906"/>
                  <a:pt x="609" y="909"/>
                  <a:pt x="584" y="909"/>
                </a:cubicBezTo>
                <a:cubicBezTo>
                  <a:pt x="512" y="909"/>
                  <a:pt x="441" y="884"/>
                  <a:pt x="384" y="839"/>
                </a:cubicBezTo>
                <a:cubicBezTo>
                  <a:pt x="326" y="794"/>
                  <a:pt x="285" y="729"/>
                  <a:pt x="269" y="657"/>
                </a:cubicBezTo>
                <a:cubicBezTo>
                  <a:pt x="250" y="573"/>
                  <a:pt x="264" y="486"/>
                  <a:pt x="310" y="413"/>
                </a:cubicBezTo>
                <a:cubicBezTo>
                  <a:pt x="356" y="340"/>
                  <a:pt x="428" y="289"/>
                  <a:pt x="512" y="270"/>
                </a:cubicBezTo>
                <a:cubicBezTo>
                  <a:pt x="536" y="264"/>
                  <a:pt x="561" y="261"/>
                  <a:pt x="585" y="261"/>
                </a:cubicBezTo>
                <a:cubicBezTo>
                  <a:pt x="657" y="261"/>
                  <a:pt x="728" y="286"/>
                  <a:pt x="785" y="331"/>
                </a:cubicBezTo>
                <a:cubicBezTo>
                  <a:pt x="843" y="376"/>
                  <a:pt x="884" y="441"/>
                  <a:pt x="900" y="513"/>
                </a:cubicBezTo>
                <a:cubicBezTo>
                  <a:pt x="940" y="687"/>
                  <a:pt x="831" y="861"/>
                  <a:pt x="657" y="9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1200" cap="none" spc="0" normalizeH="0" baseline="0" noProof="0">
              <a:ln>
                <a:noFill/>
              </a:ln>
              <a:solidFill>
                <a:srgbClr val="7D7D7D"/>
              </a:solidFill>
              <a:effectLst/>
              <a:uLnTx/>
              <a:uFillTx/>
              <a:latin typeface="Agency FB" panose="020B0503020202020204" pitchFamily="34" charset="0"/>
              <a:ea typeface="微软雅黑" panose="020B0503020204020204" pitchFamily="34" charset="-122"/>
              <a:cs typeface="+mn-ea"/>
              <a:sym typeface="Agency FB" panose="020B0503020202020204" pitchFamily="34" charset="0"/>
            </a:endParaRPr>
          </a:p>
        </p:txBody>
      </p:sp>
      <p:sp>
        <p:nvSpPr>
          <p:cNvPr id="47" name="Freeform 8">
            <a:extLst>
              <a:ext uri="{FF2B5EF4-FFF2-40B4-BE49-F238E27FC236}">
                <a16:creationId xmlns:a16="http://schemas.microsoft.com/office/drawing/2014/main" xmlns="" id="{C825AE01-1773-46FA-A27C-687DD6D2CC5D}"/>
              </a:ext>
            </a:extLst>
          </p:cNvPr>
          <p:cNvSpPr>
            <a:spLocks/>
          </p:cNvSpPr>
          <p:nvPr/>
        </p:nvSpPr>
        <p:spPr bwMode="auto">
          <a:xfrm rot="18900000">
            <a:off x="733042" y="3664551"/>
            <a:ext cx="1085665" cy="1087521"/>
          </a:xfrm>
          <a:custGeom>
            <a:avLst/>
            <a:gdLst>
              <a:gd name="T0" fmla="*/ 338 w 494"/>
              <a:gd name="T1" fmla="*/ 112 h 494"/>
              <a:gd name="T2" fmla="*/ 494 w 494"/>
              <a:gd name="T3" fmla="*/ 26 h 494"/>
              <a:gd name="T4" fmla="*/ 494 w 494"/>
              <a:gd name="T5" fmla="*/ 26 h 494"/>
              <a:gd name="T6" fmla="*/ 494 w 494"/>
              <a:gd name="T7" fmla="*/ 25 h 494"/>
              <a:gd name="T8" fmla="*/ 494 w 494"/>
              <a:gd name="T9" fmla="*/ 25 h 494"/>
              <a:gd name="T10" fmla="*/ 494 w 494"/>
              <a:gd name="T11" fmla="*/ 25 h 494"/>
              <a:gd name="T12" fmla="*/ 296 w 494"/>
              <a:gd name="T13" fmla="*/ 8 h 494"/>
              <a:gd name="T14" fmla="*/ 313 w 494"/>
              <a:gd name="T15" fmla="*/ 18 h 494"/>
              <a:gd name="T16" fmla="*/ 329 w 494"/>
              <a:gd name="T17" fmla="*/ 28 h 494"/>
              <a:gd name="T18" fmla="*/ 327 w 494"/>
              <a:gd name="T19" fmla="*/ 29 h 494"/>
              <a:gd name="T20" fmla="*/ 321 w 494"/>
              <a:gd name="T21" fmla="*/ 31 h 494"/>
              <a:gd name="T22" fmla="*/ 298 w 494"/>
              <a:gd name="T23" fmla="*/ 40 h 494"/>
              <a:gd name="T24" fmla="*/ 290 w 494"/>
              <a:gd name="T25" fmla="*/ 44 h 494"/>
              <a:gd name="T26" fmla="*/ 278 w 494"/>
              <a:gd name="T27" fmla="*/ 50 h 494"/>
              <a:gd name="T28" fmla="*/ 266 w 494"/>
              <a:gd name="T29" fmla="*/ 56 h 494"/>
              <a:gd name="T30" fmla="*/ 240 w 494"/>
              <a:gd name="T31" fmla="*/ 70 h 494"/>
              <a:gd name="T32" fmla="*/ 228 w 494"/>
              <a:gd name="T33" fmla="*/ 78 h 494"/>
              <a:gd name="T34" fmla="*/ 215 w 494"/>
              <a:gd name="T35" fmla="*/ 86 h 494"/>
              <a:gd name="T36" fmla="*/ 190 w 494"/>
              <a:gd name="T37" fmla="*/ 105 h 494"/>
              <a:gd name="T38" fmla="*/ 177 w 494"/>
              <a:gd name="T39" fmla="*/ 115 h 494"/>
              <a:gd name="T40" fmla="*/ 165 w 494"/>
              <a:gd name="T41" fmla="*/ 125 h 494"/>
              <a:gd name="T42" fmla="*/ 119 w 494"/>
              <a:gd name="T43" fmla="*/ 172 h 494"/>
              <a:gd name="T44" fmla="*/ 49 w 494"/>
              <a:gd name="T45" fmla="*/ 279 h 494"/>
              <a:gd name="T46" fmla="*/ 12 w 494"/>
              <a:gd name="T47" fmla="*/ 385 h 494"/>
              <a:gd name="T48" fmla="*/ 1 w 494"/>
              <a:gd name="T49" fmla="*/ 464 h 494"/>
              <a:gd name="T50" fmla="*/ 0 w 494"/>
              <a:gd name="T51" fmla="*/ 486 h 494"/>
              <a:gd name="T52" fmla="*/ 0 w 494"/>
              <a:gd name="T53" fmla="*/ 494 h 494"/>
              <a:gd name="T54" fmla="*/ 51 w 494"/>
              <a:gd name="T55" fmla="*/ 494 h 494"/>
              <a:gd name="T56" fmla="*/ 51 w 494"/>
              <a:gd name="T57" fmla="*/ 487 h 494"/>
              <a:gd name="T58" fmla="*/ 52 w 494"/>
              <a:gd name="T59" fmla="*/ 467 h 494"/>
              <a:gd name="T60" fmla="*/ 62 w 494"/>
              <a:gd name="T61" fmla="*/ 396 h 494"/>
              <a:gd name="T62" fmla="*/ 95 w 494"/>
              <a:gd name="T63" fmla="*/ 302 h 494"/>
              <a:gd name="T64" fmla="*/ 158 w 494"/>
              <a:gd name="T65" fmla="*/ 205 h 494"/>
              <a:gd name="T66" fmla="*/ 199 w 494"/>
              <a:gd name="T67" fmla="*/ 164 h 494"/>
              <a:gd name="T68" fmla="*/ 210 w 494"/>
              <a:gd name="T69" fmla="*/ 154 h 494"/>
              <a:gd name="T70" fmla="*/ 221 w 494"/>
              <a:gd name="T71" fmla="*/ 145 h 494"/>
              <a:gd name="T72" fmla="*/ 244 w 494"/>
              <a:gd name="T73" fmla="*/ 128 h 494"/>
              <a:gd name="T74" fmla="*/ 255 w 494"/>
              <a:gd name="T75" fmla="*/ 121 h 494"/>
              <a:gd name="T76" fmla="*/ 266 w 494"/>
              <a:gd name="T77" fmla="*/ 114 h 494"/>
              <a:gd name="T78" fmla="*/ 289 w 494"/>
              <a:gd name="T79" fmla="*/ 101 h 494"/>
              <a:gd name="T80" fmla="*/ 300 w 494"/>
              <a:gd name="T81" fmla="*/ 95 h 494"/>
              <a:gd name="T82" fmla="*/ 311 w 494"/>
              <a:gd name="T83" fmla="*/ 90 h 494"/>
              <a:gd name="T84" fmla="*/ 318 w 494"/>
              <a:gd name="T85" fmla="*/ 87 h 494"/>
              <a:gd name="T86" fmla="*/ 338 w 494"/>
              <a:gd name="T87" fmla="*/ 79 h 494"/>
              <a:gd name="T88" fmla="*/ 344 w 494"/>
              <a:gd name="T89" fmla="*/ 77 h 494"/>
              <a:gd name="T90" fmla="*/ 346 w 494"/>
              <a:gd name="T91" fmla="*/ 76 h 494"/>
              <a:gd name="T92" fmla="*/ 342 w 494"/>
              <a:gd name="T93" fmla="*/ 94 h 494"/>
              <a:gd name="T94" fmla="*/ 338 w 494"/>
              <a:gd name="T95" fmla="*/ 112 h 4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494" h="494">
                <a:moveTo>
                  <a:pt x="338" y="112"/>
                </a:moveTo>
                <a:cubicBezTo>
                  <a:pt x="380" y="75"/>
                  <a:pt x="433" y="44"/>
                  <a:pt x="494" y="26"/>
                </a:cubicBezTo>
                <a:cubicBezTo>
                  <a:pt x="494" y="26"/>
                  <a:pt x="494" y="26"/>
                  <a:pt x="494" y="26"/>
                </a:cubicBezTo>
                <a:cubicBezTo>
                  <a:pt x="494" y="25"/>
                  <a:pt x="494" y="25"/>
                  <a:pt x="494" y="25"/>
                </a:cubicBezTo>
                <a:cubicBezTo>
                  <a:pt x="494" y="25"/>
                  <a:pt x="494" y="25"/>
                  <a:pt x="494" y="25"/>
                </a:cubicBezTo>
                <a:cubicBezTo>
                  <a:pt x="494" y="25"/>
                  <a:pt x="494" y="25"/>
                  <a:pt x="494" y="25"/>
                </a:cubicBezTo>
                <a:cubicBezTo>
                  <a:pt x="433" y="7"/>
                  <a:pt x="366" y="0"/>
                  <a:pt x="296" y="8"/>
                </a:cubicBezTo>
                <a:cubicBezTo>
                  <a:pt x="296" y="8"/>
                  <a:pt x="305" y="13"/>
                  <a:pt x="313" y="18"/>
                </a:cubicBezTo>
                <a:cubicBezTo>
                  <a:pt x="321" y="23"/>
                  <a:pt x="329" y="28"/>
                  <a:pt x="329" y="28"/>
                </a:cubicBezTo>
                <a:cubicBezTo>
                  <a:pt x="329" y="28"/>
                  <a:pt x="328" y="28"/>
                  <a:pt x="327" y="29"/>
                </a:cubicBezTo>
                <a:cubicBezTo>
                  <a:pt x="325" y="29"/>
                  <a:pt x="323" y="30"/>
                  <a:pt x="321" y="31"/>
                </a:cubicBezTo>
                <a:cubicBezTo>
                  <a:pt x="315" y="34"/>
                  <a:pt x="307" y="36"/>
                  <a:pt x="298" y="40"/>
                </a:cubicBezTo>
                <a:cubicBezTo>
                  <a:pt x="296" y="42"/>
                  <a:pt x="293" y="43"/>
                  <a:pt x="290" y="44"/>
                </a:cubicBezTo>
                <a:cubicBezTo>
                  <a:pt x="286" y="46"/>
                  <a:pt x="282" y="48"/>
                  <a:pt x="278" y="50"/>
                </a:cubicBezTo>
                <a:cubicBezTo>
                  <a:pt x="274" y="52"/>
                  <a:pt x="270" y="54"/>
                  <a:pt x="266" y="56"/>
                </a:cubicBezTo>
                <a:cubicBezTo>
                  <a:pt x="257" y="60"/>
                  <a:pt x="249" y="65"/>
                  <a:pt x="240" y="70"/>
                </a:cubicBezTo>
                <a:cubicBezTo>
                  <a:pt x="236" y="72"/>
                  <a:pt x="232" y="75"/>
                  <a:pt x="228" y="78"/>
                </a:cubicBezTo>
                <a:cubicBezTo>
                  <a:pt x="223" y="81"/>
                  <a:pt x="219" y="83"/>
                  <a:pt x="215" y="86"/>
                </a:cubicBezTo>
                <a:cubicBezTo>
                  <a:pt x="207" y="92"/>
                  <a:pt x="198" y="98"/>
                  <a:pt x="190" y="105"/>
                </a:cubicBezTo>
                <a:cubicBezTo>
                  <a:pt x="186" y="108"/>
                  <a:pt x="181" y="111"/>
                  <a:pt x="177" y="115"/>
                </a:cubicBezTo>
                <a:cubicBezTo>
                  <a:pt x="173" y="118"/>
                  <a:pt x="169" y="122"/>
                  <a:pt x="165" y="125"/>
                </a:cubicBezTo>
                <a:cubicBezTo>
                  <a:pt x="149" y="140"/>
                  <a:pt x="133" y="155"/>
                  <a:pt x="119" y="172"/>
                </a:cubicBezTo>
                <a:cubicBezTo>
                  <a:pt x="91" y="205"/>
                  <a:pt x="67" y="242"/>
                  <a:pt x="49" y="279"/>
                </a:cubicBezTo>
                <a:cubicBezTo>
                  <a:pt x="31" y="316"/>
                  <a:pt x="19" y="353"/>
                  <a:pt x="12" y="385"/>
                </a:cubicBezTo>
                <a:cubicBezTo>
                  <a:pt x="5" y="417"/>
                  <a:pt x="2" y="445"/>
                  <a:pt x="1" y="464"/>
                </a:cubicBezTo>
                <a:cubicBezTo>
                  <a:pt x="0" y="473"/>
                  <a:pt x="0" y="481"/>
                  <a:pt x="0" y="486"/>
                </a:cubicBezTo>
                <a:cubicBezTo>
                  <a:pt x="0" y="491"/>
                  <a:pt x="0" y="494"/>
                  <a:pt x="0" y="494"/>
                </a:cubicBezTo>
                <a:cubicBezTo>
                  <a:pt x="51" y="494"/>
                  <a:pt x="51" y="494"/>
                  <a:pt x="51" y="494"/>
                </a:cubicBezTo>
                <a:cubicBezTo>
                  <a:pt x="51" y="494"/>
                  <a:pt x="51" y="491"/>
                  <a:pt x="51" y="487"/>
                </a:cubicBezTo>
                <a:cubicBezTo>
                  <a:pt x="51" y="482"/>
                  <a:pt x="51" y="475"/>
                  <a:pt x="52" y="467"/>
                </a:cubicBezTo>
                <a:cubicBezTo>
                  <a:pt x="53" y="450"/>
                  <a:pt x="55" y="425"/>
                  <a:pt x="62" y="396"/>
                </a:cubicBezTo>
                <a:cubicBezTo>
                  <a:pt x="68" y="368"/>
                  <a:pt x="79" y="335"/>
                  <a:pt x="95" y="302"/>
                </a:cubicBezTo>
                <a:cubicBezTo>
                  <a:pt x="111" y="269"/>
                  <a:pt x="132" y="235"/>
                  <a:pt x="158" y="205"/>
                </a:cubicBezTo>
                <a:cubicBezTo>
                  <a:pt x="171" y="190"/>
                  <a:pt x="185" y="177"/>
                  <a:pt x="199" y="164"/>
                </a:cubicBezTo>
                <a:cubicBezTo>
                  <a:pt x="203" y="160"/>
                  <a:pt x="206" y="157"/>
                  <a:pt x="210" y="154"/>
                </a:cubicBezTo>
                <a:cubicBezTo>
                  <a:pt x="213" y="151"/>
                  <a:pt x="217" y="148"/>
                  <a:pt x="221" y="145"/>
                </a:cubicBezTo>
                <a:cubicBezTo>
                  <a:pt x="228" y="139"/>
                  <a:pt x="236" y="134"/>
                  <a:pt x="244" y="128"/>
                </a:cubicBezTo>
                <a:cubicBezTo>
                  <a:pt x="247" y="126"/>
                  <a:pt x="251" y="123"/>
                  <a:pt x="255" y="121"/>
                </a:cubicBezTo>
                <a:cubicBezTo>
                  <a:pt x="259" y="119"/>
                  <a:pt x="263" y="116"/>
                  <a:pt x="266" y="114"/>
                </a:cubicBezTo>
                <a:cubicBezTo>
                  <a:pt x="274" y="110"/>
                  <a:pt x="281" y="105"/>
                  <a:pt x="289" y="101"/>
                </a:cubicBezTo>
                <a:cubicBezTo>
                  <a:pt x="293" y="99"/>
                  <a:pt x="297" y="97"/>
                  <a:pt x="300" y="95"/>
                </a:cubicBezTo>
                <a:cubicBezTo>
                  <a:pt x="304" y="94"/>
                  <a:pt x="308" y="92"/>
                  <a:pt x="311" y="90"/>
                </a:cubicBezTo>
                <a:cubicBezTo>
                  <a:pt x="314" y="89"/>
                  <a:pt x="316" y="88"/>
                  <a:pt x="318" y="87"/>
                </a:cubicBezTo>
                <a:cubicBezTo>
                  <a:pt x="327" y="84"/>
                  <a:pt x="334" y="81"/>
                  <a:pt x="338" y="79"/>
                </a:cubicBezTo>
                <a:cubicBezTo>
                  <a:pt x="341" y="78"/>
                  <a:pt x="343" y="77"/>
                  <a:pt x="344" y="77"/>
                </a:cubicBezTo>
                <a:cubicBezTo>
                  <a:pt x="345" y="77"/>
                  <a:pt x="346" y="76"/>
                  <a:pt x="346" y="76"/>
                </a:cubicBezTo>
                <a:cubicBezTo>
                  <a:pt x="346" y="76"/>
                  <a:pt x="344" y="85"/>
                  <a:pt x="342" y="94"/>
                </a:cubicBezTo>
                <a:cubicBezTo>
                  <a:pt x="340" y="103"/>
                  <a:pt x="338" y="112"/>
                  <a:pt x="338" y="112"/>
                </a:cubicBezTo>
                <a:close/>
              </a:path>
            </a:pathLst>
          </a:custGeom>
          <a:solidFill>
            <a:schemeClr val="tx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1200" cap="none" spc="0" normalizeH="0" baseline="0" noProof="0">
              <a:ln>
                <a:noFill/>
              </a:ln>
              <a:solidFill>
                <a:srgbClr val="7D7D7D"/>
              </a:solidFill>
              <a:effectLst/>
              <a:uLnTx/>
              <a:uFillTx/>
              <a:latin typeface="Agency FB" panose="020B0503020202020204" pitchFamily="34" charset="0"/>
              <a:ea typeface="微软雅黑" panose="020B0503020204020204" pitchFamily="34" charset="-122"/>
              <a:cs typeface="+mn-ea"/>
              <a:sym typeface="Agency FB" panose="020B0503020202020204" pitchFamily="34" charset="0"/>
            </a:endParaRPr>
          </a:p>
        </p:txBody>
      </p:sp>
      <p:sp>
        <p:nvSpPr>
          <p:cNvPr id="48" name="Freeform 9">
            <a:extLst>
              <a:ext uri="{FF2B5EF4-FFF2-40B4-BE49-F238E27FC236}">
                <a16:creationId xmlns:a16="http://schemas.microsoft.com/office/drawing/2014/main" xmlns="" id="{EC3C9205-645F-4C47-AE63-7247682F373A}"/>
              </a:ext>
            </a:extLst>
          </p:cNvPr>
          <p:cNvSpPr>
            <a:spLocks/>
          </p:cNvSpPr>
          <p:nvPr/>
        </p:nvSpPr>
        <p:spPr bwMode="auto">
          <a:xfrm rot="18900000">
            <a:off x="5350911" y="2549701"/>
            <a:ext cx="360032" cy="1258258"/>
          </a:xfrm>
          <a:custGeom>
            <a:avLst/>
            <a:gdLst>
              <a:gd name="T0" fmla="*/ 49 w 163"/>
              <a:gd name="T1" fmla="*/ 401 h 572"/>
              <a:gd name="T2" fmla="*/ 0 w 163"/>
              <a:gd name="T3" fmla="*/ 572 h 572"/>
              <a:gd name="T4" fmla="*/ 0 w 163"/>
              <a:gd name="T5" fmla="*/ 572 h 572"/>
              <a:gd name="T6" fmla="*/ 0 w 163"/>
              <a:gd name="T7" fmla="*/ 572 h 572"/>
              <a:gd name="T8" fmla="*/ 0 w 163"/>
              <a:gd name="T9" fmla="*/ 572 h 572"/>
              <a:gd name="T10" fmla="*/ 0 w 163"/>
              <a:gd name="T11" fmla="*/ 572 h 572"/>
              <a:gd name="T12" fmla="*/ 152 w 163"/>
              <a:gd name="T13" fmla="*/ 445 h 572"/>
              <a:gd name="T14" fmla="*/ 133 w 163"/>
              <a:gd name="T15" fmla="*/ 450 h 572"/>
              <a:gd name="T16" fmla="*/ 114 w 163"/>
              <a:gd name="T17" fmla="*/ 454 h 572"/>
              <a:gd name="T18" fmla="*/ 118 w 163"/>
              <a:gd name="T19" fmla="*/ 446 h 572"/>
              <a:gd name="T20" fmla="*/ 128 w 163"/>
              <a:gd name="T21" fmla="*/ 423 h 572"/>
              <a:gd name="T22" fmla="*/ 129 w 163"/>
              <a:gd name="T23" fmla="*/ 420 h 572"/>
              <a:gd name="T24" fmla="*/ 131 w 163"/>
              <a:gd name="T25" fmla="*/ 416 h 572"/>
              <a:gd name="T26" fmla="*/ 137 w 163"/>
              <a:gd name="T27" fmla="*/ 396 h 572"/>
              <a:gd name="T28" fmla="*/ 144 w 163"/>
              <a:gd name="T29" fmla="*/ 375 h 572"/>
              <a:gd name="T30" fmla="*/ 147 w 163"/>
              <a:gd name="T31" fmla="*/ 364 h 572"/>
              <a:gd name="T32" fmla="*/ 150 w 163"/>
              <a:gd name="T33" fmla="*/ 353 h 572"/>
              <a:gd name="T34" fmla="*/ 158 w 163"/>
              <a:gd name="T35" fmla="*/ 305 h 572"/>
              <a:gd name="T36" fmla="*/ 162 w 163"/>
              <a:gd name="T37" fmla="*/ 256 h 572"/>
              <a:gd name="T38" fmla="*/ 155 w 163"/>
              <a:gd name="T39" fmla="*/ 158 h 572"/>
              <a:gd name="T40" fmla="*/ 134 w 163"/>
              <a:gd name="T41" fmla="*/ 76 h 572"/>
              <a:gd name="T42" fmla="*/ 110 w 163"/>
              <a:gd name="T43" fmla="*/ 20 h 572"/>
              <a:gd name="T44" fmla="*/ 102 w 163"/>
              <a:gd name="T45" fmla="*/ 5 h 572"/>
              <a:gd name="T46" fmla="*/ 100 w 163"/>
              <a:gd name="T47" fmla="*/ 0 h 572"/>
              <a:gd name="T48" fmla="*/ 55 w 163"/>
              <a:gd name="T49" fmla="*/ 25 h 572"/>
              <a:gd name="T50" fmla="*/ 58 w 163"/>
              <a:gd name="T51" fmla="*/ 30 h 572"/>
              <a:gd name="T52" fmla="*/ 65 w 163"/>
              <a:gd name="T53" fmla="*/ 43 h 572"/>
              <a:gd name="T54" fmla="*/ 86 w 163"/>
              <a:gd name="T55" fmla="*/ 93 h 572"/>
              <a:gd name="T56" fmla="*/ 111 w 163"/>
              <a:gd name="T57" fmla="*/ 254 h 572"/>
              <a:gd name="T58" fmla="*/ 108 w 163"/>
              <a:gd name="T59" fmla="*/ 299 h 572"/>
              <a:gd name="T60" fmla="*/ 100 w 163"/>
              <a:gd name="T61" fmla="*/ 341 h 572"/>
              <a:gd name="T62" fmla="*/ 98 w 163"/>
              <a:gd name="T63" fmla="*/ 351 h 572"/>
              <a:gd name="T64" fmla="*/ 95 w 163"/>
              <a:gd name="T65" fmla="*/ 361 h 572"/>
              <a:gd name="T66" fmla="*/ 89 w 163"/>
              <a:gd name="T67" fmla="*/ 380 h 572"/>
              <a:gd name="T68" fmla="*/ 83 w 163"/>
              <a:gd name="T69" fmla="*/ 397 h 572"/>
              <a:gd name="T70" fmla="*/ 81 w 163"/>
              <a:gd name="T71" fmla="*/ 401 h 572"/>
              <a:gd name="T72" fmla="*/ 80 w 163"/>
              <a:gd name="T73" fmla="*/ 405 h 572"/>
              <a:gd name="T74" fmla="*/ 72 w 163"/>
              <a:gd name="T75" fmla="*/ 424 h 572"/>
              <a:gd name="T76" fmla="*/ 68 w 163"/>
              <a:gd name="T77" fmla="*/ 432 h 572"/>
              <a:gd name="T78" fmla="*/ 59 w 163"/>
              <a:gd name="T79" fmla="*/ 416 h 572"/>
              <a:gd name="T80" fmla="*/ 52 w 163"/>
              <a:gd name="T81" fmla="*/ 406 h 572"/>
              <a:gd name="T82" fmla="*/ 49 w 163"/>
              <a:gd name="T83" fmla="*/ 401 h 5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63" h="572">
                <a:moveTo>
                  <a:pt x="49" y="401"/>
                </a:moveTo>
                <a:cubicBezTo>
                  <a:pt x="45" y="457"/>
                  <a:pt x="29" y="516"/>
                  <a:pt x="0" y="572"/>
                </a:cubicBezTo>
                <a:cubicBezTo>
                  <a:pt x="0" y="572"/>
                  <a:pt x="0" y="572"/>
                  <a:pt x="0" y="572"/>
                </a:cubicBezTo>
                <a:cubicBezTo>
                  <a:pt x="0" y="572"/>
                  <a:pt x="0" y="572"/>
                  <a:pt x="0" y="572"/>
                </a:cubicBezTo>
                <a:cubicBezTo>
                  <a:pt x="0" y="572"/>
                  <a:pt x="0" y="572"/>
                  <a:pt x="0" y="572"/>
                </a:cubicBezTo>
                <a:cubicBezTo>
                  <a:pt x="0" y="572"/>
                  <a:pt x="0" y="572"/>
                  <a:pt x="0" y="572"/>
                </a:cubicBezTo>
                <a:cubicBezTo>
                  <a:pt x="55" y="543"/>
                  <a:pt x="108" y="500"/>
                  <a:pt x="152" y="445"/>
                </a:cubicBezTo>
                <a:cubicBezTo>
                  <a:pt x="152" y="445"/>
                  <a:pt x="142" y="448"/>
                  <a:pt x="133" y="450"/>
                </a:cubicBezTo>
                <a:cubicBezTo>
                  <a:pt x="123" y="452"/>
                  <a:pt x="114" y="454"/>
                  <a:pt x="114" y="454"/>
                </a:cubicBezTo>
                <a:cubicBezTo>
                  <a:pt x="114" y="454"/>
                  <a:pt x="116" y="451"/>
                  <a:pt x="118" y="446"/>
                </a:cubicBezTo>
                <a:cubicBezTo>
                  <a:pt x="121" y="440"/>
                  <a:pt x="124" y="433"/>
                  <a:pt x="128" y="423"/>
                </a:cubicBezTo>
                <a:cubicBezTo>
                  <a:pt x="128" y="422"/>
                  <a:pt x="129" y="421"/>
                  <a:pt x="129" y="420"/>
                </a:cubicBezTo>
                <a:cubicBezTo>
                  <a:pt x="130" y="418"/>
                  <a:pt x="130" y="417"/>
                  <a:pt x="131" y="416"/>
                </a:cubicBezTo>
                <a:cubicBezTo>
                  <a:pt x="133" y="409"/>
                  <a:pt x="135" y="403"/>
                  <a:pt x="137" y="396"/>
                </a:cubicBezTo>
                <a:cubicBezTo>
                  <a:pt x="140" y="389"/>
                  <a:pt x="142" y="382"/>
                  <a:pt x="144" y="375"/>
                </a:cubicBezTo>
                <a:cubicBezTo>
                  <a:pt x="145" y="371"/>
                  <a:pt x="146" y="368"/>
                  <a:pt x="147" y="364"/>
                </a:cubicBezTo>
                <a:cubicBezTo>
                  <a:pt x="148" y="360"/>
                  <a:pt x="149" y="356"/>
                  <a:pt x="150" y="353"/>
                </a:cubicBezTo>
                <a:cubicBezTo>
                  <a:pt x="153" y="337"/>
                  <a:pt x="156" y="321"/>
                  <a:pt x="158" y="305"/>
                </a:cubicBezTo>
                <a:cubicBezTo>
                  <a:pt x="160" y="289"/>
                  <a:pt x="162" y="272"/>
                  <a:pt x="162" y="256"/>
                </a:cubicBezTo>
                <a:cubicBezTo>
                  <a:pt x="163" y="222"/>
                  <a:pt x="161" y="189"/>
                  <a:pt x="155" y="158"/>
                </a:cubicBezTo>
                <a:cubicBezTo>
                  <a:pt x="150" y="127"/>
                  <a:pt x="142" y="99"/>
                  <a:pt x="134" y="76"/>
                </a:cubicBezTo>
                <a:cubicBezTo>
                  <a:pt x="125" y="52"/>
                  <a:pt x="117" y="33"/>
                  <a:pt x="110" y="20"/>
                </a:cubicBezTo>
                <a:cubicBezTo>
                  <a:pt x="107" y="14"/>
                  <a:pt x="104" y="9"/>
                  <a:pt x="102" y="5"/>
                </a:cubicBezTo>
                <a:cubicBezTo>
                  <a:pt x="101" y="2"/>
                  <a:pt x="100" y="0"/>
                  <a:pt x="100" y="0"/>
                </a:cubicBezTo>
                <a:cubicBezTo>
                  <a:pt x="55" y="25"/>
                  <a:pt x="55" y="25"/>
                  <a:pt x="55" y="25"/>
                </a:cubicBezTo>
                <a:cubicBezTo>
                  <a:pt x="55" y="25"/>
                  <a:pt x="56" y="26"/>
                  <a:pt x="58" y="30"/>
                </a:cubicBezTo>
                <a:cubicBezTo>
                  <a:pt x="59" y="33"/>
                  <a:pt x="62" y="37"/>
                  <a:pt x="65" y="43"/>
                </a:cubicBezTo>
                <a:cubicBezTo>
                  <a:pt x="70" y="55"/>
                  <a:pt x="78" y="72"/>
                  <a:pt x="86" y="93"/>
                </a:cubicBezTo>
                <a:cubicBezTo>
                  <a:pt x="101" y="135"/>
                  <a:pt x="113" y="194"/>
                  <a:pt x="111" y="254"/>
                </a:cubicBezTo>
                <a:cubicBezTo>
                  <a:pt x="111" y="269"/>
                  <a:pt x="109" y="284"/>
                  <a:pt x="108" y="299"/>
                </a:cubicBezTo>
                <a:cubicBezTo>
                  <a:pt x="106" y="313"/>
                  <a:pt x="103" y="327"/>
                  <a:pt x="100" y="341"/>
                </a:cubicBezTo>
                <a:cubicBezTo>
                  <a:pt x="99" y="344"/>
                  <a:pt x="98" y="348"/>
                  <a:pt x="98" y="351"/>
                </a:cubicBezTo>
                <a:cubicBezTo>
                  <a:pt x="97" y="354"/>
                  <a:pt x="96" y="358"/>
                  <a:pt x="95" y="361"/>
                </a:cubicBezTo>
                <a:cubicBezTo>
                  <a:pt x="93" y="368"/>
                  <a:pt x="91" y="374"/>
                  <a:pt x="89" y="380"/>
                </a:cubicBezTo>
                <a:cubicBezTo>
                  <a:pt x="87" y="386"/>
                  <a:pt x="85" y="392"/>
                  <a:pt x="83" y="397"/>
                </a:cubicBezTo>
                <a:cubicBezTo>
                  <a:pt x="82" y="399"/>
                  <a:pt x="82" y="400"/>
                  <a:pt x="81" y="401"/>
                </a:cubicBezTo>
                <a:cubicBezTo>
                  <a:pt x="81" y="402"/>
                  <a:pt x="81" y="403"/>
                  <a:pt x="80" y="405"/>
                </a:cubicBezTo>
                <a:cubicBezTo>
                  <a:pt x="77" y="413"/>
                  <a:pt x="74" y="420"/>
                  <a:pt x="72" y="424"/>
                </a:cubicBezTo>
                <a:cubicBezTo>
                  <a:pt x="69" y="429"/>
                  <a:pt x="68" y="432"/>
                  <a:pt x="68" y="432"/>
                </a:cubicBezTo>
                <a:cubicBezTo>
                  <a:pt x="68" y="432"/>
                  <a:pt x="64" y="424"/>
                  <a:pt x="59" y="416"/>
                </a:cubicBezTo>
                <a:cubicBezTo>
                  <a:pt x="56" y="413"/>
                  <a:pt x="54" y="409"/>
                  <a:pt x="52" y="406"/>
                </a:cubicBezTo>
                <a:cubicBezTo>
                  <a:pt x="50" y="403"/>
                  <a:pt x="49" y="401"/>
                  <a:pt x="49" y="401"/>
                </a:cubicBezTo>
                <a:close/>
              </a:path>
            </a:pathLst>
          </a:custGeom>
          <a:solidFill>
            <a:schemeClr val="tx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1200" cap="none" spc="0" normalizeH="0" baseline="0" noProof="0">
              <a:ln>
                <a:noFill/>
              </a:ln>
              <a:solidFill>
                <a:srgbClr val="7D7D7D"/>
              </a:solidFill>
              <a:effectLst/>
              <a:uLnTx/>
              <a:uFillTx/>
              <a:latin typeface="Agency FB" panose="020B0503020202020204" pitchFamily="34" charset="0"/>
              <a:ea typeface="微软雅黑" panose="020B0503020204020204" pitchFamily="34" charset="-122"/>
              <a:cs typeface="+mn-ea"/>
              <a:sym typeface="Agency FB" panose="020B0503020202020204" pitchFamily="34" charset="0"/>
            </a:endParaRPr>
          </a:p>
        </p:txBody>
      </p:sp>
      <p:sp>
        <p:nvSpPr>
          <p:cNvPr id="49" name="Freeform 10">
            <a:extLst>
              <a:ext uri="{FF2B5EF4-FFF2-40B4-BE49-F238E27FC236}">
                <a16:creationId xmlns:a16="http://schemas.microsoft.com/office/drawing/2014/main" xmlns="" id="{910AB001-F929-439E-A4CB-DB8787C90F49}"/>
              </a:ext>
            </a:extLst>
          </p:cNvPr>
          <p:cNvSpPr>
            <a:spLocks/>
          </p:cNvSpPr>
          <p:nvPr/>
        </p:nvSpPr>
        <p:spPr bwMode="auto">
          <a:xfrm rot="18900000">
            <a:off x="4332775" y="921904"/>
            <a:ext cx="358177" cy="1263825"/>
          </a:xfrm>
          <a:custGeom>
            <a:avLst/>
            <a:gdLst>
              <a:gd name="T0" fmla="*/ 152 w 163"/>
              <a:gd name="T1" fmla="*/ 128 h 574"/>
              <a:gd name="T2" fmla="*/ 0 w 163"/>
              <a:gd name="T3" fmla="*/ 1 h 574"/>
              <a:gd name="T4" fmla="*/ 0 w 163"/>
              <a:gd name="T5" fmla="*/ 0 h 574"/>
              <a:gd name="T6" fmla="*/ 0 w 163"/>
              <a:gd name="T7" fmla="*/ 0 h 574"/>
              <a:gd name="T8" fmla="*/ 0 w 163"/>
              <a:gd name="T9" fmla="*/ 0 h 574"/>
              <a:gd name="T10" fmla="*/ 0 w 163"/>
              <a:gd name="T11" fmla="*/ 1 h 574"/>
              <a:gd name="T12" fmla="*/ 49 w 163"/>
              <a:gd name="T13" fmla="*/ 171 h 574"/>
              <a:gd name="T14" fmla="*/ 59 w 163"/>
              <a:gd name="T15" fmla="*/ 156 h 574"/>
              <a:gd name="T16" fmla="*/ 68 w 163"/>
              <a:gd name="T17" fmla="*/ 141 h 574"/>
              <a:gd name="T18" fmla="*/ 72 w 163"/>
              <a:gd name="T19" fmla="*/ 148 h 574"/>
              <a:gd name="T20" fmla="*/ 80 w 163"/>
              <a:gd name="T21" fmla="*/ 168 h 574"/>
              <a:gd name="T22" fmla="*/ 82 w 163"/>
              <a:gd name="T23" fmla="*/ 171 h 574"/>
              <a:gd name="T24" fmla="*/ 83 w 163"/>
              <a:gd name="T25" fmla="*/ 175 h 574"/>
              <a:gd name="T26" fmla="*/ 89 w 163"/>
              <a:gd name="T27" fmla="*/ 193 h 574"/>
              <a:gd name="T28" fmla="*/ 95 w 163"/>
              <a:gd name="T29" fmla="*/ 212 h 574"/>
              <a:gd name="T30" fmla="*/ 98 w 163"/>
              <a:gd name="T31" fmla="*/ 221 h 574"/>
              <a:gd name="T32" fmla="*/ 100 w 163"/>
              <a:gd name="T33" fmla="*/ 232 h 574"/>
              <a:gd name="T34" fmla="*/ 108 w 163"/>
              <a:gd name="T35" fmla="*/ 274 h 574"/>
              <a:gd name="T36" fmla="*/ 111 w 163"/>
              <a:gd name="T37" fmla="*/ 319 h 574"/>
              <a:gd name="T38" fmla="*/ 86 w 163"/>
              <a:gd name="T39" fmla="*/ 481 h 574"/>
              <a:gd name="T40" fmla="*/ 64 w 163"/>
              <a:gd name="T41" fmla="*/ 530 h 574"/>
              <a:gd name="T42" fmla="*/ 57 w 163"/>
              <a:gd name="T43" fmla="*/ 544 h 574"/>
              <a:gd name="T44" fmla="*/ 55 w 163"/>
              <a:gd name="T45" fmla="*/ 549 h 574"/>
              <a:gd name="T46" fmla="*/ 99 w 163"/>
              <a:gd name="T47" fmla="*/ 574 h 574"/>
              <a:gd name="T48" fmla="*/ 102 w 163"/>
              <a:gd name="T49" fmla="*/ 568 h 574"/>
              <a:gd name="T50" fmla="*/ 110 w 163"/>
              <a:gd name="T51" fmla="*/ 553 h 574"/>
              <a:gd name="T52" fmla="*/ 134 w 163"/>
              <a:gd name="T53" fmla="*/ 498 h 574"/>
              <a:gd name="T54" fmla="*/ 155 w 163"/>
              <a:gd name="T55" fmla="*/ 415 h 574"/>
              <a:gd name="T56" fmla="*/ 161 w 163"/>
              <a:gd name="T57" fmla="*/ 367 h 574"/>
              <a:gd name="T58" fmla="*/ 162 w 163"/>
              <a:gd name="T59" fmla="*/ 317 h 574"/>
              <a:gd name="T60" fmla="*/ 158 w 163"/>
              <a:gd name="T61" fmla="*/ 268 h 574"/>
              <a:gd name="T62" fmla="*/ 150 w 163"/>
              <a:gd name="T63" fmla="*/ 220 h 574"/>
              <a:gd name="T64" fmla="*/ 147 w 163"/>
              <a:gd name="T65" fmla="*/ 209 h 574"/>
              <a:gd name="T66" fmla="*/ 144 w 163"/>
              <a:gd name="T67" fmla="*/ 198 h 574"/>
              <a:gd name="T68" fmla="*/ 138 w 163"/>
              <a:gd name="T69" fmla="*/ 177 h 574"/>
              <a:gd name="T70" fmla="*/ 131 w 163"/>
              <a:gd name="T71" fmla="*/ 157 h 574"/>
              <a:gd name="T72" fmla="*/ 129 w 163"/>
              <a:gd name="T73" fmla="*/ 153 h 574"/>
              <a:gd name="T74" fmla="*/ 128 w 163"/>
              <a:gd name="T75" fmla="*/ 149 h 574"/>
              <a:gd name="T76" fmla="*/ 118 w 163"/>
              <a:gd name="T77" fmla="*/ 127 h 574"/>
              <a:gd name="T78" fmla="*/ 114 w 163"/>
              <a:gd name="T79" fmla="*/ 119 h 574"/>
              <a:gd name="T80" fmla="*/ 133 w 163"/>
              <a:gd name="T81" fmla="*/ 123 h 574"/>
              <a:gd name="T82" fmla="*/ 152 w 163"/>
              <a:gd name="T83" fmla="*/ 128 h 5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63" h="574">
                <a:moveTo>
                  <a:pt x="152" y="128"/>
                </a:moveTo>
                <a:cubicBezTo>
                  <a:pt x="109" y="73"/>
                  <a:pt x="56" y="30"/>
                  <a:pt x="0" y="1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"/>
                  <a:pt x="0" y="1"/>
                  <a:pt x="0" y="1"/>
                </a:cubicBezTo>
                <a:cubicBezTo>
                  <a:pt x="29" y="56"/>
                  <a:pt x="46" y="115"/>
                  <a:pt x="49" y="171"/>
                </a:cubicBezTo>
                <a:cubicBezTo>
                  <a:pt x="49" y="171"/>
                  <a:pt x="54" y="164"/>
                  <a:pt x="59" y="156"/>
                </a:cubicBezTo>
                <a:cubicBezTo>
                  <a:pt x="64" y="149"/>
                  <a:pt x="68" y="141"/>
                  <a:pt x="68" y="141"/>
                </a:cubicBezTo>
                <a:cubicBezTo>
                  <a:pt x="68" y="141"/>
                  <a:pt x="70" y="143"/>
                  <a:pt x="72" y="148"/>
                </a:cubicBezTo>
                <a:cubicBezTo>
                  <a:pt x="74" y="153"/>
                  <a:pt x="77" y="160"/>
                  <a:pt x="80" y="168"/>
                </a:cubicBezTo>
                <a:cubicBezTo>
                  <a:pt x="81" y="169"/>
                  <a:pt x="81" y="170"/>
                  <a:pt x="82" y="171"/>
                </a:cubicBezTo>
                <a:cubicBezTo>
                  <a:pt x="82" y="172"/>
                  <a:pt x="83" y="174"/>
                  <a:pt x="83" y="175"/>
                </a:cubicBezTo>
                <a:cubicBezTo>
                  <a:pt x="85" y="181"/>
                  <a:pt x="87" y="186"/>
                  <a:pt x="89" y="193"/>
                </a:cubicBezTo>
                <a:cubicBezTo>
                  <a:pt x="91" y="199"/>
                  <a:pt x="93" y="205"/>
                  <a:pt x="95" y="212"/>
                </a:cubicBezTo>
                <a:cubicBezTo>
                  <a:pt x="96" y="215"/>
                  <a:pt x="97" y="218"/>
                  <a:pt x="98" y="221"/>
                </a:cubicBezTo>
                <a:cubicBezTo>
                  <a:pt x="99" y="225"/>
                  <a:pt x="99" y="228"/>
                  <a:pt x="100" y="232"/>
                </a:cubicBezTo>
                <a:cubicBezTo>
                  <a:pt x="103" y="245"/>
                  <a:pt x="106" y="260"/>
                  <a:pt x="108" y="274"/>
                </a:cubicBezTo>
                <a:cubicBezTo>
                  <a:pt x="110" y="289"/>
                  <a:pt x="111" y="304"/>
                  <a:pt x="111" y="319"/>
                </a:cubicBezTo>
                <a:cubicBezTo>
                  <a:pt x="114" y="379"/>
                  <a:pt x="101" y="438"/>
                  <a:pt x="86" y="481"/>
                </a:cubicBezTo>
                <a:cubicBezTo>
                  <a:pt x="78" y="502"/>
                  <a:pt x="70" y="519"/>
                  <a:pt x="64" y="530"/>
                </a:cubicBezTo>
                <a:cubicBezTo>
                  <a:pt x="62" y="536"/>
                  <a:pt x="59" y="541"/>
                  <a:pt x="57" y="544"/>
                </a:cubicBezTo>
                <a:cubicBezTo>
                  <a:pt x="56" y="547"/>
                  <a:pt x="55" y="549"/>
                  <a:pt x="55" y="549"/>
                </a:cubicBezTo>
                <a:cubicBezTo>
                  <a:pt x="99" y="574"/>
                  <a:pt x="99" y="574"/>
                  <a:pt x="99" y="574"/>
                </a:cubicBezTo>
                <a:cubicBezTo>
                  <a:pt x="99" y="574"/>
                  <a:pt x="100" y="572"/>
                  <a:pt x="102" y="568"/>
                </a:cubicBezTo>
                <a:cubicBezTo>
                  <a:pt x="104" y="565"/>
                  <a:pt x="107" y="560"/>
                  <a:pt x="110" y="553"/>
                </a:cubicBezTo>
                <a:cubicBezTo>
                  <a:pt x="116" y="540"/>
                  <a:pt x="125" y="521"/>
                  <a:pt x="134" y="498"/>
                </a:cubicBezTo>
                <a:cubicBezTo>
                  <a:pt x="142" y="474"/>
                  <a:pt x="150" y="446"/>
                  <a:pt x="155" y="415"/>
                </a:cubicBezTo>
                <a:cubicBezTo>
                  <a:pt x="158" y="400"/>
                  <a:pt x="160" y="384"/>
                  <a:pt x="161" y="367"/>
                </a:cubicBezTo>
                <a:cubicBezTo>
                  <a:pt x="162" y="351"/>
                  <a:pt x="163" y="334"/>
                  <a:pt x="162" y="317"/>
                </a:cubicBezTo>
                <a:cubicBezTo>
                  <a:pt x="162" y="301"/>
                  <a:pt x="160" y="284"/>
                  <a:pt x="158" y="268"/>
                </a:cubicBezTo>
                <a:cubicBezTo>
                  <a:pt x="156" y="251"/>
                  <a:pt x="153" y="236"/>
                  <a:pt x="150" y="220"/>
                </a:cubicBezTo>
                <a:cubicBezTo>
                  <a:pt x="149" y="216"/>
                  <a:pt x="148" y="213"/>
                  <a:pt x="147" y="209"/>
                </a:cubicBezTo>
                <a:cubicBezTo>
                  <a:pt x="146" y="205"/>
                  <a:pt x="145" y="202"/>
                  <a:pt x="144" y="198"/>
                </a:cubicBezTo>
                <a:cubicBezTo>
                  <a:pt x="142" y="191"/>
                  <a:pt x="140" y="184"/>
                  <a:pt x="138" y="177"/>
                </a:cubicBezTo>
                <a:cubicBezTo>
                  <a:pt x="136" y="170"/>
                  <a:pt x="133" y="163"/>
                  <a:pt x="131" y="157"/>
                </a:cubicBezTo>
                <a:cubicBezTo>
                  <a:pt x="130" y="156"/>
                  <a:pt x="130" y="154"/>
                  <a:pt x="129" y="153"/>
                </a:cubicBezTo>
                <a:cubicBezTo>
                  <a:pt x="129" y="152"/>
                  <a:pt x="128" y="150"/>
                  <a:pt x="128" y="149"/>
                </a:cubicBezTo>
                <a:cubicBezTo>
                  <a:pt x="124" y="140"/>
                  <a:pt x="121" y="132"/>
                  <a:pt x="118" y="127"/>
                </a:cubicBezTo>
                <a:cubicBezTo>
                  <a:pt x="116" y="122"/>
                  <a:pt x="114" y="119"/>
                  <a:pt x="114" y="119"/>
                </a:cubicBezTo>
                <a:cubicBezTo>
                  <a:pt x="114" y="119"/>
                  <a:pt x="124" y="121"/>
                  <a:pt x="133" y="123"/>
                </a:cubicBezTo>
                <a:cubicBezTo>
                  <a:pt x="143" y="125"/>
                  <a:pt x="152" y="128"/>
                  <a:pt x="152" y="128"/>
                </a:cubicBezTo>
                <a:close/>
              </a:path>
            </a:pathLst>
          </a:custGeom>
          <a:solidFill>
            <a:schemeClr val="tx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1200" cap="none" spc="0" normalizeH="0" baseline="0" noProof="0">
              <a:ln>
                <a:noFill/>
              </a:ln>
              <a:solidFill>
                <a:srgbClr val="7D7D7D"/>
              </a:solidFill>
              <a:effectLst/>
              <a:uLnTx/>
              <a:uFillTx/>
              <a:latin typeface="Agency FB" panose="020B0503020202020204" pitchFamily="34" charset="0"/>
              <a:ea typeface="微软雅黑" panose="020B0503020204020204" pitchFamily="34" charset="-122"/>
              <a:cs typeface="+mn-ea"/>
              <a:sym typeface="Agency FB" panose="020B0503020202020204" pitchFamily="34" charset="0"/>
            </a:endParaRPr>
          </a:p>
        </p:txBody>
      </p:sp>
      <p:sp>
        <p:nvSpPr>
          <p:cNvPr id="50" name="Freeform 12">
            <a:extLst>
              <a:ext uri="{FF2B5EF4-FFF2-40B4-BE49-F238E27FC236}">
                <a16:creationId xmlns:a16="http://schemas.microsoft.com/office/drawing/2014/main" xmlns="" id="{DFC96A20-539E-49EA-9EDF-65EA3A26760E}"/>
              </a:ext>
            </a:extLst>
          </p:cNvPr>
          <p:cNvSpPr>
            <a:spLocks/>
          </p:cNvSpPr>
          <p:nvPr/>
        </p:nvSpPr>
        <p:spPr bwMode="auto">
          <a:xfrm>
            <a:off x="4348235" y="3401370"/>
            <a:ext cx="834826" cy="786591"/>
          </a:xfrm>
          <a:custGeom>
            <a:avLst/>
            <a:gdLst>
              <a:gd name="T0" fmla="*/ 277 w 570"/>
              <a:gd name="T1" fmla="*/ 0 h 536"/>
              <a:gd name="T2" fmla="*/ 217 w 570"/>
              <a:gd name="T3" fmla="*/ 7 h 536"/>
              <a:gd name="T4" fmla="*/ 50 w 570"/>
              <a:gd name="T5" fmla="*/ 126 h 536"/>
              <a:gd name="T6" fmla="*/ 16 w 570"/>
              <a:gd name="T7" fmla="*/ 328 h 536"/>
              <a:gd name="T8" fmla="*/ 276 w 570"/>
              <a:gd name="T9" fmla="*/ 536 h 536"/>
              <a:gd name="T10" fmla="*/ 336 w 570"/>
              <a:gd name="T11" fmla="*/ 529 h 536"/>
              <a:gd name="T12" fmla="*/ 538 w 570"/>
              <a:gd name="T13" fmla="*/ 208 h 536"/>
              <a:gd name="T14" fmla="*/ 277 w 570"/>
              <a:gd name="T15" fmla="*/ 0 h 5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570" h="536">
                <a:moveTo>
                  <a:pt x="277" y="0"/>
                </a:moveTo>
                <a:cubicBezTo>
                  <a:pt x="257" y="0"/>
                  <a:pt x="237" y="3"/>
                  <a:pt x="217" y="7"/>
                </a:cubicBezTo>
                <a:cubicBezTo>
                  <a:pt x="147" y="23"/>
                  <a:pt x="88" y="65"/>
                  <a:pt x="50" y="126"/>
                </a:cubicBezTo>
                <a:cubicBezTo>
                  <a:pt x="12" y="186"/>
                  <a:pt x="0" y="258"/>
                  <a:pt x="16" y="328"/>
                </a:cubicBezTo>
                <a:cubicBezTo>
                  <a:pt x="44" y="450"/>
                  <a:pt x="151" y="536"/>
                  <a:pt x="276" y="536"/>
                </a:cubicBezTo>
                <a:cubicBezTo>
                  <a:pt x="296" y="536"/>
                  <a:pt x="316" y="533"/>
                  <a:pt x="336" y="529"/>
                </a:cubicBezTo>
                <a:cubicBezTo>
                  <a:pt x="480" y="496"/>
                  <a:pt x="570" y="352"/>
                  <a:pt x="538" y="208"/>
                </a:cubicBezTo>
                <a:cubicBezTo>
                  <a:pt x="510" y="86"/>
                  <a:pt x="402" y="0"/>
                  <a:pt x="277" y="0"/>
                </a:cubicBezTo>
                <a:close/>
              </a:path>
            </a:pathLst>
          </a:custGeom>
          <a:solidFill>
            <a:schemeClr val="tx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1200" cap="none" spc="0" normalizeH="0" baseline="0" noProof="0">
              <a:ln>
                <a:noFill/>
              </a:ln>
              <a:solidFill>
                <a:srgbClr val="7D7D7D"/>
              </a:solidFill>
              <a:effectLst/>
              <a:uLnTx/>
              <a:uFillTx/>
              <a:latin typeface="Agency FB" panose="020B0503020202020204" pitchFamily="34" charset="0"/>
              <a:ea typeface="微软雅黑" panose="020B0503020204020204" pitchFamily="34" charset="-122"/>
              <a:cs typeface="+mn-ea"/>
              <a:sym typeface="Agency FB" panose="020B0503020202020204" pitchFamily="34" charset="0"/>
            </a:endParaRPr>
          </a:p>
        </p:txBody>
      </p:sp>
      <p:sp>
        <p:nvSpPr>
          <p:cNvPr id="51" name="Freeform 13">
            <a:extLst>
              <a:ext uri="{FF2B5EF4-FFF2-40B4-BE49-F238E27FC236}">
                <a16:creationId xmlns:a16="http://schemas.microsoft.com/office/drawing/2014/main" xmlns="" id="{4FD775F6-3B6E-4249-84A5-9F39F87AE97D}"/>
              </a:ext>
            </a:extLst>
          </p:cNvPr>
          <p:cNvSpPr>
            <a:spLocks noEditPoints="1"/>
          </p:cNvSpPr>
          <p:nvPr/>
        </p:nvSpPr>
        <p:spPr bwMode="auto">
          <a:xfrm rot="18162303">
            <a:off x="3902496" y="2947985"/>
            <a:ext cx="1712939" cy="1714174"/>
          </a:xfrm>
          <a:custGeom>
            <a:avLst/>
            <a:gdLst>
              <a:gd name="T0" fmla="*/ 1055 w 1169"/>
              <a:gd name="T1" fmla="*/ 596 h 1170"/>
              <a:gd name="T2" fmla="*/ 1169 w 1169"/>
              <a:gd name="T3" fmla="*/ 551 h 1170"/>
              <a:gd name="T4" fmla="*/ 1156 w 1169"/>
              <a:gd name="T5" fmla="*/ 455 h 1170"/>
              <a:gd name="T6" fmla="*/ 1153 w 1169"/>
              <a:gd name="T7" fmla="*/ 446 h 1170"/>
              <a:gd name="T8" fmla="*/ 1031 w 1169"/>
              <a:gd name="T9" fmla="*/ 436 h 1170"/>
              <a:gd name="T10" fmla="*/ 998 w 1169"/>
              <a:gd name="T11" fmla="*/ 359 h 1170"/>
              <a:gd name="T12" fmla="*/ 1074 w 1169"/>
              <a:gd name="T13" fmla="*/ 263 h 1170"/>
              <a:gd name="T14" fmla="*/ 1008 w 1169"/>
              <a:gd name="T15" fmla="*/ 180 h 1170"/>
              <a:gd name="T16" fmla="*/ 897 w 1169"/>
              <a:gd name="T17" fmla="*/ 233 h 1170"/>
              <a:gd name="T18" fmla="*/ 829 w 1169"/>
              <a:gd name="T19" fmla="*/ 183 h 1170"/>
              <a:gd name="T20" fmla="*/ 847 w 1169"/>
              <a:gd name="T21" fmla="*/ 62 h 1170"/>
              <a:gd name="T22" fmla="*/ 749 w 1169"/>
              <a:gd name="T23" fmla="*/ 23 h 1170"/>
              <a:gd name="T24" fmla="*/ 679 w 1169"/>
              <a:gd name="T25" fmla="*/ 124 h 1170"/>
              <a:gd name="T26" fmla="*/ 596 w 1169"/>
              <a:gd name="T27" fmla="*/ 114 h 1170"/>
              <a:gd name="T28" fmla="*/ 550 w 1169"/>
              <a:gd name="T29" fmla="*/ 0 h 1170"/>
              <a:gd name="T30" fmla="*/ 454 w 1169"/>
              <a:gd name="T31" fmla="*/ 14 h 1170"/>
              <a:gd name="T32" fmla="*/ 446 w 1169"/>
              <a:gd name="T33" fmla="*/ 16 h 1170"/>
              <a:gd name="T34" fmla="*/ 436 w 1169"/>
              <a:gd name="T35" fmla="*/ 139 h 1170"/>
              <a:gd name="T36" fmla="*/ 359 w 1169"/>
              <a:gd name="T37" fmla="*/ 172 h 1170"/>
              <a:gd name="T38" fmla="*/ 262 w 1169"/>
              <a:gd name="T39" fmla="*/ 96 h 1170"/>
              <a:gd name="T40" fmla="*/ 180 w 1169"/>
              <a:gd name="T41" fmla="*/ 162 h 1170"/>
              <a:gd name="T42" fmla="*/ 232 w 1169"/>
              <a:gd name="T43" fmla="*/ 273 h 1170"/>
              <a:gd name="T44" fmla="*/ 183 w 1169"/>
              <a:gd name="T45" fmla="*/ 340 h 1170"/>
              <a:gd name="T46" fmla="*/ 61 w 1169"/>
              <a:gd name="T47" fmla="*/ 323 h 1170"/>
              <a:gd name="T48" fmla="*/ 22 w 1169"/>
              <a:gd name="T49" fmla="*/ 421 h 1170"/>
              <a:gd name="T50" fmla="*/ 123 w 1169"/>
              <a:gd name="T51" fmla="*/ 491 h 1170"/>
              <a:gd name="T52" fmla="*/ 114 w 1169"/>
              <a:gd name="T53" fmla="*/ 574 h 1170"/>
              <a:gd name="T54" fmla="*/ 0 w 1169"/>
              <a:gd name="T55" fmla="*/ 619 h 1170"/>
              <a:gd name="T56" fmla="*/ 14 w 1169"/>
              <a:gd name="T57" fmla="*/ 716 h 1170"/>
              <a:gd name="T58" fmla="*/ 16 w 1169"/>
              <a:gd name="T59" fmla="*/ 724 h 1170"/>
              <a:gd name="T60" fmla="*/ 138 w 1169"/>
              <a:gd name="T61" fmla="*/ 734 h 1170"/>
              <a:gd name="T62" fmla="*/ 171 w 1169"/>
              <a:gd name="T63" fmla="*/ 811 h 1170"/>
              <a:gd name="T64" fmla="*/ 95 w 1169"/>
              <a:gd name="T65" fmla="*/ 907 h 1170"/>
              <a:gd name="T66" fmla="*/ 161 w 1169"/>
              <a:gd name="T67" fmla="*/ 990 h 1170"/>
              <a:gd name="T68" fmla="*/ 272 w 1169"/>
              <a:gd name="T69" fmla="*/ 937 h 1170"/>
              <a:gd name="T70" fmla="*/ 340 w 1169"/>
              <a:gd name="T71" fmla="*/ 987 h 1170"/>
              <a:gd name="T72" fmla="*/ 322 w 1169"/>
              <a:gd name="T73" fmla="*/ 1109 h 1170"/>
              <a:gd name="T74" fmla="*/ 420 w 1169"/>
              <a:gd name="T75" fmla="*/ 1147 h 1170"/>
              <a:gd name="T76" fmla="*/ 490 w 1169"/>
              <a:gd name="T77" fmla="*/ 1046 h 1170"/>
              <a:gd name="T78" fmla="*/ 574 w 1169"/>
              <a:gd name="T79" fmla="*/ 1056 h 1170"/>
              <a:gd name="T80" fmla="*/ 619 w 1169"/>
              <a:gd name="T81" fmla="*/ 1170 h 1170"/>
              <a:gd name="T82" fmla="*/ 715 w 1169"/>
              <a:gd name="T83" fmla="*/ 1156 h 1170"/>
              <a:gd name="T84" fmla="*/ 723 w 1169"/>
              <a:gd name="T85" fmla="*/ 1154 h 1170"/>
              <a:gd name="T86" fmla="*/ 733 w 1169"/>
              <a:gd name="T87" fmla="*/ 1032 h 1170"/>
              <a:gd name="T88" fmla="*/ 810 w 1169"/>
              <a:gd name="T89" fmla="*/ 998 h 1170"/>
              <a:gd name="T90" fmla="*/ 907 w 1169"/>
              <a:gd name="T91" fmla="*/ 1074 h 1170"/>
              <a:gd name="T92" fmla="*/ 989 w 1169"/>
              <a:gd name="T93" fmla="*/ 1008 h 1170"/>
              <a:gd name="T94" fmla="*/ 937 w 1169"/>
              <a:gd name="T95" fmla="*/ 897 h 1170"/>
              <a:gd name="T96" fmla="*/ 987 w 1169"/>
              <a:gd name="T97" fmla="*/ 830 h 1170"/>
              <a:gd name="T98" fmla="*/ 1108 w 1169"/>
              <a:gd name="T99" fmla="*/ 848 h 1170"/>
              <a:gd name="T100" fmla="*/ 1147 w 1169"/>
              <a:gd name="T101" fmla="*/ 749 h 1170"/>
              <a:gd name="T102" fmla="*/ 1046 w 1169"/>
              <a:gd name="T103" fmla="*/ 679 h 1170"/>
              <a:gd name="T104" fmla="*/ 1055 w 1169"/>
              <a:gd name="T105" fmla="*/ 596 h 1170"/>
              <a:gd name="T106" fmla="*/ 657 w 1169"/>
              <a:gd name="T107" fmla="*/ 901 h 1170"/>
              <a:gd name="T108" fmla="*/ 584 w 1169"/>
              <a:gd name="T109" fmla="*/ 909 h 1170"/>
              <a:gd name="T110" fmla="*/ 384 w 1169"/>
              <a:gd name="T111" fmla="*/ 839 h 1170"/>
              <a:gd name="T112" fmla="*/ 269 w 1169"/>
              <a:gd name="T113" fmla="*/ 657 h 1170"/>
              <a:gd name="T114" fmla="*/ 310 w 1169"/>
              <a:gd name="T115" fmla="*/ 413 h 1170"/>
              <a:gd name="T116" fmla="*/ 512 w 1169"/>
              <a:gd name="T117" fmla="*/ 270 h 1170"/>
              <a:gd name="T118" fmla="*/ 585 w 1169"/>
              <a:gd name="T119" fmla="*/ 261 h 1170"/>
              <a:gd name="T120" fmla="*/ 785 w 1169"/>
              <a:gd name="T121" fmla="*/ 331 h 1170"/>
              <a:gd name="T122" fmla="*/ 900 w 1169"/>
              <a:gd name="T123" fmla="*/ 513 h 1170"/>
              <a:gd name="T124" fmla="*/ 657 w 1169"/>
              <a:gd name="T125" fmla="*/ 901 h 11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169" h="1170">
                <a:moveTo>
                  <a:pt x="1055" y="596"/>
                </a:moveTo>
                <a:cubicBezTo>
                  <a:pt x="1101" y="580"/>
                  <a:pt x="1140" y="564"/>
                  <a:pt x="1169" y="551"/>
                </a:cubicBezTo>
                <a:cubicBezTo>
                  <a:pt x="1167" y="519"/>
                  <a:pt x="1163" y="487"/>
                  <a:pt x="1156" y="455"/>
                </a:cubicBezTo>
                <a:cubicBezTo>
                  <a:pt x="1155" y="452"/>
                  <a:pt x="1154" y="449"/>
                  <a:pt x="1153" y="446"/>
                </a:cubicBezTo>
                <a:cubicBezTo>
                  <a:pt x="1121" y="442"/>
                  <a:pt x="1080" y="438"/>
                  <a:pt x="1031" y="436"/>
                </a:cubicBezTo>
                <a:cubicBezTo>
                  <a:pt x="1022" y="409"/>
                  <a:pt x="1011" y="384"/>
                  <a:pt x="998" y="359"/>
                </a:cubicBezTo>
                <a:cubicBezTo>
                  <a:pt x="1030" y="322"/>
                  <a:pt x="1055" y="290"/>
                  <a:pt x="1074" y="263"/>
                </a:cubicBezTo>
                <a:cubicBezTo>
                  <a:pt x="1054" y="233"/>
                  <a:pt x="1032" y="206"/>
                  <a:pt x="1008" y="180"/>
                </a:cubicBezTo>
                <a:cubicBezTo>
                  <a:pt x="977" y="193"/>
                  <a:pt x="940" y="210"/>
                  <a:pt x="897" y="233"/>
                </a:cubicBezTo>
                <a:cubicBezTo>
                  <a:pt x="876" y="214"/>
                  <a:pt x="853" y="198"/>
                  <a:pt x="829" y="183"/>
                </a:cubicBezTo>
                <a:cubicBezTo>
                  <a:pt x="838" y="135"/>
                  <a:pt x="844" y="94"/>
                  <a:pt x="847" y="62"/>
                </a:cubicBezTo>
                <a:cubicBezTo>
                  <a:pt x="816" y="46"/>
                  <a:pt x="783" y="33"/>
                  <a:pt x="749" y="23"/>
                </a:cubicBezTo>
                <a:cubicBezTo>
                  <a:pt x="729" y="49"/>
                  <a:pt x="705" y="82"/>
                  <a:pt x="679" y="124"/>
                </a:cubicBezTo>
                <a:cubicBezTo>
                  <a:pt x="652" y="118"/>
                  <a:pt x="624" y="115"/>
                  <a:pt x="596" y="114"/>
                </a:cubicBezTo>
                <a:cubicBezTo>
                  <a:pt x="579" y="68"/>
                  <a:pt x="564" y="30"/>
                  <a:pt x="550" y="0"/>
                </a:cubicBezTo>
                <a:cubicBezTo>
                  <a:pt x="518" y="2"/>
                  <a:pt x="486" y="7"/>
                  <a:pt x="454" y="14"/>
                </a:cubicBezTo>
                <a:cubicBezTo>
                  <a:pt x="451" y="15"/>
                  <a:pt x="449" y="15"/>
                  <a:pt x="446" y="16"/>
                </a:cubicBezTo>
                <a:cubicBezTo>
                  <a:pt x="441" y="49"/>
                  <a:pt x="438" y="89"/>
                  <a:pt x="436" y="139"/>
                </a:cubicBezTo>
                <a:cubicBezTo>
                  <a:pt x="409" y="147"/>
                  <a:pt x="383" y="159"/>
                  <a:pt x="359" y="172"/>
                </a:cubicBezTo>
                <a:cubicBezTo>
                  <a:pt x="321" y="140"/>
                  <a:pt x="289" y="115"/>
                  <a:pt x="262" y="96"/>
                </a:cubicBezTo>
                <a:cubicBezTo>
                  <a:pt x="233" y="115"/>
                  <a:pt x="205" y="137"/>
                  <a:pt x="180" y="162"/>
                </a:cubicBezTo>
                <a:cubicBezTo>
                  <a:pt x="192" y="192"/>
                  <a:pt x="210" y="229"/>
                  <a:pt x="232" y="273"/>
                </a:cubicBezTo>
                <a:cubicBezTo>
                  <a:pt x="214" y="294"/>
                  <a:pt x="197" y="316"/>
                  <a:pt x="183" y="340"/>
                </a:cubicBezTo>
                <a:cubicBezTo>
                  <a:pt x="134" y="331"/>
                  <a:pt x="94" y="325"/>
                  <a:pt x="61" y="323"/>
                </a:cubicBezTo>
                <a:cubicBezTo>
                  <a:pt x="45" y="354"/>
                  <a:pt x="32" y="387"/>
                  <a:pt x="22" y="421"/>
                </a:cubicBezTo>
                <a:cubicBezTo>
                  <a:pt x="48" y="441"/>
                  <a:pt x="82" y="464"/>
                  <a:pt x="123" y="491"/>
                </a:cubicBezTo>
                <a:cubicBezTo>
                  <a:pt x="118" y="518"/>
                  <a:pt x="115" y="546"/>
                  <a:pt x="114" y="574"/>
                </a:cubicBezTo>
                <a:cubicBezTo>
                  <a:pt x="68" y="590"/>
                  <a:pt x="30" y="606"/>
                  <a:pt x="0" y="619"/>
                </a:cubicBezTo>
                <a:cubicBezTo>
                  <a:pt x="2" y="651"/>
                  <a:pt x="6" y="683"/>
                  <a:pt x="14" y="716"/>
                </a:cubicBezTo>
                <a:cubicBezTo>
                  <a:pt x="14" y="718"/>
                  <a:pt x="15" y="721"/>
                  <a:pt x="16" y="724"/>
                </a:cubicBezTo>
                <a:cubicBezTo>
                  <a:pt x="48" y="729"/>
                  <a:pt x="89" y="732"/>
                  <a:pt x="138" y="734"/>
                </a:cubicBezTo>
                <a:cubicBezTo>
                  <a:pt x="147" y="761"/>
                  <a:pt x="158" y="787"/>
                  <a:pt x="171" y="811"/>
                </a:cubicBezTo>
                <a:cubicBezTo>
                  <a:pt x="140" y="848"/>
                  <a:pt x="114" y="880"/>
                  <a:pt x="95" y="907"/>
                </a:cubicBezTo>
                <a:cubicBezTo>
                  <a:pt x="115" y="937"/>
                  <a:pt x="137" y="965"/>
                  <a:pt x="161" y="990"/>
                </a:cubicBezTo>
                <a:cubicBezTo>
                  <a:pt x="192" y="977"/>
                  <a:pt x="229" y="960"/>
                  <a:pt x="272" y="937"/>
                </a:cubicBezTo>
                <a:cubicBezTo>
                  <a:pt x="293" y="956"/>
                  <a:pt x="316" y="972"/>
                  <a:pt x="340" y="987"/>
                </a:cubicBezTo>
                <a:cubicBezTo>
                  <a:pt x="331" y="1035"/>
                  <a:pt x="325" y="1076"/>
                  <a:pt x="322" y="1109"/>
                </a:cubicBezTo>
                <a:cubicBezTo>
                  <a:pt x="354" y="1124"/>
                  <a:pt x="386" y="1137"/>
                  <a:pt x="420" y="1147"/>
                </a:cubicBezTo>
                <a:cubicBezTo>
                  <a:pt x="441" y="1121"/>
                  <a:pt x="464" y="1088"/>
                  <a:pt x="490" y="1046"/>
                </a:cubicBezTo>
                <a:cubicBezTo>
                  <a:pt x="517" y="1052"/>
                  <a:pt x="545" y="1055"/>
                  <a:pt x="574" y="1056"/>
                </a:cubicBezTo>
                <a:cubicBezTo>
                  <a:pt x="590" y="1102"/>
                  <a:pt x="605" y="1140"/>
                  <a:pt x="619" y="1170"/>
                </a:cubicBezTo>
                <a:cubicBezTo>
                  <a:pt x="651" y="1168"/>
                  <a:pt x="683" y="1163"/>
                  <a:pt x="715" y="1156"/>
                </a:cubicBezTo>
                <a:cubicBezTo>
                  <a:pt x="718" y="1155"/>
                  <a:pt x="721" y="1155"/>
                  <a:pt x="723" y="1154"/>
                </a:cubicBezTo>
                <a:cubicBezTo>
                  <a:pt x="728" y="1121"/>
                  <a:pt x="731" y="1081"/>
                  <a:pt x="733" y="1032"/>
                </a:cubicBezTo>
                <a:cubicBezTo>
                  <a:pt x="760" y="1023"/>
                  <a:pt x="786" y="1011"/>
                  <a:pt x="810" y="998"/>
                </a:cubicBezTo>
                <a:cubicBezTo>
                  <a:pt x="848" y="1030"/>
                  <a:pt x="880" y="1055"/>
                  <a:pt x="907" y="1074"/>
                </a:cubicBezTo>
                <a:cubicBezTo>
                  <a:pt x="936" y="1055"/>
                  <a:pt x="964" y="1033"/>
                  <a:pt x="989" y="1008"/>
                </a:cubicBezTo>
                <a:cubicBezTo>
                  <a:pt x="977" y="978"/>
                  <a:pt x="960" y="941"/>
                  <a:pt x="937" y="897"/>
                </a:cubicBezTo>
                <a:cubicBezTo>
                  <a:pt x="955" y="876"/>
                  <a:pt x="972" y="854"/>
                  <a:pt x="987" y="830"/>
                </a:cubicBezTo>
                <a:cubicBezTo>
                  <a:pt x="1035" y="839"/>
                  <a:pt x="1075" y="845"/>
                  <a:pt x="1108" y="848"/>
                </a:cubicBezTo>
                <a:cubicBezTo>
                  <a:pt x="1124" y="816"/>
                  <a:pt x="1137" y="783"/>
                  <a:pt x="1147" y="749"/>
                </a:cubicBezTo>
                <a:cubicBezTo>
                  <a:pt x="1121" y="729"/>
                  <a:pt x="1087" y="706"/>
                  <a:pt x="1046" y="679"/>
                </a:cubicBezTo>
                <a:cubicBezTo>
                  <a:pt x="1051" y="652"/>
                  <a:pt x="1055" y="624"/>
                  <a:pt x="1055" y="596"/>
                </a:cubicBezTo>
                <a:close/>
                <a:moveTo>
                  <a:pt x="657" y="901"/>
                </a:moveTo>
                <a:cubicBezTo>
                  <a:pt x="633" y="906"/>
                  <a:pt x="609" y="909"/>
                  <a:pt x="584" y="909"/>
                </a:cubicBezTo>
                <a:cubicBezTo>
                  <a:pt x="512" y="909"/>
                  <a:pt x="441" y="884"/>
                  <a:pt x="384" y="839"/>
                </a:cubicBezTo>
                <a:cubicBezTo>
                  <a:pt x="326" y="794"/>
                  <a:pt x="285" y="729"/>
                  <a:pt x="269" y="657"/>
                </a:cubicBezTo>
                <a:cubicBezTo>
                  <a:pt x="250" y="573"/>
                  <a:pt x="264" y="486"/>
                  <a:pt x="310" y="413"/>
                </a:cubicBezTo>
                <a:cubicBezTo>
                  <a:pt x="356" y="340"/>
                  <a:pt x="428" y="289"/>
                  <a:pt x="512" y="270"/>
                </a:cubicBezTo>
                <a:cubicBezTo>
                  <a:pt x="536" y="264"/>
                  <a:pt x="561" y="261"/>
                  <a:pt x="585" y="261"/>
                </a:cubicBezTo>
                <a:cubicBezTo>
                  <a:pt x="657" y="261"/>
                  <a:pt x="728" y="286"/>
                  <a:pt x="785" y="331"/>
                </a:cubicBezTo>
                <a:cubicBezTo>
                  <a:pt x="843" y="376"/>
                  <a:pt x="884" y="441"/>
                  <a:pt x="900" y="513"/>
                </a:cubicBezTo>
                <a:cubicBezTo>
                  <a:pt x="940" y="687"/>
                  <a:pt x="831" y="861"/>
                  <a:pt x="657" y="90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1200" cap="none" spc="0" normalizeH="0" baseline="0" noProof="0">
              <a:ln>
                <a:noFill/>
              </a:ln>
              <a:solidFill>
                <a:srgbClr val="7D7D7D"/>
              </a:solidFill>
              <a:effectLst/>
              <a:uLnTx/>
              <a:uFillTx/>
              <a:latin typeface="Agency FB" panose="020B0503020202020204" pitchFamily="34" charset="0"/>
              <a:ea typeface="微软雅黑" panose="020B0503020204020204" pitchFamily="34" charset="-122"/>
              <a:cs typeface="+mn-ea"/>
              <a:sym typeface="Agency FB" panose="020B0503020202020204" pitchFamily="34" charset="0"/>
            </a:endParaRPr>
          </a:p>
        </p:txBody>
      </p:sp>
      <p:sp>
        <p:nvSpPr>
          <p:cNvPr id="52" name="TextBox 27">
            <a:extLst>
              <a:ext uri="{FF2B5EF4-FFF2-40B4-BE49-F238E27FC236}">
                <a16:creationId xmlns:a16="http://schemas.microsoft.com/office/drawing/2014/main" xmlns="" id="{DD757A6F-A7B3-4697-B2A9-C4BAE0837FFC}"/>
              </a:ext>
            </a:extLst>
          </p:cNvPr>
          <p:cNvSpPr txBox="1"/>
          <p:nvPr/>
        </p:nvSpPr>
        <p:spPr>
          <a:xfrm>
            <a:off x="6266474" y="964909"/>
            <a:ext cx="1354313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d-ID" sz="2000" b="1" i="0" u="none" strike="noStrike" kern="1200" cap="none" spc="0" normalizeH="0" baseline="0" noProof="0" dirty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Agency FB" panose="020B0503020202020204" pitchFamily="34" charset="0"/>
                <a:ea typeface="微软雅黑" panose="020B0503020204020204" pitchFamily="34" charset="-122"/>
                <a:cs typeface="+mn-ea"/>
                <a:sym typeface="Agency FB" panose="020B0503020202020204" pitchFamily="34" charset="0"/>
              </a:rPr>
              <a:t>DESCRIPTION</a:t>
            </a:r>
          </a:p>
        </p:txBody>
      </p:sp>
      <p:sp>
        <p:nvSpPr>
          <p:cNvPr id="53" name="Rectangle 28">
            <a:extLst>
              <a:ext uri="{FF2B5EF4-FFF2-40B4-BE49-F238E27FC236}">
                <a16:creationId xmlns:a16="http://schemas.microsoft.com/office/drawing/2014/main" xmlns="" id="{A29471EA-6A37-4E2B-B88F-A2C902EF5B0F}"/>
              </a:ext>
            </a:extLst>
          </p:cNvPr>
          <p:cNvSpPr/>
          <p:nvPr/>
        </p:nvSpPr>
        <p:spPr>
          <a:xfrm>
            <a:off x="6266474" y="1416633"/>
            <a:ext cx="5192485" cy="43088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Agency FB" panose="020B0503020202020204" pitchFamily="34" charset="0"/>
                <a:ea typeface="微软雅黑" panose="020B0503020204020204" pitchFamily="34" charset="-122"/>
                <a:cs typeface="+mn-ea"/>
                <a:sym typeface="Agency FB" panose="020B0503020202020204" pitchFamily="34" charset="0"/>
              </a:rPr>
              <a:t>Contrary to It has roots in a piece of classical Latin literature from 45 BC. Contrary to popular belief It has roots in a piece of literature from 45 BC. </a:t>
            </a:r>
            <a:endParaRPr kumimoji="0" lang="en-US" sz="1400" b="1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uLnTx/>
              <a:uFillTx/>
              <a:latin typeface="Agency FB" panose="020B0503020202020204" pitchFamily="34" charset="0"/>
              <a:ea typeface="微软雅黑" panose="020B0503020204020204" pitchFamily="34" charset="-122"/>
              <a:cs typeface="+mn-ea"/>
              <a:sym typeface="Agency FB" panose="020B0503020202020204" pitchFamily="34" charset="0"/>
            </a:endParaRPr>
          </a:p>
        </p:txBody>
      </p:sp>
      <p:sp>
        <p:nvSpPr>
          <p:cNvPr id="54" name="TextBox 29">
            <a:extLst>
              <a:ext uri="{FF2B5EF4-FFF2-40B4-BE49-F238E27FC236}">
                <a16:creationId xmlns:a16="http://schemas.microsoft.com/office/drawing/2014/main" xmlns="" id="{93CE2C0B-9B10-495F-86AE-F0D3D811A862}"/>
              </a:ext>
            </a:extLst>
          </p:cNvPr>
          <p:cNvSpPr txBox="1"/>
          <p:nvPr/>
        </p:nvSpPr>
        <p:spPr>
          <a:xfrm>
            <a:off x="7155020" y="2239357"/>
            <a:ext cx="10021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b="1" i="0" u="none" strike="noStrike" kern="1200" cap="none" spc="0" normalizeH="0" baseline="0" noProof="0" dirty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Agency FB" panose="020B0503020202020204" pitchFamily="34" charset="0"/>
                <a:ea typeface="微软雅黑" panose="020B0503020204020204" pitchFamily="34" charset="-122"/>
                <a:cs typeface="+mn-ea"/>
                <a:sym typeface="Agency FB" panose="020B0503020202020204" pitchFamily="34" charset="0"/>
              </a:rPr>
              <a:t>TEXT HERE</a:t>
            </a:r>
            <a:endParaRPr kumimoji="0" lang="id-ID" b="1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uLnTx/>
              <a:uFillTx/>
              <a:latin typeface="Agency FB" panose="020B0503020202020204" pitchFamily="34" charset="0"/>
              <a:ea typeface="微软雅黑" panose="020B0503020204020204" pitchFamily="34" charset="-122"/>
              <a:cs typeface="+mn-ea"/>
              <a:sym typeface="Agency FB" panose="020B0503020202020204" pitchFamily="34" charset="0"/>
            </a:endParaRPr>
          </a:p>
        </p:txBody>
      </p:sp>
      <p:sp>
        <p:nvSpPr>
          <p:cNvPr id="55" name="Rectangle 30">
            <a:extLst>
              <a:ext uri="{FF2B5EF4-FFF2-40B4-BE49-F238E27FC236}">
                <a16:creationId xmlns:a16="http://schemas.microsoft.com/office/drawing/2014/main" xmlns="" id="{53562695-17F7-4C8D-99A1-016B2B52F366}"/>
              </a:ext>
            </a:extLst>
          </p:cNvPr>
          <p:cNvSpPr/>
          <p:nvPr/>
        </p:nvSpPr>
        <p:spPr>
          <a:xfrm>
            <a:off x="7155020" y="2557468"/>
            <a:ext cx="27560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d-ID" sz="1200" b="0" i="0" u="none" strike="noStrike" kern="1200" cap="none" spc="0" normalizeH="0" baseline="0" noProof="0" dirty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Agency FB" panose="020B0503020202020204" pitchFamily="34" charset="0"/>
                <a:ea typeface="微软雅黑" panose="020B0503020204020204" pitchFamily="34" charset="-122"/>
                <a:cs typeface="+mn-ea"/>
                <a:sym typeface="Agency FB" panose="020B0503020202020204" pitchFamily="34" charset="0"/>
              </a:rPr>
              <a:t>Suitable for all categories business and personal presentation</a:t>
            </a:r>
          </a:p>
        </p:txBody>
      </p:sp>
      <p:sp>
        <p:nvSpPr>
          <p:cNvPr id="56" name="TextBox 31">
            <a:extLst>
              <a:ext uri="{FF2B5EF4-FFF2-40B4-BE49-F238E27FC236}">
                <a16:creationId xmlns:a16="http://schemas.microsoft.com/office/drawing/2014/main" xmlns="" id="{4D0F8FAB-2E99-485B-89DF-1622A8779372}"/>
              </a:ext>
            </a:extLst>
          </p:cNvPr>
          <p:cNvSpPr txBox="1"/>
          <p:nvPr/>
        </p:nvSpPr>
        <p:spPr>
          <a:xfrm>
            <a:off x="7155020" y="3196091"/>
            <a:ext cx="10021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b="1" i="0" u="none" strike="noStrike" kern="1200" cap="none" spc="0" normalizeH="0" baseline="0" noProof="0" dirty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Agency FB" panose="020B0503020202020204" pitchFamily="34" charset="0"/>
                <a:ea typeface="微软雅黑" panose="020B0503020204020204" pitchFamily="34" charset="-122"/>
                <a:cs typeface="+mn-ea"/>
                <a:sym typeface="Agency FB" panose="020B0503020202020204" pitchFamily="34" charset="0"/>
              </a:rPr>
              <a:t>TEXT HERE</a:t>
            </a:r>
            <a:endParaRPr kumimoji="0" lang="id-ID" b="1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uLnTx/>
              <a:uFillTx/>
              <a:latin typeface="Agency FB" panose="020B0503020202020204" pitchFamily="34" charset="0"/>
              <a:ea typeface="微软雅黑" panose="020B0503020204020204" pitchFamily="34" charset="-122"/>
              <a:cs typeface="+mn-ea"/>
              <a:sym typeface="Agency FB" panose="020B0503020202020204" pitchFamily="34" charset="0"/>
            </a:endParaRPr>
          </a:p>
        </p:txBody>
      </p:sp>
      <p:sp>
        <p:nvSpPr>
          <p:cNvPr id="57" name="Rectangle 32">
            <a:extLst>
              <a:ext uri="{FF2B5EF4-FFF2-40B4-BE49-F238E27FC236}">
                <a16:creationId xmlns:a16="http://schemas.microsoft.com/office/drawing/2014/main" xmlns="" id="{240CBA18-7985-42AC-A2B8-DD901A8A1058}"/>
              </a:ext>
            </a:extLst>
          </p:cNvPr>
          <p:cNvSpPr/>
          <p:nvPr/>
        </p:nvSpPr>
        <p:spPr>
          <a:xfrm>
            <a:off x="7155020" y="3514202"/>
            <a:ext cx="27560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d-ID" sz="1200" b="0" i="0" u="none" strike="noStrike" kern="1200" cap="none" spc="0" normalizeH="0" baseline="0" noProof="0" dirty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Agency FB" panose="020B0503020202020204" pitchFamily="34" charset="0"/>
                <a:ea typeface="微软雅黑" panose="020B0503020204020204" pitchFamily="34" charset="-122"/>
                <a:cs typeface="+mn-ea"/>
                <a:sym typeface="Agency FB" panose="020B0503020202020204" pitchFamily="34" charset="0"/>
              </a:rPr>
              <a:t>Suitable for all categories business and personal presentation</a:t>
            </a:r>
          </a:p>
        </p:txBody>
      </p:sp>
      <p:sp>
        <p:nvSpPr>
          <p:cNvPr id="58" name="TextBox 33">
            <a:extLst>
              <a:ext uri="{FF2B5EF4-FFF2-40B4-BE49-F238E27FC236}">
                <a16:creationId xmlns:a16="http://schemas.microsoft.com/office/drawing/2014/main" xmlns="" id="{CBC5D010-DCB3-4D3E-8C9B-611D73343295}"/>
              </a:ext>
            </a:extLst>
          </p:cNvPr>
          <p:cNvSpPr txBox="1"/>
          <p:nvPr/>
        </p:nvSpPr>
        <p:spPr>
          <a:xfrm>
            <a:off x="7155020" y="4093558"/>
            <a:ext cx="10021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b="1" i="0" u="none" strike="noStrike" kern="1200" cap="none" spc="0" normalizeH="0" baseline="0" noProof="0" dirty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Agency FB" panose="020B0503020202020204" pitchFamily="34" charset="0"/>
                <a:ea typeface="微软雅黑" panose="020B0503020204020204" pitchFamily="34" charset="-122"/>
                <a:cs typeface="+mn-ea"/>
                <a:sym typeface="Agency FB" panose="020B0503020202020204" pitchFamily="34" charset="0"/>
              </a:rPr>
              <a:t>TEXT HERE</a:t>
            </a:r>
            <a:endParaRPr kumimoji="0" lang="id-ID" b="1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uLnTx/>
              <a:uFillTx/>
              <a:latin typeface="Agency FB" panose="020B0503020202020204" pitchFamily="34" charset="0"/>
              <a:ea typeface="微软雅黑" panose="020B0503020204020204" pitchFamily="34" charset="-122"/>
              <a:cs typeface="+mn-ea"/>
              <a:sym typeface="Agency FB" panose="020B0503020202020204" pitchFamily="34" charset="0"/>
            </a:endParaRPr>
          </a:p>
        </p:txBody>
      </p:sp>
      <p:sp>
        <p:nvSpPr>
          <p:cNvPr id="59" name="Rectangle 34">
            <a:extLst>
              <a:ext uri="{FF2B5EF4-FFF2-40B4-BE49-F238E27FC236}">
                <a16:creationId xmlns:a16="http://schemas.microsoft.com/office/drawing/2014/main" xmlns="" id="{C72C4AF5-F1A7-4D89-92FF-FDE02986BA8D}"/>
              </a:ext>
            </a:extLst>
          </p:cNvPr>
          <p:cNvSpPr/>
          <p:nvPr/>
        </p:nvSpPr>
        <p:spPr>
          <a:xfrm>
            <a:off x="7155020" y="4411669"/>
            <a:ext cx="27560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d-ID" sz="1200" b="0" i="0" u="none" strike="noStrike" kern="1200" cap="none" spc="0" normalizeH="0" baseline="0" noProof="0" dirty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Agency FB" panose="020B0503020202020204" pitchFamily="34" charset="0"/>
                <a:ea typeface="微软雅黑" panose="020B0503020204020204" pitchFamily="34" charset="-122"/>
                <a:cs typeface="+mn-ea"/>
                <a:sym typeface="Agency FB" panose="020B0503020202020204" pitchFamily="34" charset="0"/>
              </a:rPr>
              <a:t>Suitable for all categories business and personal presentation</a:t>
            </a:r>
          </a:p>
        </p:txBody>
      </p:sp>
      <p:sp>
        <p:nvSpPr>
          <p:cNvPr id="60" name="Shape 2587">
            <a:extLst>
              <a:ext uri="{FF2B5EF4-FFF2-40B4-BE49-F238E27FC236}">
                <a16:creationId xmlns:a16="http://schemas.microsoft.com/office/drawing/2014/main" xmlns="" id="{9E7BCE49-B4FC-4CF2-A064-62DF16D87D48}"/>
              </a:ext>
            </a:extLst>
          </p:cNvPr>
          <p:cNvSpPr/>
          <p:nvPr/>
        </p:nvSpPr>
        <p:spPr>
          <a:xfrm>
            <a:off x="6623490" y="4245632"/>
            <a:ext cx="426044" cy="42604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2281" y="19846"/>
                </a:moveTo>
                <a:lnTo>
                  <a:pt x="9413" y="12882"/>
                </a:lnTo>
                <a:lnTo>
                  <a:pt x="19655" y="2640"/>
                </a:lnTo>
                <a:cubicBezTo>
                  <a:pt x="19655" y="2640"/>
                  <a:pt x="12281" y="19846"/>
                  <a:pt x="12281" y="19846"/>
                </a:cubicBezTo>
                <a:close/>
                <a:moveTo>
                  <a:pt x="1755" y="9320"/>
                </a:moveTo>
                <a:lnTo>
                  <a:pt x="18960" y="1945"/>
                </a:lnTo>
                <a:lnTo>
                  <a:pt x="8719" y="12187"/>
                </a:lnTo>
                <a:cubicBezTo>
                  <a:pt x="8719" y="12187"/>
                  <a:pt x="1755" y="9320"/>
                  <a:pt x="1755" y="9320"/>
                </a:cubicBezTo>
                <a:close/>
                <a:moveTo>
                  <a:pt x="21600" y="491"/>
                </a:moveTo>
                <a:cubicBezTo>
                  <a:pt x="21600" y="220"/>
                  <a:pt x="21380" y="0"/>
                  <a:pt x="21109" y="0"/>
                </a:cubicBezTo>
                <a:cubicBezTo>
                  <a:pt x="21034" y="0"/>
                  <a:pt x="20964" y="20"/>
                  <a:pt x="20900" y="52"/>
                </a:cubicBezTo>
                <a:lnTo>
                  <a:pt x="20898" y="48"/>
                </a:lnTo>
                <a:lnTo>
                  <a:pt x="302" y="8875"/>
                </a:lnTo>
                <a:cubicBezTo>
                  <a:pt x="301" y="8875"/>
                  <a:pt x="299" y="8876"/>
                  <a:pt x="297" y="8877"/>
                </a:cubicBezTo>
                <a:lnTo>
                  <a:pt x="280" y="8885"/>
                </a:lnTo>
                <a:lnTo>
                  <a:pt x="281" y="8887"/>
                </a:lnTo>
                <a:cubicBezTo>
                  <a:pt x="116" y="8967"/>
                  <a:pt x="0" y="9132"/>
                  <a:pt x="0" y="9327"/>
                </a:cubicBezTo>
                <a:cubicBezTo>
                  <a:pt x="0" y="9550"/>
                  <a:pt x="151" y="9731"/>
                  <a:pt x="355" y="9791"/>
                </a:cubicBezTo>
                <a:lnTo>
                  <a:pt x="353" y="9799"/>
                </a:lnTo>
                <a:lnTo>
                  <a:pt x="8462" y="13138"/>
                </a:lnTo>
                <a:lnTo>
                  <a:pt x="11801" y="21248"/>
                </a:lnTo>
                <a:lnTo>
                  <a:pt x="11809" y="21245"/>
                </a:lnTo>
                <a:cubicBezTo>
                  <a:pt x="11869" y="21449"/>
                  <a:pt x="12050" y="21600"/>
                  <a:pt x="12273" y="21600"/>
                </a:cubicBezTo>
                <a:cubicBezTo>
                  <a:pt x="12468" y="21600"/>
                  <a:pt x="12634" y="21484"/>
                  <a:pt x="12713" y="21319"/>
                </a:cubicBezTo>
                <a:lnTo>
                  <a:pt x="12716" y="21320"/>
                </a:lnTo>
                <a:lnTo>
                  <a:pt x="12723" y="21303"/>
                </a:lnTo>
                <a:cubicBezTo>
                  <a:pt x="12724" y="21301"/>
                  <a:pt x="12725" y="21300"/>
                  <a:pt x="12725" y="21298"/>
                </a:cubicBezTo>
                <a:lnTo>
                  <a:pt x="21553" y="702"/>
                </a:lnTo>
                <a:lnTo>
                  <a:pt x="21547" y="699"/>
                </a:lnTo>
                <a:cubicBezTo>
                  <a:pt x="21578" y="636"/>
                  <a:pt x="21600" y="567"/>
                  <a:pt x="21600" y="491"/>
                </a:cubicBezTo>
                <a:moveTo>
                  <a:pt x="7855" y="16200"/>
                </a:moveTo>
                <a:cubicBezTo>
                  <a:pt x="7719" y="16200"/>
                  <a:pt x="7596" y="16255"/>
                  <a:pt x="7507" y="16344"/>
                </a:cubicBezTo>
                <a:lnTo>
                  <a:pt x="6035" y="17817"/>
                </a:lnTo>
                <a:cubicBezTo>
                  <a:pt x="5946" y="17905"/>
                  <a:pt x="5891" y="18029"/>
                  <a:pt x="5891" y="18164"/>
                </a:cubicBezTo>
                <a:cubicBezTo>
                  <a:pt x="5891" y="18435"/>
                  <a:pt x="6111" y="18655"/>
                  <a:pt x="6382" y="18655"/>
                </a:cubicBezTo>
                <a:cubicBezTo>
                  <a:pt x="6517" y="18655"/>
                  <a:pt x="6640" y="18600"/>
                  <a:pt x="6729" y="18511"/>
                </a:cubicBezTo>
                <a:lnTo>
                  <a:pt x="8202" y="17038"/>
                </a:lnTo>
                <a:cubicBezTo>
                  <a:pt x="8291" y="16950"/>
                  <a:pt x="8345" y="16827"/>
                  <a:pt x="8345" y="16691"/>
                </a:cubicBezTo>
                <a:cubicBezTo>
                  <a:pt x="8345" y="16420"/>
                  <a:pt x="8126" y="16200"/>
                  <a:pt x="7855" y="16200"/>
                </a:cubicBezTo>
                <a:moveTo>
                  <a:pt x="7855" y="14237"/>
                </a:moveTo>
                <a:cubicBezTo>
                  <a:pt x="7855" y="13966"/>
                  <a:pt x="7635" y="13745"/>
                  <a:pt x="7364" y="13745"/>
                </a:cubicBezTo>
                <a:cubicBezTo>
                  <a:pt x="7228" y="13745"/>
                  <a:pt x="7105" y="13801"/>
                  <a:pt x="7017" y="13889"/>
                </a:cubicBezTo>
                <a:lnTo>
                  <a:pt x="2107" y="18798"/>
                </a:lnTo>
                <a:cubicBezTo>
                  <a:pt x="2019" y="18888"/>
                  <a:pt x="1964" y="19011"/>
                  <a:pt x="1964" y="19145"/>
                </a:cubicBezTo>
                <a:cubicBezTo>
                  <a:pt x="1964" y="19417"/>
                  <a:pt x="2184" y="19636"/>
                  <a:pt x="2455" y="19636"/>
                </a:cubicBezTo>
                <a:cubicBezTo>
                  <a:pt x="2590" y="19636"/>
                  <a:pt x="2713" y="19582"/>
                  <a:pt x="2802" y="19493"/>
                </a:cubicBezTo>
                <a:lnTo>
                  <a:pt x="7711" y="14583"/>
                </a:lnTo>
                <a:cubicBezTo>
                  <a:pt x="7800" y="14495"/>
                  <a:pt x="7855" y="14372"/>
                  <a:pt x="7855" y="14237"/>
                </a:cubicBezTo>
                <a:moveTo>
                  <a:pt x="4765" y="14583"/>
                </a:moveTo>
                <a:lnTo>
                  <a:pt x="5256" y="14093"/>
                </a:lnTo>
                <a:cubicBezTo>
                  <a:pt x="5345" y="14004"/>
                  <a:pt x="5400" y="13881"/>
                  <a:pt x="5400" y="13745"/>
                </a:cubicBezTo>
                <a:cubicBezTo>
                  <a:pt x="5400" y="13475"/>
                  <a:pt x="5180" y="13255"/>
                  <a:pt x="4909" y="13255"/>
                </a:cubicBezTo>
                <a:cubicBezTo>
                  <a:pt x="4774" y="13255"/>
                  <a:pt x="4651" y="13310"/>
                  <a:pt x="4562" y="13398"/>
                </a:cubicBezTo>
                <a:lnTo>
                  <a:pt x="4071" y="13889"/>
                </a:lnTo>
                <a:cubicBezTo>
                  <a:pt x="3982" y="13979"/>
                  <a:pt x="3927" y="14101"/>
                  <a:pt x="3927" y="14237"/>
                </a:cubicBezTo>
                <a:cubicBezTo>
                  <a:pt x="3927" y="14507"/>
                  <a:pt x="4147" y="14727"/>
                  <a:pt x="4418" y="14727"/>
                </a:cubicBezTo>
                <a:cubicBezTo>
                  <a:pt x="4554" y="14727"/>
                  <a:pt x="4676" y="14673"/>
                  <a:pt x="4765" y="14583"/>
                </a:cubicBezTo>
              </a:path>
            </a:pathLst>
          </a:custGeom>
          <a:solidFill>
            <a:schemeClr val="tx2">
              <a:lumMod val="90000"/>
              <a:lumOff val="10000"/>
            </a:schemeClr>
          </a:solidFill>
          <a:ln w="12700">
            <a:noFill/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>
                  <a:lumMod val="50000"/>
                </a:srgbClr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Agency FB" panose="020B0503020202020204" pitchFamily="34" charset="0"/>
              <a:ea typeface="微软雅黑" panose="020B0503020204020204" pitchFamily="34" charset="-122"/>
              <a:cs typeface="+mn-ea"/>
              <a:sym typeface="Agency FB" panose="020B0503020202020204" pitchFamily="34" charset="0"/>
            </a:endParaRPr>
          </a:p>
        </p:txBody>
      </p:sp>
      <p:sp>
        <p:nvSpPr>
          <p:cNvPr id="61" name="Shape 2618">
            <a:extLst>
              <a:ext uri="{FF2B5EF4-FFF2-40B4-BE49-F238E27FC236}">
                <a16:creationId xmlns:a16="http://schemas.microsoft.com/office/drawing/2014/main" xmlns="" id="{72755D69-C147-4329-8842-9C87A1485D6C}"/>
              </a:ext>
            </a:extLst>
          </p:cNvPr>
          <p:cNvSpPr/>
          <p:nvPr/>
        </p:nvSpPr>
        <p:spPr>
          <a:xfrm>
            <a:off x="6652817" y="3301170"/>
            <a:ext cx="426003" cy="42606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278" h="21600" extrusionOk="0">
                <a:moveTo>
                  <a:pt x="2560" y="18308"/>
                </a:moveTo>
                <a:cubicBezTo>
                  <a:pt x="2472" y="18397"/>
                  <a:pt x="2418" y="18520"/>
                  <a:pt x="2418" y="18655"/>
                </a:cubicBezTo>
                <a:cubicBezTo>
                  <a:pt x="2418" y="18926"/>
                  <a:pt x="2635" y="19146"/>
                  <a:pt x="2902" y="19146"/>
                </a:cubicBezTo>
                <a:cubicBezTo>
                  <a:pt x="3169" y="19146"/>
                  <a:pt x="3385" y="18926"/>
                  <a:pt x="3385" y="18655"/>
                </a:cubicBezTo>
                <a:cubicBezTo>
                  <a:pt x="3385" y="18384"/>
                  <a:pt x="3169" y="18164"/>
                  <a:pt x="2902" y="18164"/>
                </a:cubicBezTo>
                <a:cubicBezTo>
                  <a:pt x="2768" y="18164"/>
                  <a:pt x="2647" y="18219"/>
                  <a:pt x="2560" y="18308"/>
                </a:cubicBezTo>
                <a:moveTo>
                  <a:pt x="20499" y="4279"/>
                </a:moveTo>
                <a:lnTo>
                  <a:pt x="20091" y="4692"/>
                </a:lnTo>
                <a:lnTo>
                  <a:pt x="20088" y="4688"/>
                </a:lnTo>
                <a:lnTo>
                  <a:pt x="17670" y="7143"/>
                </a:lnTo>
                <a:lnTo>
                  <a:pt x="17664" y="7137"/>
                </a:lnTo>
                <a:cubicBezTo>
                  <a:pt x="17227" y="7580"/>
                  <a:pt x="16624" y="7853"/>
                  <a:pt x="15958" y="7853"/>
                </a:cubicBezTo>
                <a:cubicBezTo>
                  <a:pt x="14624" y="7853"/>
                  <a:pt x="13543" y="6755"/>
                  <a:pt x="13543" y="5401"/>
                </a:cubicBezTo>
                <a:cubicBezTo>
                  <a:pt x="13543" y="4725"/>
                  <a:pt x="13813" y="4113"/>
                  <a:pt x="14248" y="3670"/>
                </a:cubicBezTo>
                <a:lnTo>
                  <a:pt x="13563" y="2975"/>
                </a:lnTo>
                <a:cubicBezTo>
                  <a:pt x="12951" y="3596"/>
                  <a:pt x="12571" y="4452"/>
                  <a:pt x="12571" y="5401"/>
                </a:cubicBezTo>
                <a:cubicBezTo>
                  <a:pt x="12571" y="7300"/>
                  <a:pt x="14087" y="8840"/>
                  <a:pt x="15958" y="8840"/>
                </a:cubicBezTo>
                <a:cubicBezTo>
                  <a:pt x="16893" y="8840"/>
                  <a:pt x="17737" y="8454"/>
                  <a:pt x="18348" y="7832"/>
                </a:cubicBezTo>
                <a:lnTo>
                  <a:pt x="18353" y="7837"/>
                </a:lnTo>
                <a:lnTo>
                  <a:pt x="20152" y="6011"/>
                </a:lnTo>
                <a:cubicBezTo>
                  <a:pt x="20516" y="7368"/>
                  <a:pt x="20343" y="8670"/>
                  <a:pt x="19540" y="9505"/>
                </a:cubicBezTo>
                <a:lnTo>
                  <a:pt x="16947" y="12198"/>
                </a:lnTo>
                <a:cubicBezTo>
                  <a:pt x="16605" y="12553"/>
                  <a:pt x="16104" y="12766"/>
                  <a:pt x="15610" y="12766"/>
                </a:cubicBezTo>
                <a:cubicBezTo>
                  <a:pt x="15590" y="12765"/>
                  <a:pt x="13953" y="12652"/>
                  <a:pt x="12318" y="11611"/>
                </a:cubicBezTo>
                <a:lnTo>
                  <a:pt x="12314" y="11620"/>
                </a:lnTo>
                <a:cubicBezTo>
                  <a:pt x="12239" y="11572"/>
                  <a:pt x="12155" y="11537"/>
                  <a:pt x="12060" y="11537"/>
                </a:cubicBezTo>
                <a:cubicBezTo>
                  <a:pt x="11897" y="11537"/>
                  <a:pt x="11759" y="11625"/>
                  <a:pt x="11671" y="11753"/>
                </a:cubicBezTo>
                <a:lnTo>
                  <a:pt x="11654" y="11742"/>
                </a:lnTo>
                <a:lnTo>
                  <a:pt x="4270" y="20043"/>
                </a:lnTo>
                <a:cubicBezTo>
                  <a:pt x="3919" y="20399"/>
                  <a:pt x="3436" y="20618"/>
                  <a:pt x="2902" y="20618"/>
                </a:cubicBezTo>
                <a:cubicBezTo>
                  <a:pt x="1833" y="20618"/>
                  <a:pt x="967" y="19740"/>
                  <a:pt x="967" y="18655"/>
                </a:cubicBezTo>
                <a:cubicBezTo>
                  <a:pt x="967" y="18113"/>
                  <a:pt x="1184" y="17622"/>
                  <a:pt x="1534" y="17267"/>
                </a:cubicBezTo>
                <a:lnTo>
                  <a:pt x="9684" y="9801"/>
                </a:lnTo>
                <a:lnTo>
                  <a:pt x="9671" y="9786"/>
                </a:lnTo>
                <a:cubicBezTo>
                  <a:pt x="9796" y="9698"/>
                  <a:pt x="9884" y="9557"/>
                  <a:pt x="9884" y="9389"/>
                </a:cubicBezTo>
                <a:cubicBezTo>
                  <a:pt x="9884" y="9283"/>
                  <a:pt x="9844" y="9190"/>
                  <a:pt x="9787" y="9110"/>
                </a:cubicBezTo>
                <a:lnTo>
                  <a:pt x="9790" y="9107"/>
                </a:lnTo>
                <a:cubicBezTo>
                  <a:pt x="8390" y="7219"/>
                  <a:pt x="8340" y="5816"/>
                  <a:pt x="9546" y="4488"/>
                </a:cubicBezTo>
                <a:lnTo>
                  <a:pt x="12130" y="1805"/>
                </a:lnTo>
                <a:cubicBezTo>
                  <a:pt x="12785" y="1125"/>
                  <a:pt x="13641" y="982"/>
                  <a:pt x="14244" y="982"/>
                </a:cubicBezTo>
                <a:lnTo>
                  <a:pt x="14246" y="982"/>
                </a:lnTo>
                <a:cubicBezTo>
                  <a:pt x="14611" y="982"/>
                  <a:pt x="14988" y="1037"/>
                  <a:pt x="15366" y="1136"/>
                </a:cubicBezTo>
                <a:lnTo>
                  <a:pt x="13559" y="2970"/>
                </a:lnTo>
                <a:lnTo>
                  <a:pt x="14243" y="3664"/>
                </a:lnTo>
                <a:lnTo>
                  <a:pt x="16661" y="1210"/>
                </a:lnTo>
                <a:lnTo>
                  <a:pt x="16657" y="1206"/>
                </a:lnTo>
                <a:lnTo>
                  <a:pt x="17082" y="775"/>
                </a:lnTo>
                <a:cubicBezTo>
                  <a:pt x="16139" y="269"/>
                  <a:pt x="15160" y="0"/>
                  <a:pt x="14246" y="0"/>
                </a:cubicBezTo>
                <a:lnTo>
                  <a:pt x="14244" y="0"/>
                </a:lnTo>
                <a:cubicBezTo>
                  <a:pt x="13167" y="0"/>
                  <a:pt x="12182" y="361"/>
                  <a:pt x="11460" y="1111"/>
                </a:cubicBezTo>
                <a:lnTo>
                  <a:pt x="8867" y="3804"/>
                </a:lnTo>
                <a:cubicBezTo>
                  <a:pt x="7163" y="5672"/>
                  <a:pt x="7613" y="7584"/>
                  <a:pt x="8769" y="9315"/>
                </a:cubicBezTo>
                <a:lnTo>
                  <a:pt x="850" y="16572"/>
                </a:lnTo>
                <a:cubicBezTo>
                  <a:pt x="325" y="17106"/>
                  <a:pt x="0" y="17842"/>
                  <a:pt x="0" y="18655"/>
                </a:cubicBezTo>
                <a:cubicBezTo>
                  <a:pt x="0" y="20282"/>
                  <a:pt x="1299" y="21600"/>
                  <a:pt x="2902" y="21600"/>
                </a:cubicBezTo>
                <a:cubicBezTo>
                  <a:pt x="3703" y="21600"/>
                  <a:pt x="4429" y="21271"/>
                  <a:pt x="4954" y="20738"/>
                </a:cubicBezTo>
                <a:lnTo>
                  <a:pt x="12160" y="12652"/>
                </a:lnTo>
                <a:cubicBezTo>
                  <a:pt x="13800" y="13590"/>
                  <a:pt x="15363" y="13747"/>
                  <a:pt x="15606" y="13747"/>
                </a:cubicBezTo>
                <a:cubicBezTo>
                  <a:pt x="16313" y="13747"/>
                  <a:pt x="17067" y="13463"/>
                  <a:pt x="17617" y="12892"/>
                </a:cubicBezTo>
                <a:lnTo>
                  <a:pt x="20209" y="10198"/>
                </a:lnTo>
                <a:cubicBezTo>
                  <a:pt x="21560" y="8795"/>
                  <a:pt x="21600" y="6433"/>
                  <a:pt x="20499" y="4279"/>
                </a:cubicBezTo>
              </a:path>
            </a:pathLst>
          </a:custGeom>
          <a:solidFill>
            <a:schemeClr val="tx2">
              <a:lumMod val="90000"/>
              <a:lumOff val="10000"/>
            </a:schemeClr>
          </a:solidFill>
          <a:ln w="12700">
            <a:noFill/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>
                  <a:lumMod val="50000"/>
                </a:srgbClr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Agency FB" panose="020B0503020202020204" pitchFamily="34" charset="0"/>
              <a:ea typeface="微软雅黑" panose="020B0503020204020204" pitchFamily="34" charset="-122"/>
              <a:cs typeface="+mn-ea"/>
              <a:sym typeface="Agency FB" panose="020B0503020202020204" pitchFamily="34" charset="0"/>
            </a:endParaRPr>
          </a:p>
        </p:txBody>
      </p:sp>
      <p:sp>
        <p:nvSpPr>
          <p:cNvPr id="62" name="Shape 2619">
            <a:extLst>
              <a:ext uri="{FF2B5EF4-FFF2-40B4-BE49-F238E27FC236}">
                <a16:creationId xmlns:a16="http://schemas.microsoft.com/office/drawing/2014/main" xmlns="" id="{296666EA-9195-430E-8D69-ECC809472CC6}"/>
              </a:ext>
            </a:extLst>
          </p:cNvPr>
          <p:cNvSpPr/>
          <p:nvPr/>
        </p:nvSpPr>
        <p:spPr>
          <a:xfrm>
            <a:off x="6629277" y="2356731"/>
            <a:ext cx="426044" cy="42604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583" extrusionOk="0">
                <a:moveTo>
                  <a:pt x="12364" y="11941"/>
                </a:moveTo>
                <a:lnTo>
                  <a:pt x="13062" y="14033"/>
                </a:lnTo>
                <a:lnTo>
                  <a:pt x="11365" y="12790"/>
                </a:lnTo>
                <a:lnTo>
                  <a:pt x="10785" y="12365"/>
                </a:lnTo>
                <a:lnTo>
                  <a:pt x="10205" y="12790"/>
                </a:lnTo>
                <a:lnTo>
                  <a:pt x="8508" y="14033"/>
                </a:lnTo>
                <a:lnTo>
                  <a:pt x="9206" y="11941"/>
                </a:lnTo>
                <a:lnTo>
                  <a:pt x="9426" y="11282"/>
                </a:lnTo>
                <a:lnTo>
                  <a:pt x="8877" y="10856"/>
                </a:lnTo>
                <a:lnTo>
                  <a:pt x="7511" y="9794"/>
                </a:lnTo>
                <a:lnTo>
                  <a:pt x="9790" y="9794"/>
                </a:lnTo>
                <a:lnTo>
                  <a:pt x="10030" y="9160"/>
                </a:lnTo>
                <a:lnTo>
                  <a:pt x="10785" y="7162"/>
                </a:lnTo>
                <a:lnTo>
                  <a:pt x="11540" y="9160"/>
                </a:lnTo>
                <a:lnTo>
                  <a:pt x="11779" y="9794"/>
                </a:lnTo>
                <a:lnTo>
                  <a:pt x="14059" y="9794"/>
                </a:lnTo>
                <a:lnTo>
                  <a:pt x="12692" y="10856"/>
                </a:lnTo>
                <a:lnTo>
                  <a:pt x="12144" y="11282"/>
                </a:lnTo>
                <a:cubicBezTo>
                  <a:pt x="12144" y="11282"/>
                  <a:pt x="12364" y="11941"/>
                  <a:pt x="12364" y="11941"/>
                </a:cubicBezTo>
                <a:close/>
                <a:moveTo>
                  <a:pt x="12458" y="8813"/>
                </a:moveTo>
                <a:lnTo>
                  <a:pt x="10785" y="4384"/>
                </a:lnTo>
                <a:lnTo>
                  <a:pt x="9111" y="8813"/>
                </a:lnTo>
                <a:lnTo>
                  <a:pt x="4649" y="8813"/>
                </a:lnTo>
                <a:lnTo>
                  <a:pt x="8275" y="11631"/>
                </a:lnTo>
                <a:lnTo>
                  <a:pt x="6601" y="16647"/>
                </a:lnTo>
                <a:lnTo>
                  <a:pt x="10785" y="13582"/>
                </a:lnTo>
                <a:lnTo>
                  <a:pt x="14969" y="16647"/>
                </a:lnTo>
                <a:lnTo>
                  <a:pt x="13295" y="11631"/>
                </a:lnTo>
                <a:lnTo>
                  <a:pt x="16921" y="8813"/>
                </a:lnTo>
                <a:cubicBezTo>
                  <a:pt x="16921" y="8813"/>
                  <a:pt x="12458" y="8813"/>
                  <a:pt x="12458" y="8813"/>
                </a:cubicBezTo>
                <a:close/>
                <a:moveTo>
                  <a:pt x="10800" y="20592"/>
                </a:moveTo>
                <a:cubicBezTo>
                  <a:pt x="9796" y="20381"/>
                  <a:pt x="982" y="17399"/>
                  <a:pt x="982" y="12263"/>
                </a:cubicBezTo>
                <a:cubicBezTo>
                  <a:pt x="982" y="7469"/>
                  <a:pt x="2322" y="2919"/>
                  <a:pt x="2778" y="1179"/>
                </a:cubicBezTo>
                <a:cubicBezTo>
                  <a:pt x="4022" y="1719"/>
                  <a:pt x="7232" y="2943"/>
                  <a:pt x="10800" y="2943"/>
                </a:cubicBezTo>
                <a:cubicBezTo>
                  <a:pt x="14368" y="2943"/>
                  <a:pt x="17579" y="1719"/>
                  <a:pt x="18823" y="1179"/>
                </a:cubicBezTo>
                <a:cubicBezTo>
                  <a:pt x="19278" y="2918"/>
                  <a:pt x="20618" y="7466"/>
                  <a:pt x="20618" y="12263"/>
                </a:cubicBezTo>
                <a:cubicBezTo>
                  <a:pt x="20618" y="17393"/>
                  <a:pt x="11803" y="20381"/>
                  <a:pt x="10800" y="20592"/>
                </a:cubicBezTo>
                <a:moveTo>
                  <a:pt x="19618" y="356"/>
                </a:moveTo>
                <a:cubicBezTo>
                  <a:pt x="19577" y="216"/>
                  <a:pt x="19477" y="101"/>
                  <a:pt x="19343" y="42"/>
                </a:cubicBezTo>
                <a:cubicBezTo>
                  <a:pt x="19210" y="-17"/>
                  <a:pt x="19057" y="-13"/>
                  <a:pt x="18926" y="52"/>
                </a:cubicBezTo>
                <a:cubicBezTo>
                  <a:pt x="18888" y="71"/>
                  <a:pt x="15053" y="1962"/>
                  <a:pt x="10800" y="1962"/>
                </a:cubicBezTo>
                <a:cubicBezTo>
                  <a:pt x="6556" y="1962"/>
                  <a:pt x="2712" y="71"/>
                  <a:pt x="2674" y="52"/>
                </a:cubicBezTo>
                <a:cubicBezTo>
                  <a:pt x="2543" y="-13"/>
                  <a:pt x="2391" y="-17"/>
                  <a:pt x="2257" y="42"/>
                </a:cubicBezTo>
                <a:cubicBezTo>
                  <a:pt x="2124" y="101"/>
                  <a:pt x="2023" y="216"/>
                  <a:pt x="1983" y="356"/>
                </a:cubicBezTo>
                <a:cubicBezTo>
                  <a:pt x="1963" y="426"/>
                  <a:pt x="0" y="6376"/>
                  <a:pt x="0" y="12263"/>
                </a:cubicBezTo>
                <a:cubicBezTo>
                  <a:pt x="0" y="18484"/>
                  <a:pt x="10271" y="21491"/>
                  <a:pt x="10708" y="21575"/>
                </a:cubicBezTo>
                <a:cubicBezTo>
                  <a:pt x="10739" y="21580"/>
                  <a:pt x="10770" y="21583"/>
                  <a:pt x="10800" y="21583"/>
                </a:cubicBezTo>
                <a:cubicBezTo>
                  <a:pt x="10831" y="21583"/>
                  <a:pt x="10862" y="21580"/>
                  <a:pt x="10892" y="21575"/>
                </a:cubicBezTo>
                <a:cubicBezTo>
                  <a:pt x="11329" y="21491"/>
                  <a:pt x="21600" y="18484"/>
                  <a:pt x="21600" y="12263"/>
                </a:cubicBezTo>
                <a:cubicBezTo>
                  <a:pt x="21600" y="6376"/>
                  <a:pt x="19637" y="426"/>
                  <a:pt x="19618" y="356"/>
                </a:cubicBezTo>
              </a:path>
            </a:pathLst>
          </a:custGeom>
          <a:solidFill>
            <a:schemeClr val="tx2">
              <a:lumMod val="90000"/>
              <a:lumOff val="10000"/>
            </a:schemeClr>
          </a:solidFill>
          <a:ln w="12700">
            <a:noFill/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8CCBC8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Agency FB" panose="020B0503020202020204" pitchFamily="34" charset="0"/>
              <a:ea typeface="微软雅黑" panose="020B0503020204020204" pitchFamily="34" charset="-122"/>
              <a:cs typeface="+mn-ea"/>
              <a:sym typeface="Agency FB" panose="020B0503020202020204" pitchFamily="34" charset="0"/>
            </a:endParaRPr>
          </a:p>
        </p:txBody>
      </p:sp>
      <p:sp>
        <p:nvSpPr>
          <p:cNvPr id="63" name="Shape 2587">
            <a:extLst>
              <a:ext uri="{FF2B5EF4-FFF2-40B4-BE49-F238E27FC236}">
                <a16:creationId xmlns:a16="http://schemas.microsoft.com/office/drawing/2014/main" xmlns="" id="{BE6BC992-412A-47AD-960A-674EBFD81291}"/>
              </a:ext>
            </a:extLst>
          </p:cNvPr>
          <p:cNvSpPr/>
          <p:nvPr/>
        </p:nvSpPr>
        <p:spPr>
          <a:xfrm>
            <a:off x="4552626" y="3581643"/>
            <a:ext cx="426044" cy="42604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2281" y="19846"/>
                </a:moveTo>
                <a:lnTo>
                  <a:pt x="9413" y="12882"/>
                </a:lnTo>
                <a:lnTo>
                  <a:pt x="19655" y="2640"/>
                </a:lnTo>
                <a:cubicBezTo>
                  <a:pt x="19655" y="2640"/>
                  <a:pt x="12281" y="19846"/>
                  <a:pt x="12281" y="19846"/>
                </a:cubicBezTo>
                <a:close/>
                <a:moveTo>
                  <a:pt x="1755" y="9320"/>
                </a:moveTo>
                <a:lnTo>
                  <a:pt x="18960" y="1945"/>
                </a:lnTo>
                <a:lnTo>
                  <a:pt x="8719" y="12187"/>
                </a:lnTo>
                <a:cubicBezTo>
                  <a:pt x="8719" y="12187"/>
                  <a:pt x="1755" y="9320"/>
                  <a:pt x="1755" y="9320"/>
                </a:cubicBezTo>
                <a:close/>
                <a:moveTo>
                  <a:pt x="21600" y="491"/>
                </a:moveTo>
                <a:cubicBezTo>
                  <a:pt x="21600" y="220"/>
                  <a:pt x="21380" y="0"/>
                  <a:pt x="21109" y="0"/>
                </a:cubicBezTo>
                <a:cubicBezTo>
                  <a:pt x="21034" y="0"/>
                  <a:pt x="20964" y="20"/>
                  <a:pt x="20900" y="52"/>
                </a:cubicBezTo>
                <a:lnTo>
                  <a:pt x="20898" y="48"/>
                </a:lnTo>
                <a:lnTo>
                  <a:pt x="302" y="8875"/>
                </a:lnTo>
                <a:cubicBezTo>
                  <a:pt x="301" y="8875"/>
                  <a:pt x="299" y="8876"/>
                  <a:pt x="297" y="8877"/>
                </a:cubicBezTo>
                <a:lnTo>
                  <a:pt x="280" y="8885"/>
                </a:lnTo>
                <a:lnTo>
                  <a:pt x="281" y="8887"/>
                </a:lnTo>
                <a:cubicBezTo>
                  <a:pt x="116" y="8967"/>
                  <a:pt x="0" y="9132"/>
                  <a:pt x="0" y="9327"/>
                </a:cubicBezTo>
                <a:cubicBezTo>
                  <a:pt x="0" y="9550"/>
                  <a:pt x="151" y="9731"/>
                  <a:pt x="355" y="9791"/>
                </a:cubicBezTo>
                <a:lnTo>
                  <a:pt x="353" y="9799"/>
                </a:lnTo>
                <a:lnTo>
                  <a:pt x="8462" y="13138"/>
                </a:lnTo>
                <a:lnTo>
                  <a:pt x="11801" y="21248"/>
                </a:lnTo>
                <a:lnTo>
                  <a:pt x="11809" y="21245"/>
                </a:lnTo>
                <a:cubicBezTo>
                  <a:pt x="11869" y="21449"/>
                  <a:pt x="12050" y="21600"/>
                  <a:pt x="12273" y="21600"/>
                </a:cubicBezTo>
                <a:cubicBezTo>
                  <a:pt x="12468" y="21600"/>
                  <a:pt x="12634" y="21484"/>
                  <a:pt x="12713" y="21319"/>
                </a:cubicBezTo>
                <a:lnTo>
                  <a:pt x="12716" y="21320"/>
                </a:lnTo>
                <a:lnTo>
                  <a:pt x="12723" y="21303"/>
                </a:lnTo>
                <a:cubicBezTo>
                  <a:pt x="12724" y="21301"/>
                  <a:pt x="12725" y="21300"/>
                  <a:pt x="12725" y="21298"/>
                </a:cubicBezTo>
                <a:lnTo>
                  <a:pt x="21553" y="702"/>
                </a:lnTo>
                <a:lnTo>
                  <a:pt x="21547" y="699"/>
                </a:lnTo>
                <a:cubicBezTo>
                  <a:pt x="21578" y="636"/>
                  <a:pt x="21600" y="567"/>
                  <a:pt x="21600" y="491"/>
                </a:cubicBezTo>
                <a:moveTo>
                  <a:pt x="7855" y="16200"/>
                </a:moveTo>
                <a:cubicBezTo>
                  <a:pt x="7719" y="16200"/>
                  <a:pt x="7596" y="16255"/>
                  <a:pt x="7507" y="16344"/>
                </a:cubicBezTo>
                <a:lnTo>
                  <a:pt x="6035" y="17817"/>
                </a:lnTo>
                <a:cubicBezTo>
                  <a:pt x="5946" y="17905"/>
                  <a:pt x="5891" y="18029"/>
                  <a:pt x="5891" y="18164"/>
                </a:cubicBezTo>
                <a:cubicBezTo>
                  <a:pt x="5891" y="18435"/>
                  <a:pt x="6111" y="18655"/>
                  <a:pt x="6382" y="18655"/>
                </a:cubicBezTo>
                <a:cubicBezTo>
                  <a:pt x="6517" y="18655"/>
                  <a:pt x="6640" y="18600"/>
                  <a:pt x="6729" y="18511"/>
                </a:cubicBezTo>
                <a:lnTo>
                  <a:pt x="8202" y="17038"/>
                </a:lnTo>
                <a:cubicBezTo>
                  <a:pt x="8291" y="16950"/>
                  <a:pt x="8345" y="16827"/>
                  <a:pt x="8345" y="16691"/>
                </a:cubicBezTo>
                <a:cubicBezTo>
                  <a:pt x="8345" y="16420"/>
                  <a:pt x="8126" y="16200"/>
                  <a:pt x="7855" y="16200"/>
                </a:cubicBezTo>
                <a:moveTo>
                  <a:pt x="7855" y="14237"/>
                </a:moveTo>
                <a:cubicBezTo>
                  <a:pt x="7855" y="13966"/>
                  <a:pt x="7635" y="13745"/>
                  <a:pt x="7364" y="13745"/>
                </a:cubicBezTo>
                <a:cubicBezTo>
                  <a:pt x="7228" y="13745"/>
                  <a:pt x="7105" y="13801"/>
                  <a:pt x="7017" y="13889"/>
                </a:cubicBezTo>
                <a:lnTo>
                  <a:pt x="2107" y="18798"/>
                </a:lnTo>
                <a:cubicBezTo>
                  <a:pt x="2019" y="18888"/>
                  <a:pt x="1964" y="19011"/>
                  <a:pt x="1964" y="19145"/>
                </a:cubicBezTo>
                <a:cubicBezTo>
                  <a:pt x="1964" y="19417"/>
                  <a:pt x="2184" y="19636"/>
                  <a:pt x="2455" y="19636"/>
                </a:cubicBezTo>
                <a:cubicBezTo>
                  <a:pt x="2590" y="19636"/>
                  <a:pt x="2713" y="19582"/>
                  <a:pt x="2802" y="19493"/>
                </a:cubicBezTo>
                <a:lnTo>
                  <a:pt x="7711" y="14583"/>
                </a:lnTo>
                <a:cubicBezTo>
                  <a:pt x="7800" y="14495"/>
                  <a:pt x="7855" y="14372"/>
                  <a:pt x="7855" y="14237"/>
                </a:cubicBezTo>
                <a:moveTo>
                  <a:pt x="4765" y="14583"/>
                </a:moveTo>
                <a:lnTo>
                  <a:pt x="5256" y="14093"/>
                </a:lnTo>
                <a:cubicBezTo>
                  <a:pt x="5345" y="14004"/>
                  <a:pt x="5400" y="13881"/>
                  <a:pt x="5400" y="13745"/>
                </a:cubicBezTo>
                <a:cubicBezTo>
                  <a:pt x="5400" y="13475"/>
                  <a:pt x="5180" y="13255"/>
                  <a:pt x="4909" y="13255"/>
                </a:cubicBezTo>
                <a:cubicBezTo>
                  <a:pt x="4774" y="13255"/>
                  <a:pt x="4651" y="13310"/>
                  <a:pt x="4562" y="13398"/>
                </a:cubicBezTo>
                <a:lnTo>
                  <a:pt x="4071" y="13889"/>
                </a:lnTo>
                <a:cubicBezTo>
                  <a:pt x="3982" y="13979"/>
                  <a:pt x="3927" y="14101"/>
                  <a:pt x="3927" y="14237"/>
                </a:cubicBezTo>
                <a:cubicBezTo>
                  <a:pt x="3927" y="14507"/>
                  <a:pt x="4147" y="14727"/>
                  <a:pt x="4418" y="14727"/>
                </a:cubicBezTo>
                <a:cubicBezTo>
                  <a:pt x="4554" y="14727"/>
                  <a:pt x="4676" y="14673"/>
                  <a:pt x="4765" y="14583"/>
                </a:cubicBezTo>
              </a:path>
            </a:pathLst>
          </a:custGeom>
          <a:solidFill>
            <a:schemeClr val="bg1"/>
          </a:solidFill>
          <a:ln w="12700">
            <a:noFill/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>
                  <a:lumMod val="50000"/>
                </a:srgbClr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Agency FB" panose="020B0503020202020204" pitchFamily="34" charset="0"/>
              <a:ea typeface="微软雅黑" panose="020B0503020204020204" pitchFamily="34" charset="-122"/>
              <a:cs typeface="+mn-ea"/>
              <a:sym typeface="Agency FB" panose="020B0503020202020204" pitchFamily="34" charset="0"/>
            </a:endParaRPr>
          </a:p>
        </p:txBody>
      </p:sp>
      <p:sp>
        <p:nvSpPr>
          <p:cNvPr id="64" name="Shape 2618">
            <a:extLst>
              <a:ext uri="{FF2B5EF4-FFF2-40B4-BE49-F238E27FC236}">
                <a16:creationId xmlns:a16="http://schemas.microsoft.com/office/drawing/2014/main" xmlns="" id="{D502F202-34E5-498A-861B-77AF3EDF8E12}"/>
              </a:ext>
            </a:extLst>
          </p:cNvPr>
          <p:cNvSpPr/>
          <p:nvPr/>
        </p:nvSpPr>
        <p:spPr>
          <a:xfrm>
            <a:off x="2489316" y="3862738"/>
            <a:ext cx="426003" cy="42606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278" h="21600" extrusionOk="0">
                <a:moveTo>
                  <a:pt x="2560" y="18308"/>
                </a:moveTo>
                <a:cubicBezTo>
                  <a:pt x="2472" y="18397"/>
                  <a:pt x="2418" y="18520"/>
                  <a:pt x="2418" y="18655"/>
                </a:cubicBezTo>
                <a:cubicBezTo>
                  <a:pt x="2418" y="18926"/>
                  <a:pt x="2635" y="19146"/>
                  <a:pt x="2902" y="19146"/>
                </a:cubicBezTo>
                <a:cubicBezTo>
                  <a:pt x="3169" y="19146"/>
                  <a:pt x="3385" y="18926"/>
                  <a:pt x="3385" y="18655"/>
                </a:cubicBezTo>
                <a:cubicBezTo>
                  <a:pt x="3385" y="18384"/>
                  <a:pt x="3169" y="18164"/>
                  <a:pt x="2902" y="18164"/>
                </a:cubicBezTo>
                <a:cubicBezTo>
                  <a:pt x="2768" y="18164"/>
                  <a:pt x="2647" y="18219"/>
                  <a:pt x="2560" y="18308"/>
                </a:cubicBezTo>
                <a:moveTo>
                  <a:pt x="20499" y="4279"/>
                </a:moveTo>
                <a:lnTo>
                  <a:pt x="20091" y="4692"/>
                </a:lnTo>
                <a:lnTo>
                  <a:pt x="20088" y="4688"/>
                </a:lnTo>
                <a:lnTo>
                  <a:pt x="17670" y="7143"/>
                </a:lnTo>
                <a:lnTo>
                  <a:pt x="17664" y="7137"/>
                </a:lnTo>
                <a:cubicBezTo>
                  <a:pt x="17227" y="7580"/>
                  <a:pt x="16624" y="7853"/>
                  <a:pt x="15958" y="7853"/>
                </a:cubicBezTo>
                <a:cubicBezTo>
                  <a:pt x="14624" y="7853"/>
                  <a:pt x="13543" y="6755"/>
                  <a:pt x="13543" y="5401"/>
                </a:cubicBezTo>
                <a:cubicBezTo>
                  <a:pt x="13543" y="4725"/>
                  <a:pt x="13813" y="4113"/>
                  <a:pt x="14248" y="3670"/>
                </a:cubicBezTo>
                <a:lnTo>
                  <a:pt x="13563" y="2975"/>
                </a:lnTo>
                <a:cubicBezTo>
                  <a:pt x="12951" y="3596"/>
                  <a:pt x="12571" y="4452"/>
                  <a:pt x="12571" y="5401"/>
                </a:cubicBezTo>
                <a:cubicBezTo>
                  <a:pt x="12571" y="7300"/>
                  <a:pt x="14087" y="8840"/>
                  <a:pt x="15958" y="8840"/>
                </a:cubicBezTo>
                <a:cubicBezTo>
                  <a:pt x="16893" y="8840"/>
                  <a:pt x="17737" y="8454"/>
                  <a:pt x="18348" y="7832"/>
                </a:cubicBezTo>
                <a:lnTo>
                  <a:pt x="18353" y="7837"/>
                </a:lnTo>
                <a:lnTo>
                  <a:pt x="20152" y="6011"/>
                </a:lnTo>
                <a:cubicBezTo>
                  <a:pt x="20516" y="7368"/>
                  <a:pt x="20343" y="8670"/>
                  <a:pt x="19540" y="9505"/>
                </a:cubicBezTo>
                <a:lnTo>
                  <a:pt x="16947" y="12198"/>
                </a:lnTo>
                <a:cubicBezTo>
                  <a:pt x="16605" y="12553"/>
                  <a:pt x="16104" y="12766"/>
                  <a:pt x="15610" y="12766"/>
                </a:cubicBezTo>
                <a:cubicBezTo>
                  <a:pt x="15590" y="12765"/>
                  <a:pt x="13953" y="12652"/>
                  <a:pt x="12318" y="11611"/>
                </a:cubicBezTo>
                <a:lnTo>
                  <a:pt x="12314" y="11620"/>
                </a:lnTo>
                <a:cubicBezTo>
                  <a:pt x="12239" y="11572"/>
                  <a:pt x="12155" y="11537"/>
                  <a:pt x="12060" y="11537"/>
                </a:cubicBezTo>
                <a:cubicBezTo>
                  <a:pt x="11897" y="11537"/>
                  <a:pt x="11759" y="11625"/>
                  <a:pt x="11671" y="11753"/>
                </a:cubicBezTo>
                <a:lnTo>
                  <a:pt x="11654" y="11742"/>
                </a:lnTo>
                <a:lnTo>
                  <a:pt x="4270" y="20043"/>
                </a:lnTo>
                <a:cubicBezTo>
                  <a:pt x="3919" y="20399"/>
                  <a:pt x="3436" y="20618"/>
                  <a:pt x="2902" y="20618"/>
                </a:cubicBezTo>
                <a:cubicBezTo>
                  <a:pt x="1833" y="20618"/>
                  <a:pt x="967" y="19740"/>
                  <a:pt x="967" y="18655"/>
                </a:cubicBezTo>
                <a:cubicBezTo>
                  <a:pt x="967" y="18113"/>
                  <a:pt x="1184" y="17622"/>
                  <a:pt x="1534" y="17267"/>
                </a:cubicBezTo>
                <a:lnTo>
                  <a:pt x="9684" y="9801"/>
                </a:lnTo>
                <a:lnTo>
                  <a:pt x="9671" y="9786"/>
                </a:lnTo>
                <a:cubicBezTo>
                  <a:pt x="9796" y="9698"/>
                  <a:pt x="9884" y="9557"/>
                  <a:pt x="9884" y="9389"/>
                </a:cubicBezTo>
                <a:cubicBezTo>
                  <a:pt x="9884" y="9283"/>
                  <a:pt x="9844" y="9190"/>
                  <a:pt x="9787" y="9110"/>
                </a:cubicBezTo>
                <a:lnTo>
                  <a:pt x="9790" y="9107"/>
                </a:lnTo>
                <a:cubicBezTo>
                  <a:pt x="8390" y="7219"/>
                  <a:pt x="8340" y="5816"/>
                  <a:pt x="9546" y="4488"/>
                </a:cubicBezTo>
                <a:lnTo>
                  <a:pt x="12130" y="1805"/>
                </a:lnTo>
                <a:cubicBezTo>
                  <a:pt x="12785" y="1125"/>
                  <a:pt x="13641" y="982"/>
                  <a:pt x="14244" y="982"/>
                </a:cubicBezTo>
                <a:lnTo>
                  <a:pt x="14246" y="982"/>
                </a:lnTo>
                <a:cubicBezTo>
                  <a:pt x="14611" y="982"/>
                  <a:pt x="14988" y="1037"/>
                  <a:pt x="15366" y="1136"/>
                </a:cubicBezTo>
                <a:lnTo>
                  <a:pt x="13559" y="2970"/>
                </a:lnTo>
                <a:lnTo>
                  <a:pt x="14243" y="3664"/>
                </a:lnTo>
                <a:lnTo>
                  <a:pt x="16661" y="1210"/>
                </a:lnTo>
                <a:lnTo>
                  <a:pt x="16657" y="1206"/>
                </a:lnTo>
                <a:lnTo>
                  <a:pt x="17082" y="775"/>
                </a:lnTo>
                <a:cubicBezTo>
                  <a:pt x="16139" y="269"/>
                  <a:pt x="15160" y="0"/>
                  <a:pt x="14246" y="0"/>
                </a:cubicBezTo>
                <a:lnTo>
                  <a:pt x="14244" y="0"/>
                </a:lnTo>
                <a:cubicBezTo>
                  <a:pt x="13167" y="0"/>
                  <a:pt x="12182" y="361"/>
                  <a:pt x="11460" y="1111"/>
                </a:cubicBezTo>
                <a:lnTo>
                  <a:pt x="8867" y="3804"/>
                </a:lnTo>
                <a:cubicBezTo>
                  <a:pt x="7163" y="5672"/>
                  <a:pt x="7613" y="7584"/>
                  <a:pt x="8769" y="9315"/>
                </a:cubicBezTo>
                <a:lnTo>
                  <a:pt x="850" y="16572"/>
                </a:lnTo>
                <a:cubicBezTo>
                  <a:pt x="325" y="17106"/>
                  <a:pt x="0" y="17842"/>
                  <a:pt x="0" y="18655"/>
                </a:cubicBezTo>
                <a:cubicBezTo>
                  <a:pt x="0" y="20282"/>
                  <a:pt x="1299" y="21600"/>
                  <a:pt x="2902" y="21600"/>
                </a:cubicBezTo>
                <a:cubicBezTo>
                  <a:pt x="3703" y="21600"/>
                  <a:pt x="4429" y="21271"/>
                  <a:pt x="4954" y="20738"/>
                </a:cubicBezTo>
                <a:lnTo>
                  <a:pt x="12160" y="12652"/>
                </a:lnTo>
                <a:cubicBezTo>
                  <a:pt x="13800" y="13590"/>
                  <a:pt x="15363" y="13747"/>
                  <a:pt x="15606" y="13747"/>
                </a:cubicBezTo>
                <a:cubicBezTo>
                  <a:pt x="16313" y="13747"/>
                  <a:pt x="17067" y="13463"/>
                  <a:pt x="17617" y="12892"/>
                </a:cubicBezTo>
                <a:lnTo>
                  <a:pt x="20209" y="10198"/>
                </a:lnTo>
                <a:cubicBezTo>
                  <a:pt x="21560" y="8795"/>
                  <a:pt x="21600" y="6433"/>
                  <a:pt x="20499" y="4279"/>
                </a:cubicBezTo>
              </a:path>
            </a:pathLst>
          </a:custGeom>
          <a:solidFill>
            <a:schemeClr val="bg1"/>
          </a:solidFill>
          <a:ln w="12700">
            <a:noFill/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>
                  <a:lumMod val="50000"/>
                </a:srgbClr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Agency FB" panose="020B0503020202020204" pitchFamily="34" charset="0"/>
              <a:ea typeface="微软雅黑" panose="020B0503020204020204" pitchFamily="34" charset="-122"/>
              <a:cs typeface="+mn-ea"/>
              <a:sym typeface="Agency FB" panose="020B0503020202020204" pitchFamily="34" charset="0"/>
            </a:endParaRPr>
          </a:p>
        </p:txBody>
      </p:sp>
      <p:sp>
        <p:nvSpPr>
          <p:cNvPr id="65" name="Shape 2619">
            <a:extLst>
              <a:ext uri="{FF2B5EF4-FFF2-40B4-BE49-F238E27FC236}">
                <a16:creationId xmlns:a16="http://schemas.microsoft.com/office/drawing/2014/main" xmlns="" id="{93729ECE-0EEE-4BCC-85BE-6342E1FFEDA4}"/>
              </a:ext>
            </a:extLst>
          </p:cNvPr>
          <p:cNvSpPr/>
          <p:nvPr/>
        </p:nvSpPr>
        <p:spPr>
          <a:xfrm>
            <a:off x="3687533" y="2107530"/>
            <a:ext cx="426044" cy="42604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583" extrusionOk="0">
                <a:moveTo>
                  <a:pt x="12364" y="11941"/>
                </a:moveTo>
                <a:lnTo>
                  <a:pt x="13062" y="14033"/>
                </a:lnTo>
                <a:lnTo>
                  <a:pt x="11365" y="12790"/>
                </a:lnTo>
                <a:lnTo>
                  <a:pt x="10785" y="12365"/>
                </a:lnTo>
                <a:lnTo>
                  <a:pt x="10205" y="12790"/>
                </a:lnTo>
                <a:lnTo>
                  <a:pt x="8508" y="14033"/>
                </a:lnTo>
                <a:lnTo>
                  <a:pt x="9206" y="11941"/>
                </a:lnTo>
                <a:lnTo>
                  <a:pt x="9426" y="11282"/>
                </a:lnTo>
                <a:lnTo>
                  <a:pt x="8877" y="10856"/>
                </a:lnTo>
                <a:lnTo>
                  <a:pt x="7511" y="9794"/>
                </a:lnTo>
                <a:lnTo>
                  <a:pt x="9790" y="9794"/>
                </a:lnTo>
                <a:lnTo>
                  <a:pt x="10030" y="9160"/>
                </a:lnTo>
                <a:lnTo>
                  <a:pt x="10785" y="7162"/>
                </a:lnTo>
                <a:lnTo>
                  <a:pt x="11540" y="9160"/>
                </a:lnTo>
                <a:lnTo>
                  <a:pt x="11779" y="9794"/>
                </a:lnTo>
                <a:lnTo>
                  <a:pt x="14059" y="9794"/>
                </a:lnTo>
                <a:lnTo>
                  <a:pt x="12692" y="10856"/>
                </a:lnTo>
                <a:lnTo>
                  <a:pt x="12144" y="11282"/>
                </a:lnTo>
                <a:cubicBezTo>
                  <a:pt x="12144" y="11282"/>
                  <a:pt x="12364" y="11941"/>
                  <a:pt x="12364" y="11941"/>
                </a:cubicBezTo>
                <a:close/>
                <a:moveTo>
                  <a:pt x="12458" y="8813"/>
                </a:moveTo>
                <a:lnTo>
                  <a:pt x="10785" y="4384"/>
                </a:lnTo>
                <a:lnTo>
                  <a:pt x="9111" y="8813"/>
                </a:lnTo>
                <a:lnTo>
                  <a:pt x="4649" y="8813"/>
                </a:lnTo>
                <a:lnTo>
                  <a:pt x="8275" y="11631"/>
                </a:lnTo>
                <a:lnTo>
                  <a:pt x="6601" y="16647"/>
                </a:lnTo>
                <a:lnTo>
                  <a:pt x="10785" y="13582"/>
                </a:lnTo>
                <a:lnTo>
                  <a:pt x="14969" y="16647"/>
                </a:lnTo>
                <a:lnTo>
                  <a:pt x="13295" y="11631"/>
                </a:lnTo>
                <a:lnTo>
                  <a:pt x="16921" y="8813"/>
                </a:lnTo>
                <a:cubicBezTo>
                  <a:pt x="16921" y="8813"/>
                  <a:pt x="12458" y="8813"/>
                  <a:pt x="12458" y="8813"/>
                </a:cubicBezTo>
                <a:close/>
                <a:moveTo>
                  <a:pt x="10800" y="20592"/>
                </a:moveTo>
                <a:cubicBezTo>
                  <a:pt x="9796" y="20381"/>
                  <a:pt x="982" y="17399"/>
                  <a:pt x="982" y="12263"/>
                </a:cubicBezTo>
                <a:cubicBezTo>
                  <a:pt x="982" y="7469"/>
                  <a:pt x="2322" y="2919"/>
                  <a:pt x="2778" y="1179"/>
                </a:cubicBezTo>
                <a:cubicBezTo>
                  <a:pt x="4022" y="1719"/>
                  <a:pt x="7232" y="2943"/>
                  <a:pt x="10800" y="2943"/>
                </a:cubicBezTo>
                <a:cubicBezTo>
                  <a:pt x="14368" y="2943"/>
                  <a:pt x="17579" y="1719"/>
                  <a:pt x="18823" y="1179"/>
                </a:cubicBezTo>
                <a:cubicBezTo>
                  <a:pt x="19278" y="2918"/>
                  <a:pt x="20618" y="7466"/>
                  <a:pt x="20618" y="12263"/>
                </a:cubicBezTo>
                <a:cubicBezTo>
                  <a:pt x="20618" y="17393"/>
                  <a:pt x="11803" y="20381"/>
                  <a:pt x="10800" y="20592"/>
                </a:cubicBezTo>
                <a:moveTo>
                  <a:pt x="19618" y="356"/>
                </a:moveTo>
                <a:cubicBezTo>
                  <a:pt x="19577" y="216"/>
                  <a:pt x="19477" y="101"/>
                  <a:pt x="19343" y="42"/>
                </a:cubicBezTo>
                <a:cubicBezTo>
                  <a:pt x="19210" y="-17"/>
                  <a:pt x="19057" y="-13"/>
                  <a:pt x="18926" y="52"/>
                </a:cubicBezTo>
                <a:cubicBezTo>
                  <a:pt x="18888" y="71"/>
                  <a:pt x="15053" y="1962"/>
                  <a:pt x="10800" y="1962"/>
                </a:cubicBezTo>
                <a:cubicBezTo>
                  <a:pt x="6556" y="1962"/>
                  <a:pt x="2712" y="71"/>
                  <a:pt x="2674" y="52"/>
                </a:cubicBezTo>
                <a:cubicBezTo>
                  <a:pt x="2543" y="-13"/>
                  <a:pt x="2391" y="-17"/>
                  <a:pt x="2257" y="42"/>
                </a:cubicBezTo>
                <a:cubicBezTo>
                  <a:pt x="2124" y="101"/>
                  <a:pt x="2023" y="216"/>
                  <a:pt x="1983" y="356"/>
                </a:cubicBezTo>
                <a:cubicBezTo>
                  <a:pt x="1963" y="426"/>
                  <a:pt x="0" y="6376"/>
                  <a:pt x="0" y="12263"/>
                </a:cubicBezTo>
                <a:cubicBezTo>
                  <a:pt x="0" y="18484"/>
                  <a:pt x="10271" y="21491"/>
                  <a:pt x="10708" y="21575"/>
                </a:cubicBezTo>
                <a:cubicBezTo>
                  <a:pt x="10739" y="21580"/>
                  <a:pt x="10770" y="21583"/>
                  <a:pt x="10800" y="21583"/>
                </a:cubicBezTo>
                <a:cubicBezTo>
                  <a:pt x="10831" y="21583"/>
                  <a:pt x="10862" y="21580"/>
                  <a:pt x="10892" y="21575"/>
                </a:cubicBezTo>
                <a:cubicBezTo>
                  <a:pt x="11329" y="21491"/>
                  <a:pt x="21600" y="18484"/>
                  <a:pt x="21600" y="12263"/>
                </a:cubicBezTo>
                <a:cubicBezTo>
                  <a:pt x="21600" y="6376"/>
                  <a:pt x="19637" y="426"/>
                  <a:pt x="19618" y="356"/>
                </a:cubicBezTo>
              </a:path>
            </a:pathLst>
          </a:custGeom>
          <a:solidFill>
            <a:schemeClr val="bg1"/>
          </a:solidFill>
          <a:ln w="12700">
            <a:noFill/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8CCBC8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Agency FB" panose="020B0503020202020204" pitchFamily="34" charset="0"/>
              <a:ea typeface="微软雅黑" panose="020B0503020204020204" pitchFamily="34" charset="-122"/>
              <a:cs typeface="+mn-ea"/>
              <a:sym typeface="Agency FB" panose="020B05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860852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extLst>
              <a:ext uri="{FF2B5EF4-FFF2-40B4-BE49-F238E27FC236}">
                <a16:creationId xmlns:a16="http://schemas.microsoft.com/office/drawing/2014/main" xmlns="" id="{5330880E-4E15-4FCE-8993-AF2E9CC7480E}"/>
              </a:ext>
            </a:extLst>
          </p:cNvPr>
          <p:cNvSpPr/>
          <p:nvPr/>
        </p:nvSpPr>
        <p:spPr>
          <a:xfrm>
            <a:off x="748788" y="189407"/>
            <a:ext cx="418576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spc="600" dirty="0">
                <a:solidFill>
                  <a:srgbClr val="845A2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点击此处添加详细标题内容</a:t>
            </a:r>
          </a:p>
        </p:txBody>
      </p:sp>
      <p:sp>
        <p:nvSpPr>
          <p:cNvPr id="26" name="Freeform 57">
            <a:extLst>
              <a:ext uri="{FF2B5EF4-FFF2-40B4-BE49-F238E27FC236}">
                <a16:creationId xmlns:a16="http://schemas.microsoft.com/office/drawing/2014/main" xmlns="" id="{FABC24F1-E5E6-4C00-8BDC-B7CE059AED15}"/>
              </a:ext>
            </a:extLst>
          </p:cNvPr>
          <p:cNvSpPr>
            <a:spLocks/>
          </p:cNvSpPr>
          <p:nvPr/>
        </p:nvSpPr>
        <p:spPr bwMode="auto">
          <a:xfrm rot="5400000">
            <a:off x="3531813" y="2755877"/>
            <a:ext cx="675699" cy="694297"/>
          </a:xfrm>
          <a:custGeom>
            <a:avLst/>
            <a:gdLst>
              <a:gd name="T0" fmla="*/ 34 w 161"/>
              <a:gd name="T1" fmla="*/ 0 h 166"/>
              <a:gd name="T2" fmla="*/ 40 w 161"/>
              <a:gd name="T3" fmla="*/ 16 h 166"/>
              <a:gd name="T4" fmla="*/ 40 w 161"/>
              <a:gd name="T5" fmla="*/ 16 h 166"/>
              <a:gd name="T6" fmla="*/ 33 w 161"/>
              <a:gd name="T7" fmla="*/ 33 h 166"/>
              <a:gd name="T8" fmla="*/ 16 w 161"/>
              <a:gd name="T9" fmla="*/ 40 h 166"/>
              <a:gd name="T10" fmla="*/ 0 w 161"/>
              <a:gd name="T11" fmla="*/ 34 h 166"/>
              <a:gd name="T12" fmla="*/ 1 w 161"/>
              <a:gd name="T13" fmla="*/ 35 h 166"/>
              <a:gd name="T14" fmla="*/ 2 w 161"/>
              <a:gd name="T15" fmla="*/ 36 h 166"/>
              <a:gd name="T16" fmla="*/ 2 w 161"/>
              <a:gd name="T17" fmla="*/ 36 h 166"/>
              <a:gd name="T18" fmla="*/ 61 w 161"/>
              <a:gd name="T19" fmla="*/ 166 h 166"/>
              <a:gd name="T20" fmla="*/ 94 w 161"/>
              <a:gd name="T21" fmla="*/ 93 h 166"/>
              <a:gd name="T22" fmla="*/ 161 w 161"/>
              <a:gd name="T23" fmla="*/ 61 h 166"/>
              <a:gd name="T24" fmla="*/ 37 w 161"/>
              <a:gd name="T25" fmla="*/ 3 h 166"/>
              <a:gd name="T26" fmla="*/ 35 w 161"/>
              <a:gd name="T27" fmla="*/ 1 h 166"/>
              <a:gd name="T28" fmla="*/ 34 w 161"/>
              <a:gd name="T29" fmla="*/ 0 h 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61" h="166">
                <a:moveTo>
                  <a:pt x="34" y="0"/>
                </a:moveTo>
                <a:cubicBezTo>
                  <a:pt x="38" y="5"/>
                  <a:pt x="40" y="10"/>
                  <a:pt x="40" y="16"/>
                </a:cubicBezTo>
                <a:cubicBezTo>
                  <a:pt x="40" y="16"/>
                  <a:pt x="40" y="16"/>
                  <a:pt x="40" y="16"/>
                </a:cubicBezTo>
                <a:cubicBezTo>
                  <a:pt x="40" y="23"/>
                  <a:pt x="38" y="29"/>
                  <a:pt x="33" y="33"/>
                </a:cubicBezTo>
                <a:cubicBezTo>
                  <a:pt x="28" y="38"/>
                  <a:pt x="22" y="40"/>
                  <a:pt x="16" y="40"/>
                </a:cubicBezTo>
                <a:cubicBezTo>
                  <a:pt x="10" y="40"/>
                  <a:pt x="5" y="38"/>
                  <a:pt x="0" y="34"/>
                </a:cubicBezTo>
                <a:cubicBezTo>
                  <a:pt x="0" y="34"/>
                  <a:pt x="0" y="35"/>
                  <a:pt x="1" y="35"/>
                </a:cubicBezTo>
                <a:cubicBezTo>
                  <a:pt x="2" y="36"/>
                  <a:pt x="2" y="36"/>
                  <a:pt x="2" y="36"/>
                </a:cubicBezTo>
                <a:cubicBezTo>
                  <a:pt x="2" y="36"/>
                  <a:pt x="2" y="36"/>
                  <a:pt x="2" y="36"/>
                </a:cubicBezTo>
                <a:cubicBezTo>
                  <a:pt x="51" y="85"/>
                  <a:pt x="60" y="155"/>
                  <a:pt x="61" y="166"/>
                </a:cubicBezTo>
                <a:cubicBezTo>
                  <a:pt x="64" y="139"/>
                  <a:pt x="74" y="114"/>
                  <a:pt x="94" y="93"/>
                </a:cubicBezTo>
                <a:cubicBezTo>
                  <a:pt x="113" y="75"/>
                  <a:pt x="137" y="64"/>
                  <a:pt x="161" y="61"/>
                </a:cubicBezTo>
                <a:cubicBezTo>
                  <a:pt x="142" y="58"/>
                  <a:pt x="81" y="46"/>
                  <a:pt x="37" y="3"/>
                </a:cubicBezTo>
                <a:cubicBezTo>
                  <a:pt x="36" y="3"/>
                  <a:pt x="36" y="2"/>
                  <a:pt x="35" y="1"/>
                </a:cubicBezTo>
                <a:cubicBezTo>
                  <a:pt x="34" y="1"/>
                  <a:pt x="34" y="0"/>
                  <a:pt x="34" y="0"/>
                </a:cubicBezTo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75000"/>
                  <a:lumOff val="25000"/>
                </a:schemeClr>
              </a:solidFill>
              <a:effectLst/>
              <a:uLnTx/>
              <a:uFillTx/>
              <a:latin typeface="Agency FB" panose="020B0503020202020204" pitchFamily="34" charset="0"/>
              <a:ea typeface="微软雅黑" panose="020B0503020204020204" pitchFamily="34" charset="-122"/>
              <a:cs typeface="+mn-ea"/>
              <a:sym typeface="Agency FB" panose="020B0503020202020204" pitchFamily="34" charset="0"/>
            </a:endParaRPr>
          </a:p>
        </p:txBody>
      </p:sp>
      <p:sp>
        <p:nvSpPr>
          <p:cNvPr id="27" name="Freeform 58">
            <a:extLst>
              <a:ext uri="{FF2B5EF4-FFF2-40B4-BE49-F238E27FC236}">
                <a16:creationId xmlns:a16="http://schemas.microsoft.com/office/drawing/2014/main" xmlns="" id="{556CD974-A8FE-4F7C-A5A6-A1B7F36BDDA4}"/>
              </a:ext>
            </a:extLst>
          </p:cNvPr>
          <p:cNvSpPr>
            <a:spLocks/>
          </p:cNvSpPr>
          <p:nvPr/>
        </p:nvSpPr>
        <p:spPr bwMode="auto">
          <a:xfrm rot="5400000">
            <a:off x="4043236" y="2734179"/>
            <a:ext cx="204569" cy="192171"/>
          </a:xfrm>
          <a:custGeom>
            <a:avLst/>
            <a:gdLst>
              <a:gd name="T0" fmla="*/ 27 w 49"/>
              <a:gd name="T1" fmla="*/ 0 h 46"/>
              <a:gd name="T2" fmla="*/ 26 w 49"/>
              <a:gd name="T3" fmla="*/ 0 h 46"/>
              <a:gd name="T4" fmla="*/ 10 w 49"/>
              <a:gd name="T5" fmla="*/ 7 h 46"/>
              <a:gd name="T6" fmla="*/ 9 w 49"/>
              <a:gd name="T7" fmla="*/ 40 h 46"/>
              <a:gd name="T8" fmla="*/ 25 w 49"/>
              <a:gd name="T9" fmla="*/ 46 h 46"/>
              <a:gd name="T10" fmla="*/ 42 w 49"/>
              <a:gd name="T11" fmla="*/ 39 h 46"/>
              <a:gd name="T12" fmla="*/ 49 w 49"/>
              <a:gd name="T13" fmla="*/ 22 h 46"/>
              <a:gd name="T14" fmla="*/ 49 w 49"/>
              <a:gd name="T15" fmla="*/ 22 h 46"/>
              <a:gd name="T16" fmla="*/ 43 w 49"/>
              <a:gd name="T17" fmla="*/ 6 h 46"/>
              <a:gd name="T18" fmla="*/ 27 w 49"/>
              <a:gd name="T19" fmla="*/ 0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9" h="46">
                <a:moveTo>
                  <a:pt x="27" y="0"/>
                </a:moveTo>
                <a:cubicBezTo>
                  <a:pt x="26" y="0"/>
                  <a:pt x="26" y="0"/>
                  <a:pt x="26" y="0"/>
                </a:cubicBezTo>
                <a:cubicBezTo>
                  <a:pt x="20" y="0"/>
                  <a:pt x="14" y="2"/>
                  <a:pt x="10" y="7"/>
                </a:cubicBezTo>
                <a:cubicBezTo>
                  <a:pt x="1" y="16"/>
                  <a:pt x="0" y="31"/>
                  <a:pt x="9" y="40"/>
                </a:cubicBezTo>
                <a:cubicBezTo>
                  <a:pt x="14" y="44"/>
                  <a:pt x="19" y="46"/>
                  <a:pt x="25" y="46"/>
                </a:cubicBezTo>
                <a:cubicBezTo>
                  <a:pt x="31" y="46"/>
                  <a:pt x="37" y="44"/>
                  <a:pt x="42" y="39"/>
                </a:cubicBezTo>
                <a:cubicBezTo>
                  <a:pt x="47" y="35"/>
                  <a:pt x="49" y="29"/>
                  <a:pt x="49" y="22"/>
                </a:cubicBezTo>
                <a:cubicBezTo>
                  <a:pt x="49" y="22"/>
                  <a:pt x="49" y="22"/>
                  <a:pt x="49" y="22"/>
                </a:cubicBezTo>
                <a:cubicBezTo>
                  <a:pt x="49" y="16"/>
                  <a:pt x="47" y="11"/>
                  <a:pt x="43" y="6"/>
                </a:cubicBezTo>
                <a:cubicBezTo>
                  <a:pt x="38" y="2"/>
                  <a:pt x="33" y="0"/>
                  <a:pt x="27" y="0"/>
                </a:cubicBezTo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75000"/>
                  <a:lumOff val="25000"/>
                </a:schemeClr>
              </a:solidFill>
              <a:effectLst/>
              <a:uLnTx/>
              <a:uFillTx/>
              <a:latin typeface="Agency FB" panose="020B0503020202020204" pitchFamily="34" charset="0"/>
              <a:ea typeface="微软雅黑" panose="020B0503020204020204" pitchFamily="34" charset="-122"/>
              <a:cs typeface="+mn-ea"/>
              <a:sym typeface="Agency FB" panose="020B0503020202020204" pitchFamily="34" charset="0"/>
            </a:endParaRPr>
          </a:p>
        </p:txBody>
      </p:sp>
      <p:sp>
        <p:nvSpPr>
          <p:cNvPr id="28" name="Freeform 59">
            <a:extLst>
              <a:ext uri="{FF2B5EF4-FFF2-40B4-BE49-F238E27FC236}">
                <a16:creationId xmlns:a16="http://schemas.microsoft.com/office/drawing/2014/main" xmlns="" id="{2ACC23AC-A1ED-48F2-AA5E-5687F7DD3294}"/>
              </a:ext>
            </a:extLst>
          </p:cNvPr>
          <p:cNvSpPr>
            <a:spLocks/>
          </p:cNvSpPr>
          <p:nvPr/>
        </p:nvSpPr>
        <p:spPr bwMode="auto">
          <a:xfrm rot="5400000">
            <a:off x="2992493" y="3245602"/>
            <a:ext cx="536220" cy="505226"/>
          </a:xfrm>
          <a:custGeom>
            <a:avLst/>
            <a:gdLst>
              <a:gd name="T0" fmla="*/ 126 w 128"/>
              <a:gd name="T1" fmla="*/ 0 h 121"/>
              <a:gd name="T2" fmla="*/ 92 w 128"/>
              <a:gd name="T3" fmla="*/ 86 h 121"/>
              <a:gd name="T4" fmla="*/ 7 w 128"/>
              <a:gd name="T5" fmla="*/ 120 h 121"/>
              <a:gd name="T6" fmla="*/ 4 w 128"/>
              <a:gd name="T7" fmla="*/ 120 h 121"/>
              <a:gd name="T8" fmla="*/ 4 w 128"/>
              <a:gd name="T9" fmla="*/ 120 h 121"/>
              <a:gd name="T10" fmla="*/ 0 w 128"/>
              <a:gd name="T11" fmla="*/ 120 h 121"/>
              <a:gd name="T12" fmla="*/ 12 w 128"/>
              <a:gd name="T13" fmla="*/ 121 h 121"/>
              <a:gd name="T14" fmla="*/ 12 w 128"/>
              <a:gd name="T15" fmla="*/ 121 h 121"/>
              <a:gd name="T16" fmla="*/ 93 w 128"/>
              <a:gd name="T17" fmla="*/ 88 h 121"/>
              <a:gd name="T18" fmla="*/ 126 w 128"/>
              <a:gd name="T19" fmla="*/ 0 h 1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28" h="121">
                <a:moveTo>
                  <a:pt x="126" y="0"/>
                </a:moveTo>
                <a:cubicBezTo>
                  <a:pt x="127" y="31"/>
                  <a:pt x="116" y="63"/>
                  <a:pt x="92" y="86"/>
                </a:cubicBezTo>
                <a:cubicBezTo>
                  <a:pt x="69" y="110"/>
                  <a:pt x="39" y="120"/>
                  <a:pt x="7" y="120"/>
                </a:cubicBezTo>
                <a:cubicBezTo>
                  <a:pt x="6" y="120"/>
                  <a:pt x="5" y="120"/>
                  <a:pt x="4" y="120"/>
                </a:cubicBezTo>
                <a:cubicBezTo>
                  <a:pt x="4" y="120"/>
                  <a:pt x="4" y="120"/>
                  <a:pt x="4" y="120"/>
                </a:cubicBezTo>
                <a:cubicBezTo>
                  <a:pt x="4" y="120"/>
                  <a:pt x="2" y="120"/>
                  <a:pt x="0" y="120"/>
                </a:cubicBezTo>
                <a:cubicBezTo>
                  <a:pt x="4" y="121"/>
                  <a:pt x="8" y="121"/>
                  <a:pt x="12" y="121"/>
                </a:cubicBezTo>
                <a:cubicBezTo>
                  <a:pt x="12" y="121"/>
                  <a:pt x="12" y="121"/>
                  <a:pt x="12" y="121"/>
                </a:cubicBezTo>
                <a:cubicBezTo>
                  <a:pt x="41" y="121"/>
                  <a:pt x="70" y="110"/>
                  <a:pt x="93" y="88"/>
                </a:cubicBezTo>
                <a:cubicBezTo>
                  <a:pt x="117" y="63"/>
                  <a:pt x="128" y="31"/>
                  <a:pt x="126" y="0"/>
                </a:cubicBez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75000"/>
                  <a:lumOff val="25000"/>
                </a:schemeClr>
              </a:solidFill>
              <a:effectLst/>
              <a:uLnTx/>
              <a:uFillTx/>
              <a:latin typeface="Agency FB" panose="020B0503020202020204" pitchFamily="34" charset="0"/>
              <a:ea typeface="微软雅黑" panose="020B0503020204020204" pitchFamily="34" charset="-122"/>
              <a:cs typeface="+mn-ea"/>
              <a:sym typeface="Agency FB" panose="020B0503020202020204" pitchFamily="34" charset="0"/>
            </a:endParaRPr>
          </a:p>
        </p:txBody>
      </p:sp>
      <p:sp>
        <p:nvSpPr>
          <p:cNvPr id="29" name="Freeform 60">
            <a:extLst>
              <a:ext uri="{FF2B5EF4-FFF2-40B4-BE49-F238E27FC236}">
                <a16:creationId xmlns:a16="http://schemas.microsoft.com/office/drawing/2014/main" xmlns="" id="{67AADB85-94BD-43A2-8885-FEED629B0B54}"/>
              </a:ext>
            </a:extLst>
          </p:cNvPr>
          <p:cNvSpPr>
            <a:spLocks noEditPoints="1"/>
          </p:cNvSpPr>
          <p:nvPr/>
        </p:nvSpPr>
        <p:spPr bwMode="auto">
          <a:xfrm rot="5400000">
            <a:off x="2756929" y="2765174"/>
            <a:ext cx="1208819" cy="1208820"/>
          </a:xfrm>
          <a:custGeom>
            <a:avLst/>
            <a:gdLst>
              <a:gd name="T0" fmla="*/ 61 w 289"/>
              <a:gd name="T1" fmla="*/ 106 h 289"/>
              <a:gd name="T2" fmla="*/ 61 w 289"/>
              <a:gd name="T3" fmla="*/ 122 h 289"/>
              <a:gd name="T4" fmla="*/ 61 w 289"/>
              <a:gd name="T5" fmla="*/ 122 h 289"/>
              <a:gd name="T6" fmla="*/ 3 w 289"/>
              <a:gd name="T7" fmla="*/ 252 h 289"/>
              <a:gd name="T8" fmla="*/ 1 w 289"/>
              <a:gd name="T9" fmla="*/ 254 h 289"/>
              <a:gd name="T10" fmla="*/ 0 w 289"/>
              <a:gd name="T11" fmla="*/ 255 h 289"/>
              <a:gd name="T12" fmla="*/ 16 w 289"/>
              <a:gd name="T13" fmla="*/ 248 h 289"/>
              <a:gd name="T14" fmla="*/ 17 w 289"/>
              <a:gd name="T15" fmla="*/ 248 h 289"/>
              <a:gd name="T16" fmla="*/ 33 w 289"/>
              <a:gd name="T17" fmla="*/ 255 h 289"/>
              <a:gd name="T18" fmla="*/ 34 w 289"/>
              <a:gd name="T19" fmla="*/ 289 h 289"/>
              <a:gd name="T20" fmla="*/ 35 w 289"/>
              <a:gd name="T21" fmla="*/ 288 h 289"/>
              <a:gd name="T22" fmla="*/ 36 w 289"/>
              <a:gd name="T23" fmla="*/ 287 h 289"/>
              <a:gd name="T24" fmla="*/ 36 w 289"/>
              <a:gd name="T25" fmla="*/ 287 h 289"/>
              <a:gd name="T26" fmla="*/ 163 w 289"/>
              <a:gd name="T27" fmla="*/ 228 h 289"/>
              <a:gd name="T28" fmla="*/ 94 w 289"/>
              <a:gd name="T29" fmla="*/ 196 h 289"/>
              <a:gd name="T30" fmla="*/ 61 w 289"/>
              <a:gd name="T31" fmla="*/ 107 h 289"/>
              <a:gd name="T32" fmla="*/ 61 w 289"/>
              <a:gd name="T33" fmla="*/ 106 h 289"/>
              <a:gd name="T34" fmla="*/ 175 w 289"/>
              <a:gd name="T35" fmla="*/ 0 h 289"/>
              <a:gd name="T36" fmla="*/ 161 w 289"/>
              <a:gd name="T37" fmla="*/ 1 h 289"/>
              <a:gd name="T38" fmla="*/ 167 w 289"/>
              <a:gd name="T39" fmla="*/ 1 h 289"/>
              <a:gd name="T40" fmla="*/ 175 w 289"/>
              <a:gd name="T41" fmla="*/ 1 h 289"/>
              <a:gd name="T42" fmla="*/ 256 w 289"/>
              <a:gd name="T43" fmla="*/ 34 h 289"/>
              <a:gd name="T44" fmla="*/ 289 w 289"/>
              <a:gd name="T45" fmla="*/ 108 h 289"/>
              <a:gd name="T46" fmla="*/ 256 w 289"/>
              <a:gd name="T47" fmla="*/ 33 h 289"/>
              <a:gd name="T48" fmla="*/ 175 w 289"/>
              <a:gd name="T49" fmla="*/ 0 h 2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289" h="289">
                <a:moveTo>
                  <a:pt x="61" y="106"/>
                </a:moveTo>
                <a:cubicBezTo>
                  <a:pt x="61" y="111"/>
                  <a:pt x="61" y="117"/>
                  <a:pt x="61" y="122"/>
                </a:cubicBezTo>
                <a:cubicBezTo>
                  <a:pt x="61" y="122"/>
                  <a:pt x="61" y="122"/>
                  <a:pt x="61" y="122"/>
                </a:cubicBezTo>
                <a:cubicBezTo>
                  <a:pt x="61" y="122"/>
                  <a:pt x="55" y="199"/>
                  <a:pt x="3" y="252"/>
                </a:cubicBezTo>
                <a:cubicBezTo>
                  <a:pt x="2" y="253"/>
                  <a:pt x="2" y="253"/>
                  <a:pt x="1" y="254"/>
                </a:cubicBezTo>
                <a:cubicBezTo>
                  <a:pt x="0" y="254"/>
                  <a:pt x="0" y="254"/>
                  <a:pt x="0" y="255"/>
                </a:cubicBezTo>
                <a:cubicBezTo>
                  <a:pt x="5" y="251"/>
                  <a:pt x="10" y="248"/>
                  <a:pt x="16" y="248"/>
                </a:cubicBezTo>
                <a:cubicBezTo>
                  <a:pt x="17" y="248"/>
                  <a:pt x="17" y="248"/>
                  <a:pt x="17" y="248"/>
                </a:cubicBezTo>
                <a:cubicBezTo>
                  <a:pt x="23" y="248"/>
                  <a:pt x="29" y="251"/>
                  <a:pt x="33" y="255"/>
                </a:cubicBezTo>
                <a:cubicBezTo>
                  <a:pt x="42" y="265"/>
                  <a:pt x="43" y="279"/>
                  <a:pt x="34" y="289"/>
                </a:cubicBezTo>
                <a:cubicBezTo>
                  <a:pt x="34" y="288"/>
                  <a:pt x="35" y="288"/>
                  <a:pt x="35" y="288"/>
                </a:cubicBezTo>
                <a:cubicBezTo>
                  <a:pt x="36" y="287"/>
                  <a:pt x="36" y="287"/>
                  <a:pt x="36" y="287"/>
                </a:cubicBezTo>
                <a:cubicBezTo>
                  <a:pt x="36" y="287"/>
                  <a:pt x="36" y="287"/>
                  <a:pt x="36" y="287"/>
                </a:cubicBezTo>
                <a:cubicBezTo>
                  <a:pt x="82" y="241"/>
                  <a:pt x="146" y="230"/>
                  <a:pt x="163" y="228"/>
                </a:cubicBezTo>
                <a:cubicBezTo>
                  <a:pt x="138" y="226"/>
                  <a:pt x="113" y="215"/>
                  <a:pt x="94" y="196"/>
                </a:cubicBezTo>
                <a:cubicBezTo>
                  <a:pt x="70" y="171"/>
                  <a:pt x="59" y="139"/>
                  <a:pt x="61" y="107"/>
                </a:cubicBezTo>
                <a:cubicBezTo>
                  <a:pt x="61" y="107"/>
                  <a:pt x="61" y="106"/>
                  <a:pt x="61" y="106"/>
                </a:cubicBezTo>
                <a:moveTo>
                  <a:pt x="175" y="0"/>
                </a:moveTo>
                <a:cubicBezTo>
                  <a:pt x="170" y="0"/>
                  <a:pt x="166" y="0"/>
                  <a:pt x="161" y="1"/>
                </a:cubicBezTo>
                <a:cubicBezTo>
                  <a:pt x="164" y="1"/>
                  <a:pt x="166" y="1"/>
                  <a:pt x="167" y="1"/>
                </a:cubicBezTo>
                <a:cubicBezTo>
                  <a:pt x="170" y="1"/>
                  <a:pt x="172" y="1"/>
                  <a:pt x="175" y="1"/>
                </a:cubicBezTo>
                <a:cubicBezTo>
                  <a:pt x="204" y="1"/>
                  <a:pt x="233" y="12"/>
                  <a:pt x="256" y="34"/>
                </a:cubicBezTo>
                <a:cubicBezTo>
                  <a:pt x="276" y="55"/>
                  <a:pt x="287" y="81"/>
                  <a:pt x="289" y="108"/>
                </a:cubicBezTo>
                <a:cubicBezTo>
                  <a:pt x="287" y="80"/>
                  <a:pt x="276" y="54"/>
                  <a:pt x="256" y="33"/>
                </a:cubicBezTo>
                <a:cubicBezTo>
                  <a:pt x="233" y="11"/>
                  <a:pt x="204" y="0"/>
                  <a:pt x="175" y="0"/>
                </a:cubicBezTo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75000"/>
                  <a:lumOff val="25000"/>
                </a:schemeClr>
              </a:solidFill>
              <a:effectLst/>
              <a:uLnTx/>
              <a:uFillTx/>
              <a:latin typeface="Agency FB" panose="020B0503020202020204" pitchFamily="34" charset="0"/>
              <a:ea typeface="微软雅黑" panose="020B0503020204020204" pitchFamily="34" charset="-122"/>
              <a:cs typeface="+mn-ea"/>
              <a:sym typeface="Agency FB" panose="020B0503020202020204" pitchFamily="34" charset="0"/>
            </a:endParaRPr>
          </a:p>
        </p:txBody>
      </p:sp>
      <p:sp>
        <p:nvSpPr>
          <p:cNvPr id="30" name="Freeform 61">
            <a:extLst>
              <a:ext uri="{FF2B5EF4-FFF2-40B4-BE49-F238E27FC236}">
                <a16:creationId xmlns:a16="http://schemas.microsoft.com/office/drawing/2014/main" xmlns="" id="{983CC279-FE48-4BD9-9649-D424688D940A}"/>
              </a:ext>
            </a:extLst>
          </p:cNvPr>
          <p:cNvSpPr>
            <a:spLocks/>
          </p:cNvSpPr>
          <p:nvPr/>
        </p:nvSpPr>
        <p:spPr bwMode="auto">
          <a:xfrm rot="5400000">
            <a:off x="3004892" y="3022437"/>
            <a:ext cx="967055" cy="948459"/>
          </a:xfrm>
          <a:custGeom>
            <a:avLst/>
            <a:gdLst>
              <a:gd name="T0" fmla="*/ 102 w 231"/>
              <a:gd name="T1" fmla="*/ 0 h 227"/>
              <a:gd name="T2" fmla="*/ 35 w 231"/>
              <a:gd name="T3" fmla="*/ 32 h 227"/>
              <a:gd name="T4" fmla="*/ 2 w 231"/>
              <a:gd name="T5" fmla="*/ 105 h 227"/>
              <a:gd name="T6" fmla="*/ 2 w 231"/>
              <a:gd name="T7" fmla="*/ 106 h 227"/>
              <a:gd name="T8" fmla="*/ 35 w 231"/>
              <a:gd name="T9" fmla="*/ 195 h 227"/>
              <a:gd name="T10" fmla="*/ 104 w 231"/>
              <a:gd name="T11" fmla="*/ 227 h 227"/>
              <a:gd name="T12" fmla="*/ 108 w 231"/>
              <a:gd name="T13" fmla="*/ 227 h 227"/>
              <a:gd name="T14" fmla="*/ 108 w 231"/>
              <a:gd name="T15" fmla="*/ 227 h 227"/>
              <a:gd name="T16" fmla="*/ 111 w 231"/>
              <a:gd name="T17" fmla="*/ 227 h 227"/>
              <a:gd name="T18" fmla="*/ 196 w 231"/>
              <a:gd name="T19" fmla="*/ 193 h 227"/>
              <a:gd name="T20" fmla="*/ 230 w 231"/>
              <a:gd name="T21" fmla="*/ 107 h 227"/>
              <a:gd name="T22" fmla="*/ 197 w 231"/>
              <a:gd name="T23" fmla="*/ 33 h 227"/>
              <a:gd name="T24" fmla="*/ 116 w 231"/>
              <a:gd name="T25" fmla="*/ 0 h 227"/>
              <a:gd name="T26" fmla="*/ 108 w 231"/>
              <a:gd name="T27" fmla="*/ 0 h 227"/>
              <a:gd name="T28" fmla="*/ 102 w 231"/>
              <a:gd name="T29" fmla="*/ 0 h 2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231" h="227">
                <a:moveTo>
                  <a:pt x="102" y="0"/>
                </a:moveTo>
                <a:cubicBezTo>
                  <a:pt x="78" y="3"/>
                  <a:pt x="54" y="14"/>
                  <a:pt x="35" y="32"/>
                </a:cubicBezTo>
                <a:cubicBezTo>
                  <a:pt x="15" y="53"/>
                  <a:pt x="5" y="78"/>
                  <a:pt x="2" y="105"/>
                </a:cubicBezTo>
                <a:cubicBezTo>
                  <a:pt x="2" y="105"/>
                  <a:pt x="2" y="106"/>
                  <a:pt x="2" y="106"/>
                </a:cubicBezTo>
                <a:cubicBezTo>
                  <a:pt x="0" y="138"/>
                  <a:pt x="11" y="170"/>
                  <a:pt x="35" y="195"/>
                </a:cubicBezTo>
                <a:cubicBezTo>
                  <a:pt x="54" y="214"/>
                  <a:pt x="79" y="225"/>
                  <a:pt x="104" y="227"/>
                </a:cubicBezTo>
                <a:cubicBezTo>
                  <a:pt x="106" y="227"/>
                  <a:pt x="108" y="227"/>
                  <a:pt x="108" y="227"/>
                </a:cubicBezTo>
                <a:cubicBezTo>
                  <a:pt x="108" y="227"/>
                  <a:pt x="108" y="227"/>
                  <a:pt x="108" y="227"/>
                </a:cubicBezTo>
                <a:cubicBezTo>
                  <a:pt x="109" y="227"/>
                  <a:pt x="110" y="227"/>
                  <a:pt x="111" y="227"/>
                </a:cubicBezTo>
                <a:cubicBezTo>
                  <a:pt x="143" y="227"/>
                  <a:pt x="173" y="217"/>
                  <a:pt x="196" y="193"/>
                </a:cubicBezTo>
                <a:cubicBezTo>
                  <a:pt x="220" y="170"/>
                  <a:pt x="231" y="138"/>
                  <a:pt x="230" y="107"/>
                </a:cubicBezTo>
                <a:cubicBezTo>
                  <a:pt x="228" y="80"/>
                  <a:pt x="217" y="54"/>
                  <a:pt x="197" y="33"/>
                </a:cubicBezTo>
                <a:cubicBezTo>
                  <a:pt x="174" y="11"/>
                  <a:pt x="145" y="0"/>
                  <a:pt x="116" y="0"/>
                </a:cubicBezTo>
                <a:cubicBezTo>
                  <a:pt x="113" y="0"/>
                  <a:pt x="111" y="0"/>
                  <a:pt x="108" y="0"/>
                </a:cubicBezTo>
                <a:cubicBezTo>
                  <a:pt x="107" y="0"/>
                  <a:pt x="105" y="0"/>
                  <a:pt x="102" y="0"/>
                </a:cubicBezTo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75000"/>
                  <a:lumOff val="25000"/>
                </a:schemeClr>
              </a:solidFill>
              <a:effectLst/>
              <a:uLnTx/>
              <a:uFillTx/>
              <a:latin typeface="Agency FB" panose="020B0503020202020204" pitchFamily="34" charset="0"/>
              <a:ea typeface="微软雅黑" panose="020B0503020204020204" pitchFamily="34" charset="-122"/>
              <a:cs typeface="+mn-ea"/>
              <a:sym typeface="Agency FB" panose="020B0503020202020204" pitchFamily="34" charset="0"/>
            </a:endParaRPr>
          </a:p>
        </p:txBody>
      </p:sp>
      <p:sp>
        <p:nvSpPr>
          <p:cNvPr id="31" name="TextBox 27">
            <a:extLst>
              <a:ext uri="{FF2B5EF4-FFF2-40B4-BE49-F238E27FC236}">
                <a16:creationId xmlns:a16="http://schemas.microsoft.com/office/drawing/2014/main" xmlns="" id="{0832AB02-73FA-4BA2-AA63-5A22A556A532}"/>
              </a:ext>
            </a:extLst>
          </p:cNvPr>
          <p:cNvSpPr txBox="1"/>
          <p:nvPr/>
        </p:nvSpPr>
        <p:spPr>
          <a:xfrm>
            <a:off x="2612119" y="4143860"/>
            <a:ext cx="1752602" cy="3139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a-DK" sz="1600" i="0" u="none" strike="noStrike" kern="1200" cap="none" spc="0" normalizeH="0" baseline="0" noProof="0" dirty="0">
                <a:ln>
                  <a:noFill/>
                </a:ln>
                <a:solidFill>
                  <a:schemeClr val="tx2">
                    <a:lumMod val="75000"/>
                    <a:lumOff val="25000"/>
                  </a:schemeClr>
                </a:solidFill>
                <a:effectLst/>
                <a:uLnTx/>
                <a:uFillTx/>
                <a:latin typeface="Agency FB" panose="020B0503020202020204" pitchFamily="34" charset="0"/>
                <a:ea typeface="微软雅黑" panose="020B0503020204020204" pitchFamily="34" charset="-122"/>
                <a:cs typeface="+mn-ea"/>
                <a:sym typeface="Agency FB" panose="020B0503020202020204" pitchFamily="34" charset="0"/>
              </a:rPr>
              <a:t>PUT A TEXT DOLOR SIT</a:t>
            </a:r>
            <a:endParaRPr kumimoji="0" lang="en-US" sz="1600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75000"/>
                  <a:lumOff val="25000"/>
                </a:schemeClr>
              </a:solidFill>
              <a:effectLst/>
              <a:uLnTx/>
              <a:uFillTx/>
              <a:latin typeface="Agency FB" panose="020B0503020202020204" pitchFamily="34" charset="0"/>
              <a:ea typeface="微软雅黑" panose="020B0503020204020204" pitchFamily="34" charset="-122"/>
              <a:cs typeface="+mn-ea"/>
              <a:sym typeface="Agency FB" panose="020B0503020202020204" pitchFamily="34" charset="0"/>
            </a:endParaRPr>
          </a:p>
        </p:txBody>
      </p:sp>
      <p:sp>
        <p:nvSpPr>
          <p:cNvPr id="32" name="Freeform 62">
            <a:extLst>
              <a:ext uri="{FF2B5EF4-FFF2-40B4-BE49-F238E27FC236}">
                <a16:creationId xmlns:a16="http://schemas.microsoft.com/office/drawing/2014/main" xmlns="" id="{F63F2116-4F80-491B-9568-EB9A7BF188F6}"/>
              </a:ext>
            </a:extLst>
          </p:cNvPr>
          <p:cNvSpPr>
            <a:spLocks/>
          </p:cNvSpPr>
          <p:nvPr/>
        </p:nvSpPr>
        <p:spPr bwMode="auto">
          <a:xfrm rot="5400000">
            <a:off x="1690688" y="1698934"/>
            <a:ext cx="1208819" cy="1208820"/>
          </a:xfrm>
          <a:custGeom>
            <a:avLst/>
            <a:gdLst>
              <a:gd name="T0" fmla="*/ 255 w 289"/>
              <a:gd name="T1" fmla="*/ 0 h 289"/>
              <a:gd name="T2" fmla="*/ 254 w 289"/>
              <a:gd name="T3" fmla="*/ 0 h 289"/>
              <a:gd name="T4" fmla="*/ 253 w 289"/>
              <a:gd name="T5" fmla="*/ 1 h 289"/>
              <a:gd name="T6" fmla="*/ 253 w 289"/>
              <a:gd name="T7" fmla="*/ 1 h 289"/>
              <a:gd name="T8" fmla="*/ 122 w 289"/>
              <a:gd name="T9" fmla="*/ 61 h 289"/>
              <a:gd name="T10" fmla="*/ 114 w 289"/>
              <a:gd name="T11" fmla="*/ 61 h 289"/>
              <a:gd name="T12" fmla="*/ 33 w 289"/>
              <a:gd name="T13" fmla="*/ 94 h 289"/>
              <a:gd name="T14" fmla="*/ 0 w 289"/>
              <a:gd name="T15" fmla="*/ 174 h 289"/>
              <a:gd name="T16" fmla="*/ 0 w 289"/>
              <a:gd name="T17" fmla="*/ 175 h 289"/>
              <a:gd name="T18" fmla="*/ 33 w 289"/>
              <a:gd name="T19" fmla="*/ 255 h 289"/>
              <a:gd name="T20" fmla="*/ 114 w 289"/>
              <a:gd name="T21" fmla="*/ 289 h 289"/>
              <a:gd name="T22" fmla="*/ 195 w 289"/>
              <a:gd name="T23" fmla="*/ 255 h 289"/>
              <a:gd name="T24" fmla="*/ 228 w 289"/>
              <a:gd name="T25" fmla="*/ 167 h 289"/>
              <a:gd name="T26" fmla="*/ 286 w 289"/>
              <a:gd name="T27" fmla="*/ 37 h 289"/>
              <a:gd name="T28" fmla="*/ 288 w 289"/>
              <a:gd name="T29" fmla="*/ 34 h 289"/>
              <a:gd name="T30" fmla="*/ 289 w 289"/>
              <a:gd name="T31" fmla="*/ 34 h 289"/>
              <a:gd name="T32" fmla="*/ 273 w 289"/>
              <a:gd name="T33" fmla="*/ 40 h 289"/>
              <a:gd name="T34" fmla="*/ 273 w 289"/>
              <a:gd name="T35" fmla="*/ 40 h 289"/>
              <a:gd name="T36" fmla="*/ 256 w 289"/>
              <a:gd name="T37" fmla="*/ 33 h 289"/>
              <a:gd name="T38" fmla="*/ 249 w 289"/>
              <a:gd name="T39" fmla="*/ 16 h 289"/>
              <a:gd name="T40" fmla="*/ 249 w 289"/>
              <a:gd name="T41" fmla="*/ 16 h 289"/>
              <a:gd name="T42" fmla="*/ 255 w 289"/>
              <a:gd name="T43" fmla="*/ 0 h 2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289" h="289">
                <a:moveTo>
                  <a:pt x="255" y="0"/>
                </a:moveTo>
                <a:cubicBezTo>
                  <a:pt x="255" y="0"/>
                  <a:pt x="255" y="0"/>
                  <a:pt x="254" y="0"/>
                </a:cubicBezTo>
                <a:cubicBezTo>
                  <a:pt x="253" y="1"/>
                  <a:pt x="253" y="1"/>
                  <a:pt x="253" y="1"/>
                </a:cubicBezTo>
                <a:cubicBezTo>
                  <a:pt x="253" y="1"/>
                  <a:pt x="253" y="1"/>
                  <a:pt x="253" y="1"/>
                </a:cubicBezTo>
                <a:cubicBezTo>
                  <a:pt x="203" y="52"/>
                  <a:pt x="130" y="60"/>
                  <a:pt x="122" y="61"/>
                </a:cubicBezTo>
                <a:cubicBezTo>
                  <a:pt x="120" y="61"/>
                  <a:pt x="117" y="61"/>
                  <a:pt x="114" y="61"/>
                </a:cubicBezTo>
                <a:cubicBezTo>
                  <a:pt x="85" y="61"/>
                  <a:pt x="56" y="72"/>
                  <a:pt x="33" y="94"/>
                </a:cubicBezTo>
                <a:cubicBezTo>
                  <a:pt x="11" y="116"/>
                  <a:pt x="0" y="145"/>
                  <a:pt x="0" y="174"/>
                </a:cubicBezTo>
                <a:cubicBezTo>
                  <a:pt x="0" y="175"/>
                  <a:pt x="0" y="175"/>
                  <a:pt x="0" y="175"/>
                </a:cubicBezTo>
                <a:cubicBezTo>
                  <a:pt x="0" y="204"/>
                  <a:pt x="11" y="233"/>
                  <a:pt x="33" y="255"/>
                </a:cubicBezTo>
                <a:cubicBezTo>
                  <a:pt x="56" y="278"/>
                  <a:pt x="85" y="289"/>
                  <a:pt x="114" y="289"/>
                </a:cubicBezTo>
                <a:cubicBezTo>
                  <a:pt x="143" y="289"/>
                  <a:pt x="172" y="278"/>
                  <a:pt x="195" y="255"/>
                </a:cubicBezTo>
                <a:cubicBezTo>
                  <a:pt x="219" y="231"/>
                  <a:pt x="230" y="198"/>
                  <a:pt x="228" y="167"/>
                </a:cubicBezTo>
                <a:cubicBezTo>
                  <a:pt x="228" y="160"/>
                  <a:pt x="236" y="88"/>
                  <a:pt x="286" y="37"/>
                </a:cubicBezTo>
                <a:cubicBezTo>
                  <a:pt x="287" y="36"/>
                  <a:pt x="287" y="35"/>
                  <a:pt x="288" y="34"/>
                </a:cubicBezTo>
                <a:cubicBezTo>
                  <a:pt x="289" y="34"/>
                  <a:pt x="289" y="34"/>
                  <a:pt x="289" y="34"/>
                </a:cubicBezTo>
                <a:cubicBezTo>
                  <a:pt x="285" y="38"/>
                  <a:pt x="279" y="40"/>
                  <a:pt x="273" y="40"/>
                </a:cubicBezTo>
                <a:cubicBezTo>
                  <a:pt x="273" y="40"/>
                  <a:pt x="273" y="40"/>
                  <a:pt x="273" y="40"/>
                </a:cubicBezTo>
                <a:cubicBezTo>
                  <a:pt x="266" y="40"/>
                  <a:pt x="260" y="38"/>
                  <a:pt x="256" y="33"/>
                </a:cubicBezTo>
                <a:cubicBezTo>
                  <a:pt x="251" y="28"/>
                  <a:pt x="249" y="22"/>
                  <a:pt x="249" y="16"/>
                </a:cubicBezTo>
                <a:cubicBezTo>
                  <a:pt x="249" y="16"/>
                  <a:pt x="249" y="16"/>
                  <a:pt x="249" y="16"/>
                </a:cubicBezTo>
                <a:cubicBezTo>
                  <a:pt x="249" y="10"/>
                  <a:pt x="251" y="4"/>
                  <a:pt x="255" y="0"/>
                </a:cubicBezTo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75000"/>
                  <a:lumOff val="25000"/>
                </a:schemeClr>
              </a:solidFill>
              <a:effectLst/>
              <a:uLnTx/>
              <a:uFillTx/>
              <a:latin typeface="Agency FB" panose="020B0503020202020204" pitchFamily="34" charset="0"/>
              <a:ea typeface="微软雅黑" panose="020B0503020204020204" pitchFamily="34" charset="-122"/>
              <a:cs typeface="+mn-ea"/>
              <a:sym typeface="Agency FB" panose="020B0503020202020204" pitchFamily="34" charset="0"/>
            </a:endParaRPr>
          </a:p>
        </p:txBody>
      </p:sp>
      <p:sp>
        <p:nvSpPr>
          <p:cNvPr id="33" name="Freeform 63">
            <a:extLst>
              <a:ext uri="{FF2B5EF4-FFF2-40B4-BE49-F238E27FC236}">
                <a16:creationId xmlns:a16="http://schemas.microsoft.com/office/drawing/2014/main" xmlns="" id="{C78F7FE5-BDC9-4BD5-A25E-B493033DA337}"/>
              </a:ext>
            </a:extLst>
          </p:cNvPr>
          <p:cNvSpPr>
            <a:spLocks/>
          </p:cNvSpPr>
          <p:nvPr/>
        </p:nvSpPr>
        <p:spPr bwMode="auto">
          <a:xfrm rot="5400000">
            <a:off x="2729033" y="2743479"/>
            <a:ext cx="204569" cy="198370"/>
          </a:xfrm>
          <a:custGeom>
            <a:avLst/>
            <a:gdLst>
              <a:gd name="T0" fmla="*/ 23 w 49"/>
              <a:gd name="T1" fmla="*/ 0 h 47"/>
              <a:gd name="T2" fmla="*/ 22 w 49"/>
              <a:gd name="T3" fmla="*/ 0 h 47"/>
              <a:gd name="T4" fmla="*/ 6 w 49"/>
              <a:gd name="T5" fmla="*/ 7 h 47"/>
              <a:gd name="T6" fmla="*/ 0 w 49"/>
              <a:gd name="T7" fmla="*/ 23 h 47"/>
              <a:gd name="T8" fmla="*/ 0 w 49"/>
              <a:gd name="T9" fmla="*/ 23 h 47"/>
              <a:gd name="T10" fmla="*/ 7 w 49"/>
              <a:gd name="T11" fmla="*/ 40 h 47"/>
              <a:gd name="T12" fmla="*/ 24 w 49"/>
              <a:gd name="T13" fmla="*/ 47 h 47"/>
              <a:gd name="T14" fmla="*/ 24 w 49"/>
              <a:gd name="T15" fmla="*/ 47 h 47"/>
              <a:gd name="T16" fmla="*/ 40 w 49"/>
              <a:gd name="T17" fmla="*/ 41 h 47"/>
              <a:gd name="T18" fmla="*/ 39 w 49"/>
              <a:gd name="T19" fmla="*/ 7 h 47"/>
              <a:gd name="T20" fmla="*/ 23 w 49"/>
              <a:gd name="T21" fmla="*/ 0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9" h="47">
                <a:moveTo>
                  <a:pt x="23" y="0"/>
                </a:moveTo>
                <a:cubicBezTo>
                  <a:pt x="22" y="0"/>
                  <a:pt x="22" y="0"/>
                  <a:pt x="22" y="0"/>
                </a:cubicBezTo>
                <a:cubicBezTo>
                  <a:pt x="16" y="0"/>
                  <a:pt x="11" y="3"/>
                  <a:pt x="6" y="7"/>
                </a:cubicBezTo>
                <a:cubicBezTo>
                  <a:pt x="2" y="11"/>
                  <a:pt x="0" y="17"/>
                  <a:pt x="0" y="23"/>
                </a:cubicBezTo>
                <a:cubicBezTo>
                  <a:pt x="0" y="23"/>
                  <a:pt x="0" y="23"/>
                  <a:pt x="0" y="23"/>
                </a:cubicBezTo>
                <a:cubicBezTo>
                  <a:pt x="0" y="29"/>
                  <a:pt x="2" y="35"/>
                  <a:pt x="7" y="40"/>
                </a:cubicBezTo>
                <a:cubicBezTo>
                  <a:pt x="11" y="45"/>
                  <a:pt x="17" y="47"/>
                  <a:pt x="24" y="47"/>
                </a:cubicBezTo>
                <a:cubicBezTo>
                  <a:pt x="24" y="47"/>
                  <a:pt x="24" y="47"/>
                  <a:pt x="24" y="47"/>
                </a:cubicBezTo>
                <a:cubicBezTo>
                  <a:pt x="30" y="47"/>
                  <a:pt x="36" y="45"/>
                  <a:pt x="40" y="41"/>
                </a:cubicBezTo>
                <a:cubicBezTo>
                  <a:pt x="49" y="31"/>
                  <a:pt x="48" y="17"/>
                  <a:pt x="39" y="7"/>
                </a:cubicBezTo>
                <a:cubicBezTo>
                  <a:pt x="35" y="3"/>
                  <a:pt x="29" y="0"/>
                  <a:pt x="23" y="0"/>
                </a:cubicBezTo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75000"/>
                  <a:lumOff val="25000"/>
                </a:schemeClr>
              </a:solidFill>
              <a:effectLst/>
              <a:uLnTx/>
              <a:uFillTx/>
              <a:latin typeface="Agency FB" panose="020B0503020202020204" pitchFamily="34" charset="0"/>
              <a:ea typeface="微软雅黑" panose="020B0503020204020204" pitchFamily="34" charset="-122"/>
              <a:cs typeface="+mn-ea"/>
              <a:sym typeface="Agency FB" panose="020B0503020202020204" pitchFamily="34" charset="0"/>
            </a:endParaRPr>
          </a:p>
        </p:txBody>
      </p:sp>
      <p:sp>
        <p:nvSpPr>
          <p:cNvPr id="34" name="Freeform 61">
            <a:extLst>
              <a:ext uri="{FF2B5EF4-FFF2-40B4-BE49-F238E27FC236}">
                <a16:creationId xmlns:a16="http://schemas.microsoft.com/office/drawing/2014/main" xmlns="" id="{CF353AB1-9070-4016-9476-6B6E49105400}"/>
              </a:ext>
            </a:extLst>
          </p:cNvPr>
          <p:cNvSpPr>
            <a:spLocks/>
          </p:cNvSpPr>
          <p:nvPr/>
        </p:nvSpPr>
        <p:spPr bwMode="auto">
          <a:xfrm rot="5400000">
            <a:off x="1690689" y="1708232"/>
            <a:ext cx="967055" cy="948459"/>
          </a:xfrm>
          <a:custGeom>
            <a:avLst/>
            <a:gdLst>
              <a:gd name="T0" fmla="*/ 102 w 231"/>
              <a:gd name="T1" fmla="*/ 0 h 227"/>
              <a:gd name="T2" fmla="*/ 35 w 231"/>
              <a:gd name="T3" fmla="*/ 32 h 227"/>
              <a:gd name="T4" fmla="*/ 2 w 231"/>
              <a:gd name="T5" fmla="*/ 105 h 227"/>
              <a:gd name="T6" fmla="*/ 2 w 231"/>
              <a:gd name="T7" fmla="*/ 106 h 227"/>
              <a:gd name="T8" fmla="*/ 35 w 231"/>
              <a:gd name="T9" fmla="*/ 195 h 227"/>
              <a:gd name="T10" fmla="*/ 104 w 231"/>
              <a:gd name="T11" fmla="*/ 227 h 227"/>
              <a:gd name="T12" fmla="*/ 108 w 231"/>
              <a:gd name="T13" fmla="*/ 227 h 227"/>
              <a:gd name="T14" fmla="*/ 108 w 231"/>
              <a:gd name="T15" fmla="*/ 227 h 227"/>
              <a:gd name="T16" fmla="*/ 111 w 231"/>
              <a:gd name="T17" fmla="*/ 227 h 227"/>
              <a:gd name="T18" fmla="*/ 196 w 231"/>
              <a:gd name="T19" fmla="*/ 193 h 227"/>
              <a:gd name="T20" fmla="*/ 230 w 231"/>
              <a:gd name="T21" fmla="*/ 107 h 227"/>
              <a:gd name="T22" fmla="*/ 197 w 231"/>
              <a:gd name="T23" fmla="*/ 33 h 227"/>
              <a:gd name="T24" fmla="*/ 116 w 231"/>
              <a:gd name="T25" fmla="*/ 0 h 227"/>
              <a:gd name="T26" fmla="*/ 108 w 231"/>
              <a:gd name="T27" fmla="*/ 0 h 227"/>
              <a:gd name="T28" fmla="*/ 102 w 231"/>
              <a:gd name="T29" fmla="*/ 0 h 2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231" h="227">
                <a:moveTo>
                  <a:pt x="102" y="0"/>
                </a:moveTo>
                <a:cubicBezTo>
                  <a:pt x="78" y="3"/>
                  <a:pt x="54" y="14"/>
                  <a:pt x="35" y="32"/>
                </a:cubicBezTo>
                <a:cubicBezTo>
                  <a:pt x="15" y="53"/>
                  <a:pt x="5" y="78"/>
                  <a:pt x="2" y="105"/>
                </a:cubicBezTo>
                <a:cubicBezTo>
                  <a:pt x="2" y="105"/>
                  <a:pt x="2" y="106"/>
                  <a:pt x="2" y="106"/>
                </a:cubicBezTo>
                <a:cubicBezTo>
                  <a:pt x="0" y="138"/>
                  <a:pt x="11" y="170"/>
                  <a:pt x="35" y="195"/>
                </a:cubicBezTo>
                <a:cubicBezTo>
                  <a:pt x="54" y="214"/>
                  <a:pt x="79" y="225"/>
                  <a:pt x="104" y="227"/>
                </a:cubicBezTo>
                <a:cubicBezTo>
                  <a:pt x="106" y="227"/>
                  <a:pt x="108" y="227"/>
                  <a:pt x="108" y="227"/>
                </a:cubicBezTo>
                <a:cubicBezTo>
                  <a:pt x="108" y="227"/>
                  <a:pt x="108" y="227"/>
                  <a:pt x="108" y="227"/>
                </a:cubicBezTo>
                <a:cubicBezTo>
                  <a:pt x="109" y="227"/>
                  <a:pt x="110" y="227"/>
                  <a:pt x="111" y="227"/>
                </a:cubicBezTo>
                <a:cubicBezTo>
                  <a:pt x="143" y="227"/>
                  <a:pt x="173" y="217"/>
                  <a:pt x="196" y="193"/>
                </a:cubicBezTo>
                <a:cubicBezTo>
                  <a:pt x="220" y="170"/>
                  <a:pt x="231" y="138"/>
                  <a:pt x="230" y="107"/>
                </a:cubicBezTo>
                <a:cubicBezTo>
                  <a:pt x="228" y="80"/>
                  <a:pt x="217" y="54"/>
                  <a:pt x="197" y="33"/>
                </a:cubicBezTo>
                <a:cubicBezTo>
                  <a:pt x="174" y="11"/>
                  <a:pt x="145" y="0"/>
                  <a:pt x="116" y="0"/>
                </a:cubicBezTo>
                <a:cubicBezTo>
                  <a:pt x="113" y="0"/>
                  <a:pt x="111" y="0"/>
                  <a:pt x="108" y="0"/>
                </a:cubicBezTo>
                <a:cubicBezTo>
                  <a:pt x="107" y="0"/>
                  <a:pt x="105" y="0"/>
                  <a:pt x="102" y="0"/>
                </a:cubicBezTo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75000"/>
                  <a:lumOff val="25000"/>
                </a:schemeClr>
              </a:solidFill>
              <a:effectLst/>
              <a:uLnTx/>
              <a:uFillTx/>
              <a:latin typeface="Agency FB" panose="020B0503020202020204" pitchFamily="34" charset="0"/>
              <a:ea typeface="微软雅黑" panose="020B0503020204020204" pitchFamily="34" charset="-122"/>
              <a:cs typeface="+mn-ea"/>
              <a:sym typeface="Agency FB" panose="020B0503020202020204" pitchFamily="34" charset="0"/>
            </a:endParaRPr>
          </a:p>
        </p:txBody>
      </p:sp>
      <p:sp>
        <p:nvSpPr>
          <p:cNvPr id="35" name="TextBox 35">
            <a:extLst>
              <a:ext uri="{FF2B5EF4-FFF2-40B4-BE49-F238E27FC236}">
                <a16:creationId xmlns:a16="http://schemas.microsoft.com/office/drawing/2014/main" xmlns="" id="{725C4D4B-BDA7-43BF-BBDC-C9FCF0BCC7E1}"/>
              </a:ext>
            </a:extLst>
          </p:cNvPr>
          <p:cNvSpPr txBox="1"/>
          <p:nvPr/>
        </p:nvSpPr>
        <p:spPr>
          <a:xfrm>
            <a:off x="1296366" y="1163902"/>
            <a:ext cx="1752602" cy="3139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a-DK" sz="1600" i="0" u="none" strike="noStrike" kern="1200" cap="none" spc="0" normalizeH="0" baseline="0" noProof="0" dirty="0">
                <a:ln>
                  <a:noFill/>
                </a:ln>
                <a:solidFill>
                  <a:schemeClr val="tx2">
                    <a:lumMod val="75000"/>
                    <a:lumOff val="25000"/>
                  </a:schemeClr>
                </a:solidFill>
                <a:effectLst/>
                <a:uLnTx/>
                <a:uFillTx/>
                <a:latin typeface="Agency FB" panose="020B0503020202020204" pitchFamily="34" charset="0"/>
                <a:ea typeface="微软雅黑" panose="020B0503020204020204" pitchFamily="34" charset="-122"/>
                <a:cs typeface="+mn-ea"/>
                <a:sym typeface="Agency FB" panose="020B0503020202020204" pitchFamily="34" charset="0"/>
              </a:rPr>
              <a:t>PUT A TEXT DOLOR SIT</a:t>
            </a:r>
            <a:endParaRPr kumimoji="0" lang="en-US" sz="1600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75000"/>
                  <a:lumOff val="25000"/>
                </a:schemeClr>
              </a:solidFill>
              <a:effectLst/>
              <a:uLnTx/>
              <a:uFillTx/>
              <a:latin typeface="Agency FB" panose="020B0503020202020204" pitchFamily="34" charset="0"/>
              <a:ea typeface="微软雅黑" panose="020B0503020204020204" pitchFamily="34" charset="-122"/>
              <a:cs typeface="+mn-ea"/>
              <a:sym typeface="Agency FB" panose="020B0503020202020204" pitchFamily="34" charset="0"/>
            </a:endParaRPr>
          </a:p>
        </p:txBody>
      </p:sp>
      <p:sp>
        <p:nvSpPr>
          <p:cNvPr id="36" name="Freeform 53">
            <a:extLst>
              <a:ext uri="{FF2B5EF4-FFF2-40B4-BE49-F238E27FC236}">
                <a16:creationId xmlns:a16="http://schemas.microsoft.com/office/drawing/2014/main" xmlns="" id="{EBA293AF-EFE7-446C-9C91-E6A727671C9C}"/>
              </a:ext>
            </a:extLst>
          </p:cNvPr>
          <p:cNvSpPr>
            <a:spLocks/>
          </p:cNvSpPr>
          <p:nvPr/>
        </p:nvSpPr>
        <p:spPr bwMode="auto">
          <a:xfrm rot="5400000">
            <a:off x="4536064" y="1900405"/>
            <a:ext cx="1208819" cy="805880"/>
          </a:xfrm>
          <a:custGeom>
            <a:avLst/>
            <a:gdLst>
              <a:gd name="T0" fmla="*/ 255 w 289"/>
              <a:gd name="T1" fmla="*/ 0 h 193"/>
              <a:gd name="T2" fmla="*/ 254 w 289"/>
              <a:gd name="T3" fmla="*/ 1 h 193"/>
              <a:gd name="T4" fmla="*/ 253 w 289"/>
              <a:gd name="T5" fmla="*/ 2 h 193"/>
              <a:gd name="T6" fmla="*/ 253 w 289"/>
              <a:gd name="T7" fmla="*/ 2 h 193"/>
              <a:gd name="T8" fmla="*/ 122 w 289"/>
              <a:gd name="T9" fmla="*/ 61 h 193"/>
              <a:gd name="T10" fmla="*/ 114 w 289"/>
              <a:gd name="T11" fmla="*/ 61 h 193"/>
              <a:gd name="T12" fmla="*/ 33 w 289"/>
              <a:gd name="T13" fmla="*/ 95 h 193"/>
              <a:gd name="T14" fmla="*/ 0 w 289"/>
              <a:gd name="T15" fmla="*/ 175 h 193"/>
              <a:gd name="T16" fmla="*/ 0 w 289"/>
              <a:gd name="T17" fmla="*/ 175 h 193"/>
              <a:gd name="T18" fmla="*/ 1 w 289"/>
              <a:gd name="T19" fmla="*/ 193 h 193"/>
              <a:gd name="T20" fmla="*/ 0 w 289"/>
              <a:gd name="T21" fmla="*/ 177 h 193"/>
              <a:gd name="T22" fmla="*/ 0 w 289"/>
              <a:gd name="T23" fmla="*/ 175 h 193"/>
              <a:gd name="T24" fmla="*/ 33 w 289"/>
              <a:gd name="T25" fmla="*/ 95 h 193"/>
              <a:gd name="T26" fmla="*/ 113 w 289"/>
              <a:gd name="T27" fmla="*/ 62 h 193"/>
              <a:gd name="T28" fmla="*/ 114 w 289"/>
              <a:gd name="T29" fmla="*/ 62 h 193"/>
              <a:gd name="T30" fmla="*/ 195 w 289"/>
              <a:gd name="T31" fmla="*/ 96 h 193"/>
              <a:gd name="T32" fmla="*/ 228 w 289"/>
              <a:gd name="T33" fmla="*/ 169 h 193"/>
              <a:gd name="T34" fmla="*/ 228 w 289"/>
              <a:gd name="T35" fmla="*/ 167 h 193"/>
              <a:gd name="T36" fmla="*/ 286 w 289"/>
              <a:gd name="T37" fmla="*/ 37 h 193"/>
              <a:gd name="T38" fmla="*/ 288 w 289"/>
              <a:gd name="T39" fmla="*/ 35 h 193"/>
              <a:gd name="T40" fmla="*/ 289 w 289"/>
              <a:gd name="T41" fmla="*/ 34 h 193"/>
              <a:gd name="T42" fmla="*/ 273 w 289"/>
              <a:gd name="T43" fmla="*/ 40 h 193"/>
              <a:gd name="T44" fmla="*/ 273 w 289"/>
              <a:gd name="T45" fmla="*/ 40 h 193"/>
              <a:gd name="T46" fmla="*/ 256 w 289"/>
              <a:gd name="T47" fmla="*/ 33 h 193"/>
              <a:gd name="T48" fmla="*/ 249 w 289"/>
              <a:gd name="T49" fmla="*/ 16 h 193"/>
              <a:gd name="T50" fmla="*/ 249 w 289"/>
              <a:gd name="T51" fmla="*/ 16 h 193"/>
              <a:gd name="T52" fmla="*/ 255 w 289"/>
              <a:gd name="T53" fmla="*/ 0 h 1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289" h="193">
                <a:moveTo>
                  <a:pt x="255" y="0"/>
                </a:moveTo>
                <a:cubicBezTo>
                  <a:pt x="255" y="0"/>
                  <a:pt x="255" y="1"/>
                  <a:pt x="254" y="1"/>
                </a:cubicBezTo>
                <a:cubicBezTo>
                  <a:pt x="253" y="2"/>
                  <a:pt x="253" y="2"/>
                  <a:pt x="253" y="2"/>
                </a:cubicBezTo>
                <a:cubicBezTo>
                  <a:pt x="253" y="2"/>
                  <a:pt x="253" y="2"/>
                  <a:pt x="253" y="2"/>
                </a:cubicBezTo>
                <a:cubicBezTo>
                  <a:pt x="203" y="52"/>
                  <a:pt x="130" y="61"/>
                  <a:pt x="122" y="61"/>
                </a:cubicBezTo>
                <a:cubicBezTo>
                  <a:pt x="120" y="61"/>
                  <a:pt x="117" y="61"/>
                  <a:pt x="114" y="61"/>
                </a:cubicBezTo>
                <a:cubicBezTo>
                  <a:pt x="85" y="61"/>
                  <a:pt x="56" y="72"/>
                  <a:pt x="33" y="95"/>
                </a:cubicBezTo>
                <a:cubicBezTo>
                  <a:pt x="11" y="117"/>
                  <a:pt x="0" y="146"/>
                  <a:pt x="0" y="175"/>
                </a:cubicBezTo>
                <a:cubicBezTo>
                  <a:pt x="0" y="175"/>
                  <a:pt x="0" y="175"/>
                  <a:pt x="0" y="175"/>
                </a:cubicBezTo>
                <a:cubicBezTo>
                  <a:pt x="0" y="181"/>
                  <a:pt x="0" y="187"/>
                  <a:pt x="1" y="193"/>
                </a:cubicBezTo>
                <a:cubicBezTo>
                  <a:pt x="1" y="188"/>
                  <a:pt x="0" y="182"/>
                  <a:pt x="0" y="177"/>
                </a:cubicBezTo>
                <a:cubicBezTo>
                  <a:pt x="0" y="175"/>
                  <a:pt x="0" y="175"/>
                  <a:pt x="0" y="175"/>
                </a:cubicBezTo>
                <a:cubicBezTo>
                  <a:pt x="0" y="146"/>
                  <a:pt x="11" y="117"/>
                  <a:pt x="33" y="95"/>
                </a:cubicBezTo>
                <a:cubicBezTo>
                  <a:pt x="56" y="73"/>
                  <a:pt x="84" y="62"/>
                  <a:pt x="113" y="62"/>
                </a:cubicBezTo>
                <a:cubicBezTo>
                  <a:pt x="114" y="62"/>
                  <a:pt x="114" y="62"/>
                  <a:pt x="114" y="62"/>
                </a:cubicBezTo>
                <a:cubicBezTo>
                  <a:pt x="143" y="62"/>
                  <a:pt x="173" y="73"/>
                  <a:pt x="195" y="96"/>
                </a:cubicBezTo>
                <a:cubicBezTo>
                  <a:pt x="215" y="116"/>
                  <a:pt x="226" y="142"/>
                  <a:pt x="228" y="169"/>
                </a:cubicBezTo>
                <a:cubicBezTo>
                  <a:pt x="228" y="168"/>
                  <a:pt x="228" y="168"/>
                  <a:pt x="228" y="167"/>
                </a:cubicBezTo>
                <a:cubicBezTo>
                  <a:pt x="228" y="161"/>
                  <a:pt x="236" y="88"/>
                  <a:pt x="286" y="37"/>
                </a:cubicBezTo>
                <a:cubicBezTo>
                  <a:pt x="287" y="36"/>
                  <a:pt x="287" y="36"/>
                  <a:pt x="288" y="35"/>
                </a:cubicBezTo>
                <a:cubicBezTo>
                  <a:pt x="289" y="35"/>
                  <a:pt x="289" y="34"/>
                  <a:pt x="289" y="34"/>
                </a:cubicBezTo>
                <a:cubicBezTo>
                  <a:pt x="285" y="38"/>
                  <a:pt x="279" y="40"/>
                  <a:pt x="273" y="40"/>
                </a:cubicBezTo>
                <a:cubicBezTo>
                  <a:pt x="273" y="40"/>
                  <a:pt x="273" y="40"/>
                  <a:pt x="273" y="40"/>
                </a:cubicBezTo>
                <a:cubicBezTo>
                  <a:pt x="267" y="40"/>
                  <a:pt x="260" y="38"/>
                  <a:pt x="256" y="33"/>
                </a:cubicBezTo>
                <a:cubicBezTo>
                  <a:pt x="251" y="29"/>
                  <a:pt x="249" y="23"/>
                  <a:pt x="249" y="16"/>
                </a:cubicBezTo>
                <a:cubicBezTo>
                  <a:pt x="249" y="16"/>
                  <a:pt x="249" y="16"/>
                  <a:pt x="249" y="16"/>
                </a:cubicBezTo>
                <a:cubicBezTo>
                  <a:pt x="249" y="10"/>
                  <a:pt x="251" y="5"/>
                  <a:pt x="255" y="0"/>
                </a:cubicBezTo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75000"/>
                  <a:lumOff val="25000"/>
                </a:schemeClr>
              </a:solidFill>
              <a:effectLst/>
              <a:uLnTx/>
              <a:uFillTx/>
              <a:latin typeface="Agency FB" panose="020B0503020202020204" pitchFamily="34" charset="0"/>
              <a:ea typeface="微软雅黑" panose="020B0503020204020204" pitchFamily="34" charset="-122"/>
              <a:cs typeface="+mn-ea"/>
              <a:sym typeface="Agency FB" panose="020B0503020202020204" pitchFamily="34" charset="0"/>
            </a:endParaRPr>
          </a:p>
        </p:txBody>
      </p:sp>
      <p:sp>
        <p:nvSpPr>
          <p:cNvPr id="37" name="Freeform 54">
            <a:extLst>
              <a:ext uri="{FF2B5EF4-FFF2-40B4-BE49-F238E27FC236}">
                <a16:creationId xmlns:a16="http://schemas.microsoft.com/office/drawing/2014/main" xmlns="" id="{AFD5DC45-2FE6-402A-91B3-A7F97A40B7A2}"/>
              </a:ext>
            </a:extLst>
          </p:cNvPr>
          <p:cNvSpPr>
            <a:spLocks/>
          </p:cNvSpPr>
          <p:nvPr/>
        </p:nvSpPr>
        <p:spPr bwMode="auto">
          <a:xfrm rot="5400000">
            <a:off x="5369838" y="2746578"/>
            <a:ext cx="204569" cy="192171"/>
          </a:xfrm>
          <a:custGeom>
            <a:avLst/>
            <a:gdLst>
              <a:gd name="T0" fmla="*/ 23 w 49"/>
              <a:gd name="T1" fmla="*/ 0 h 46"/>
              <a:gd name="T2" fmla="*/ 22 w 49"/>
              <a:gd name="T3" fmla="*/ 0 h 46"/>
              <a:gd name="T4" fmla="*/ 6 w 49"/>
              <a:gd name="T5" fmla="*/ 6 h 46"/>
              <a:gd name="T6" fmla="*/ 0 w 49"/>
              <a:gd name="T7" fmla="*/ 22 h 46"/>
              <a:gd name="T8" fmla="*/ 0 w 49"/>
              <a:gd name="T9" fmla="*/ 22 h 46"/>
              <a:gd name="T10" fmla="*/ 7 w 49"/>
              <a:gd name="T11" fmla="*/ 39 h 46"/>
              <a:gd name="T12" fmla="*/ 24 w 49"/>
              <a:gd name="T13" fmla="*/ 46 h 46"/>
              <a:gd name="T14" fmla="*/ 24 w 49"/>
              <a:gd name="T15" fmla="*/ 46 h 46"/>
              <a:gd name="T16" fmla="*/ 40 w 49"/>
              <a:gd name="T17" fmla="*/ 40 h 46"/>
              <a:gd name="T18" fmla="*/ 39 w 49"/>
              <a:gd name="T19" fmla="*/ 7 h 46"/>
              <a:gd name="T20" fmla="*/ 23 w 49"/>
              <a:gd name="T21" fmla="*/ 0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9" h="46">
                <a:moveTo>
                  <a:pt x="23" y="0"/>
                </a:moveTo>
                <a:cubicBezTo>
                  <a:pt x="22" y="0"/>
                  <a:pt x="22" y="0"/>
                  <a:pt x="22" y="0"/>
                </a:cubicBezTo>
                <a:cubicBezTo>
                  <a:pt x="16" y="0"/>
                  <a:pt x="11" y="2"/>
                  <a:pt x="6" y="6"/>
                </a:cubicBezTo>
                <a:cubicBezTo>
                  <a:pt x="2" y="11"/>
                  <a:pt x="0" y="16"/>
                  <a:pt x="0" y="22"/>
                </a:cubicBezTo>
                <a:cubicBezTo>
                  <a:pt x="0" y="22"/>
                  <a:pt x="0" y="22"/>
                  <a:pt x="0" y="22"/>
                </a:cubicBezTo>
                <a:cubicBezTo>
                  <a:pt x="0" y="29"/>
                  <a:pt x="2" y="35"/>
                  <a:pt x="7" y="39"/>
                </a:cubicBezTo>
                <a:cubicBezTo>
                  <a:pt x="11" y="44"/>
                  <a:pt x="18" y="46"/>
                  <a:pt x="24" y="46"/>
                </a:cubicBezTo>
                <a:cubicBezTo>
                  <a:pt x="24" y="46"/>
                  <a:pt x="24" y="46"/>
                  <a:pt x="24" y="46"/>
                </a:cubicBezTo>
                <a:cubicBezTo>
                  <a:pt x="30" y="46"/>
                  <a:pt x="36" y="44"/>
                  <a:pt x="40" y="40"/>
                </a:cubicBezTo>
                <a:cubicBezTo>
                  <a:pt x="49" y="31"/>
                  <a:pt x="48" y="16"/>
                  <a:pt x="39" y="7"/>
                </a:cubicBezTo>
                <a:cubicBezTo>
                  <a:pt x="35" y="2"/>
                  <a:pt x="29" y="0"/>
                  <a:pt x="23" y="0"/>
                </a:cubicBezTo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75000"/>
                  <a:lumOff val="25000"/>
                </a:schemeClr>
              </a:solidFill>
              <a:effectLst/>
              <a:uLnTx/>
              <a:uFillTx/>
              <a:latin typeface="Agency FB" panose="020B0503020202020204" pitchFamily="34" charset="0"/>
              <a:ea typeface="微软雅黑" panose="020B0503020204020204" pitchFamily="34" charset="-122"/>
              <a:cs typeface="+mn-ea"/>
              <a:sym typeface="Agency FB" panose="020B0503020202020204" pitchFamily="34" charset="0"/>
            </a:endParaRPr>
          </a:p>
        </p:txBody>
      </p:sp>
      <p:sp>
        <p:nvSpPr>
          <p:cNvPr id="38" name="Freeform 55">
            <a:extLst>
              <a:ext uri="{FF2B5EF4-FFF2-40B4-BE49-F238E27FC236}">
                <a16:creationId xmlns:a16="http://schemas.microsoft.com/office/drawing/2014/main" xmlns="" id="{14889814-AB8E-4C9B-8B21-AFA46E33E03B}"/>
              </a:ext>
            </a:extLst>
          </p:cNvPr>
          <p:cNvSpPr>
            <a:spLocks/>
          </p:cNvSpPr>
          <p:nvPr/>
        </p:nvSpPr>
        <p:spPr bwMode="auto">
          <a:xfrm rot="5400000">
            <a:off x="3854165" y="1925202"/>
            <a:ext cx="1202619" cy="762486"/>
          </a:xfrm>
          <a:custGeom>
            <a:avLst/>
            <a:gdLst>
              <a:gd name="T0" fmla="*/ 227 w 288"/>
              <a:gd name="T1" fmla="*/ 0 h 182"/>
              <a:gd name="T2" fmla="*/ 194 w 288"/>
              <a:gd name="T3" fmla="*/ 87 h 182"/>
              <a:gd name="T4" fmla="*/ 113 w 288"/>
              <a:gd name="T5" fmla="*/ 120 h 182"/>
              <a:gd name="T6" fmla="*/ 32 w 288"/>
              <a:gd name="T7" fmla="*/ 87 h 182"/>
              <a:gd name="T8" fmla="*/ 0 w 288"/>
              <a:gd name="T9" fmla="*/ 24 h 182"/>
              <a:gd name="T10" fmla="*/ 33 w 288"/>
              <a:gd name="T11" fmla="*/ 88 h 182"/>
              <a:gd name="T12" fmla="*/ 118 w 288"/>
              <a:gd name="T13" fmla="*/ 121 h 182"/>
              <a:gd name="T14" fmla="*/ 121 w 288"/>
              <a:gd name="T15" fmla="*/ 121 h 182"/>
              <a:gd name="T16" fmla="*/ 121 w 288"/>
              <a:gd name="T17" fmla="*/ 121 h 182"/>
              <a:gd name="T18" fmla="*/ 251 w 288"/>
              <a:gd name="T19" fmla="*/ 179 h 182"/>
              <a:gd name="T20" fmla="*/ 253 w 288"/>
              <a:gd name="T21" fmla="*/ 181 h 182"/>
              <a:gd name="T22" fmla="*/ 254 w 288"/>
              <a:gd name="T23" fmla="*/ 182 h 182"/>
              <a:gd name="T24" fmla="*/ 255 w 288"/>
              <a:gd name="T25" fmla="*/ 149 h 182"/>
              <a:gd name="T26" fmla="*/ 271 w 288"/>
              <a:gd name="T27" fmla="*/ 142 h 182"/>
              <a:gd name="T28" fmla="*/ 272 w 288"/>
              <a:gd name="T29" fmla="*/ 142 h 182"/>
              <a:gd name="T30" fmla="*/ 288 w 288"/>
              <a:gd name="T31" fmla="*/ 148 h 182"/>
              <a:gd name="T32" fmla="*/ 287 w 288"/>
              <a:gd name="T33" fmla="*/ 147 h 182"/>
              <a:gd name="T34" fmla="*/ 286 w 288"/>
              <a:gd name="T35" fmla="*/ 146 h 182"/>
              <a:gd name="T36" fmla="*/ 286 w 288"/>
              <a:gd name="T37" fmla="*/ 146 h 182"/>
              <a:gd name="T38" fmla="*/ 227 w 288"/>
              <a:gd name="T39" fmla="*/ 15 h 182"/>
              <a:gd name="T40" fmla="*/ 227 w 288"/>
              <a:gd name="T41" fmla="*/ 15 h 182"/>
              <a:gd name="T42" fmla="*/ 227 w 288"/>
              <a:gd name="T43" fmla="*/ 0 h 1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288" h="182">
                <a:moveTo>
                  <a:pt x="227" y="0"/>
                </a:moveTo>
                <a:cubicBezTo>
                  <a:pt x="228" y="31"/>
                  <a:pt x="217" y="63"/>
                  <a:pt x="194" y="87"/>
                </a:cubicBezTo>
                <a:cubicBezTo>
                  <a:pt x="171" y="109"/>
                  <a:pt x="142" y="120"/>
                  <a:pt x="113" y="120"/>
                </a:cubicBezTo>
                <a:cubicBezTo>
                  <a:pt x="84" y="120"/>
                  <a:pt x="55" y="109"/>
                  <a:pt x="32" y="87"/>
                </a:cubicBezTo>
                <a:cubicBezTo>
                  <a:pt x="15" y="69"/>
                  <a:pt x="4" y="47"/>
                  <a:pt x="0" y="24"/>
                </a:cubicBezTo>
                <a:cubicBezTo>
                  <a:pt x="4" y="47"/>
                  <a:pt x="15" y="70"/>
                  <a:pt x="33" y="88"/>
                </a:cubicBezTo>
                <a:cubicBezTo>
                  <a:pt x="56" y="111"/>
                  <a:pt x="86" y="121"/>
                  <a:pt x="118" y="121"/>
                </a:cubicBezTo>
                <a:cubicBezTo>
                  <a:pt x="119" y="121"/>
                  <a:pt x="120" y="121"/>
                  <a:pt x="121" y="121"/>
                </a:cubicBezTo>
                <a:cubicBezTo>
                  <a:pt x="121" y="121"/>
                  <a:pt x="121" y="121"/>
                  <a:pt x="121" y="121"/>
                </a:cubicBezTo>
                <a:cubicBezTo>
                  <a:pt x="121" y="121"/>
                  <a:pt x="198" y="127"/>
                  <a:pt x="251" y="179"/>
                </a:cubicBezTo>
                <a:cubicBezTo>
                  <a:pt x="252" y="180"/>
                  <a:pt x="252" y="181"/>
                  <a:pt x="253" y="181"/>
                </a:cubicBezTo>
                <a:cubicBezTo>
                  <a:pt x="254" y="182"/>
                  <a:pt x="254" y="182"/>
                  <a:pt x="254" y="182"/>
                </a:cubicBezTo>
                <a:cubicBezTo>
                  <a:pt x="245" y="173"/>
                  <a:pt x="246" y="158"/>
                  <a:pt x="255" y="149"/>
                </a:cubicBezTo>
                <a:cubicBezTo>
                  <a:pt x="259" y="144"/>
                  <a:pt x="265" y="142"/>
                  <a:pt x="271" y="142"/>
                </a:cubicBezTo>
                <a:cubicBezTo>
                  <a:pt x="272" y="142"/>
                  <a:pt x="272" y="142"/>
                  <a:pt x="272" y="142"/>
                </a:cubicBezTo>
                <a:cubicBezTo>
                  <a:pt x="278" y="142"/>
                  <a:pt x="283" y="144"/>
                  <a:pt x="288" y="148"/>
                </a:cubicBezTo>
                <a:cubicBezTo>
                  <a:pt x="288" y="148"/>
                  <a:pt x="287" y="147"/>
                  <a:pt x="287" y="147"/>
                </a:cubicBezTo>
                <a:cubicBezTo>
                  <a:pt x="286" y="146"/>
                  <a:pt x="286" y="146"/>
                  <a:pt x="286" y="146"/>
                </a:cubicBezTo>
                <a:cubicBezTo>
                  <a:pt x="286" y="146"/>
                  <a:pt x="286" y="146"/>
                  <a:pt x="286" y="146"/>
                </a:cubicBezTo>
                <a:cubicBezTo>
                  <a:pt x="233" y="93"/>
                  <a:pt x="227" y="15"/>
                  <a:pt x="227" y="15"/>
                </a:cubicBezTo>
                <a:cubicBezTo>
                  <a:pt x="227" y="15"/>
                  <a:pt x="227" y="15"/>
                  <a:pt x="227" y="15"/>
                </a:cubicBezTo>
                <a:cubicBezTo>
                  <a:pt x="227" y="10"/>
                  <a:pt x="227" y="5"/>
                  <a:pt x="227" y="0"/>
                </a:cubicBezTo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75000"/>
                  <a:lumOff val="25000"/>
                </a:schemeClr>
              </a:solidFill>
              <a:effectLst/>
              <a:uLnTx/>
              <a:uFillTx/>
              <a:latin typeface="Agency FB" panose="020B0503020202020204" pitchFamily="34" charset="0"/>
              <a:ea typeface="微软雅黑" panose="020B0503020204020204" pitchFamily="34" charset="-122"/>
              <a:cs typeface="+mn-ea"/>
              <a:sym typeface="Agency FB" panose="020B0503020202020204" pitchFamily="34" charset="0"/>
            </a:endParaRPr>
          </a:p>
        </p:txBody>
      </p:sp>
      <p:sp>
        <p:nvSpPr>
          <p:cNvPr id="39" name="Freeform 56">
            <a:extLst>
              <a:ext uri="{FF2B5EF4-FFF2-40B4-BE49-F238E27FC236}">
                <a16:creationId xmlns:a16="http://schemas.microsoft.com/office/drawing/2014/main" xmlns="" id="{3306EA3D-00D7-42DC-9F08-90441E9690E3}"/>
              </a:ext>
            </a:extLst>
          </p:cNvPr>
          <p:cNvSpPr>
            <a:spLocks/>
          </p:cNvSpPr>
          <p:nvPr/>
        </p:nvSpPr>
        <p:spPr bwMode="auto">
          <a:xfrm rot="5400000">
            <a:off x="4329944" y="1708232"/>
            <a:ext cx="957757" cy="948459"/>
          </a:xfrm>
          <a:custGeom>
            <a:avLst/>
            <a:gdLst>
              <a:gd name="T0" fmla="*/ 114 w 229"/>
              <a:gd name="T1" fmla="*/ 0 h 227"/>
              <a:gd name="T2" fmla="*/ 113 w 229"/>
              <a:gd name="T3" fmla="*/ 0 h 227"/>
              <a:gd name="T4" fmla="*/ 33 w 229"/>
              <a:gd name="T5" fmla="*/ 33 h 227"/>
              <a:gd name="T6" fmla="*/ 0 w 229"/>
              <a:gd name="T7" fmla="*/ 113 h 227"/>
              <a:gd name="T8" fmla="*/ 0 w 229"/>
              <a:gd name="T9" fmla="*/ 115 h 227"/>
              <a:gd name="T10" fmla="*/ 1 w 229"/>
              <a:gd name="T11" fmla="*/ 131 h 227"/>
              <a:gd name="T12" fmla="*/ 33 w 229"/>
              <a:gd name="T13" fmla="*/ 194 h 227"/>
              <a:gd name="T14" fmla="*/ 114 w 229"/>
              <a:gd name="T15" fmla="*/ 227 h 227"/>
              <a:gd name="T16" fmla="*/ 195 w 229"/>
              <a:gd name="T17" fmla="*/ 194 h 227"/>
              <a:gd name="T18" fmla="*/ 228 w 229"/>
              <a:gd name="T19" fmla="*/ 107 h 227"/>
              <a:gd name="T20" fmla="*/ 195 w 229"/>
              <a:gd name="T21" fmla="*/ 34 h 227"/>
              <a:gd name="T22" fmla="*/ 114 w 229"/>
              <a:gd name="T23" fmla="*/ 0 h 2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29" h="227">
                <a:moveTo>
                  <a:pt x="114" y="0"/>
                </a:moveTo>
                <a:cubicBezTo>
                  <a:pt x="113" y="0"/>
                  <a:pt x="113" y="0"/>
                  <a:pt x="113" y="0"/>
                </a:cubicBezTo>
                <a:cubicBezTo>
                  <a:pt x="84" y="0"/>
                  <a:pt x="56" y="11"/>
                  <a:pt x="33" y="33"/>
                </a:cubicBezTo>
                <a:cubicBezTo>
                  <a:pt x="11" y="55"/>
                  <a:pt x="0" y="84"/>
                  <a:pt x="0" y="113"/>
                </a:cubicBezTo>
                <a:cubicBezTo>
                  <a:pt x="0" y="115"/>
                  <a:pt x="0" y="115"/>
                  <a:pt x="0" y="115"/>
                </a:cubicBezTo>
                <a:cubicBezTo>
                  <a:pt x="0" y="120"/>
                  <a:pt x="1" y="126"/>
                  <a:pt x="1" y="131"/>
                </a:cubicBezTo>
                <a:cubicBezTo>
                  <a:pt x="5" y="154"/>
                  <a:pt x="16" y="176"/>
                  <a:pt x="33" y="194"/>
                </a:cubicBezTo>
                <a:cubicBezTo>
                  <a:pt x="56" y="216"/>
                  <a:pt x="85" y="227"/>
                  <a:pt x="114" y="227"/>
                </a:cubicBezTo>
                <a:cubicBezTo>
                  <a:pt x="143" y="227"/>
                  <a:pt x="172" y="216"/>
                  <a:pt x="195" y="194"/>
                </a:cubicBezTo>
                <a:cubicBezTo>
                  <a:pt x="218" y="170"/>
                  <a:pt x="229" y="138"/>
                  <a:pt x="228" y="107"/>
                </a:cubicBezTo>
                <a:cubicBezTo>
                  <a:pt x="226" y="80"/>
                  <a:pt x="215" y="54"/>
                  <a:pt x="195" y="34"/>
                </a:cubicBezTo>
                <a:cubicBezTo>
                  <a:pt x="173" y="11"/>
                  <a:pt x="143" y="0"/>
                  <a:pt x="114" y="0"/>
                </a:cubicBezTo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75000"/>
                  <a:lumOff val="25000"/>
                </a:schemeClr>
              </a:solidFill>
              <a:effectLst/>
              <a:uLnTx/>
              <a:uFillTx/>
              <a:latin typeface="Agency FB" panose="020B0503020202020204" pitchFamily="34" charset="0"/>
              <a:ea typeface="微软雅黑" panose="020B0503020204020204" pitchFamily="34" charset="-122"/>
              <a:cs typeface="+mn-ea"/>
              <a:sym typeface="Agency FB" panose="020B0503020202020204" pitchFamily="34" charset="0"/>
            </a:endParaRPr>
          </a:p>
        </p:txBody>
      </p:sp>
      <p:sp>
        <p:nvSpPr>
          <p:cNvPr id="40" name="TextBox 36">
            <a:extLst>
              <a:ext uri="{FF2B5EF4-FFF2-40B4-BE49-F238E27FC236}">
                <a16:creationId xmlns:a16="http://schemas.microsoft.com/office/drawing/2014/main" xmlns="" id="{2F7AD68A-4E25-407F-954B-1BD6D1879DEF}"/>
              </a:ext>
            </a:extLst>
          </p:cNvPr>
          <p:cNvSpPr txBox="1"/>
          <p:nvPr/>
        </p:nvSpPr>
        <p:spPr>
          <a:xfrm>
            <a:off x="3930973" y="1163902"/>
            <a:ext cx="1752602" cy="3139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a-DK" sz="1600" i="0" u="none" strike="noStrike" kern="1200" cap="none" spc="0" normalizeH="0" baseline="0" noProof="0" dirty="0">
                <a:ln>
                  <a:noFill/>
                </a:ln>
                <a:solidFill>
                  <a:schemeClr val="tx2">
                    <a:lumMod val="75000"/>
                    <a:lumOff val="25000"/>
                  </a:schemeClr>
                </a:solidFill>
                <a:effectLst/>
                <a:uLnTx/>
                <a:uFillTx/>
                <a:latin typeface="Agency FB" panose="020B0503020202020204" pitchFamily="34" charset="0"/>
                <a:ea typeface="微软雅黑" panose="020B0503020204020204" pitchFamily="34" charset="-122"/>
                <a:cs typeface="+mn-ea"/>
                <a:sym typeface="Agency FB" panose="020B0503020202020204" pitchFamily="34" charset="0"/>
              </a:rPr>
              <a:t>PUT A TEXT DOLOR SIT</a:t>
            </a:r>
            <a:endParaRPr kumimoji="0" lang="en-US" sz="1600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75000"/>
                  <a:lumOff val="25000"/>
                </a:schemeClr>
              </a:solidFill>
              <a:effectLst/>
              <a:uLnTx/>
              <a:uFillTx/>
              <a:latin typeface="Agency FB" panose="020B0503020202020204" pitchFamily="34" charset="0"/>
              <a:ea typeface="微软雅黑" panose="020B0503020204020204" pitchFamily="34" charset="-122"/>
              <a:cs typeface="+mn-ea"/>
              <a:sym typeface="Agency FB" panose="020B0503020202020204" pitchFamily="34" charset="0"/>
            </a:endParaRPr>
          </a:p>
        </p:txBody>
      </p:sp>
      <p:sp>
        <p:nvSpPr>
          <p:cNvPr id="41" name="Freeform 44">
            <a:extLst>
              <a:ext uri="{FF2B5EF4-FFF2-40B4-BE49-F238E27FC236}">
                <a16:creationId xmlns:a16="http://schemas.microsoft.com/office/drawing/2014/main" xmlns="" id="{B81A2832-368C-45CF-B3A8-23ACA0C93086}"/>
              </a:ext>
            </a:extLst>
          </p:cNvPr>
          <p:cNvSpPr>
            <a:spLocks noEditPoints="1"/>
          </p:cNvSpPr>
          <p:nvPr/>
        </p:nvSpPr>
        <p:spPr bwMode="auto">
          <a:xfrm rot="5400000">
            <a:off x="6966102" y="1698934"/>
            <a:ext cx="1208819" cy="1208820"/>
          </a:xfrm>
          <a:custGeom>
            <a:avLst/>
            <a:gdLst>
              <a:gd name="T0" fmla="*/ 1 w 289"/>
              <a:gd name="T1" fmla="*/ 164 h 289"/>
              <a:gd name="T2" fmla="*/ 0 w 289"/>
              <a:gd name="T3" fmla="*/ 175 h 289"/>
              <a:gd name="T4" fmla="*/ 0 w 289"/>
              <a:gd name="T5" fmla="*/ 175 h 289"/>
              <a:gd name="T6" fmla="*/ 33 w 289"/>
              <a:gd name="T7" fmla="*/ 255 h 289"/>
              <a:gd name="T8" fmla="*/ 114 w 289"/>
              <a:gd name="T9" fmla="*/ 289 h 289"/>
              <a:gd name="T10" fmla="*/ 126 w 289"/>
              <a:gd name="T11" fmla="*/ 288 h 289"/>
              <a:gd name="T12" fmla="*/ 122 w 289"/>
              <a:gd name="T13" fmla="*/ 288 h 289"/>
              <a:gd name="T14" fmla="*/ 122 w 289"/>
              <a:gd name="T15" fmla="*/ 288 h 289"/>
              <a:gd name="T16" fmla="*/ 119 w 289"/>
              <a:gd name="T17" fmla="*/ 288 h 289"/>
              <a:gd name="T18" fmla="*/ 34 w 289"/>
              <a:gd name="T19" fmla="*/ 254 h 289"/>
              <a:gd name="T20" fmla="*/ 0 w 289"/>
              <a:gd name="T21" fmla="*/ 174 h 289"/>
              <a:gd name="T22" fmla="*/ 0 w 289"/>
              <a:gd name="T23" fmla="*/ 173 h 289"/>
              <a:gd name="T24" fmla="*/ 1 w 289"/>
              <a:gd name="T25" fmla="*/ 164 h 289"/>
              <a:gd name="T26" fmla="*/ 255 w 289"/>
              <a:gd name="T27" fmla="*/ 0 h 289"/>
              <a:gd name="T28" fmla="*/ 254 w 289"/>
              <a:gd name="T29" fmla="*/ 1 h 289"/>
              <a:gd name="T30" fmla="*/ 253 w 289"/>
              <a:gd name="T31" fmla="*/ 2 h 289"/>
              <a:gd name="T32" fmla="*/ 253 w 289"/>
              <a:gd name="T33" fmla="*/ 1 h 289"/>
              <a:gd name="T34" fmla="*/ 128 w 289"/>
              <a:gd name="T35" fmla="*/ 60 h 289"/>
              <a:gd name="T36" fmla="*/ 195 w 289"/>
              <a:gd name="T37" fmla="*/ 93 h 289"/>
              <a:gd name="T38" fmla="*/ 228 w 289"/>
              <a:gd name="T39" fmla="*/ 166 h 289"/>
              <a:gd name="T40" fmla="*/ 286 w 289"/>
              <a:gd name="T41" fmla="*/ 37 h 289"/>
              <a:gd name="T42" fmla="*/ 288 w 289"/>
              <a:gd name="T43" fmla="*/ 35 h 289"/>
              <a:gd name="T44" fmla="*/ 289 w 289"/>
              <a:gd name="T45" fmla="*/ 34 h 289"/>
              <a:gd name="T46" fmla="*/ 273 w 289"/>
              <a:gd name="T47" fmla="*/ 40 h 289"/>
              <a:gd name="T48" fmla="*/ 256 w 289"/>
              <a:gd name="T49" fmla="*/ 33 h 289"/>
              <a:gd name="T50" fmla="*/ 249 w 289"/>
              <a:gd name="T51" fmla="*/ 16 h 289"/>
              <a:gd name="T52" fmla="*/ 249 w 289"/>
              <a:gd name="T53" fmla="*/ 16 h 289"/>
              <a:gd name="T54" fmla="*/ 255 w 289"/>
              <a:gd name="T55" fmla="*/ 0 h 2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289" h="289">
                <a:moveTo>
                  <a:pt x="1" y="164"/>
                </a:moveTo>
                <a:cubicBezTo>
                  <a:pt x="0" y="168"/>
                  <a:pt x="0" y="171"/>
                  <a:pt x="0" y="175"/>
                </a:cubicBezTo>
                <a:cubicBezTo>
                  <a:pt x="0" y="175"/>
                  <a:pt x="0" y="175"/>
                  <a:pt x="0" y="175"/>
                </a:cubicBezTo>
                <a:cubicBezTo>
                  <a:pt x="0" y="204"/>
                  <a:pt x="11" y="233"/>
                  <a:pt x="33" y="255"/>
                </a:cubicBezTo>
                <a:cubicBezTo>
                  <a:pt x="56" y="278"/>
                  <a:pt x="85" y="289"/>
                  <a:pt x="114" y="289"/>
                </a:cubicBezTo>
                <a:cubicBezTo>
                  <a:pt x="118" y="289"/>
                  <a:pt x="122" y="289"/>
                  <a:pt x="126" y="288"/>
                </a:cubicBezTo>
                <a:cubicBezTo>
                  <a:pt x="124" y="288"/>
                  <a:pt x="122" y="288"/>
                  <a:pt x="122" y="288"/>
                </a:cubicBezTo>
                <a:cubicBezTo>
                  <a:pt x="122" y="288"/>
                  <a:pt x="122" y="288"/>
                  <a:pt x="122" y="288"/>
                </a:cubicBezTo>
                <a:cubicBezTo>
                  <a:pt x="121" y="288"/>
                  <a:pt x="120" y="288"/>
                  <a:pt x="119" y="288"/>
                </a:cubicBezTo>
                <a:cubicBezTo>
                  <a:pt x="87" y="288"/>
                  <a:pt x="57" y="278"/>
                  <a:pt x="34" y="254"/>
                </a:cubicBezTo>
                <a:cubicBezTo>
                  <a:pt x="12" y="232"/>
                  <a:pt x="0" y="203"/>
                  <a:pt x="0" y="174"/>
                </a:cubicBezTo>
                <a:cubicBezTo>
                  <a:pt x="0" y="173"/>
                  <a:pt x="0" y="173"/>
                  <a:pt x="0" y="173"/>
                </a:cubicBezTo>
                <a:cubicBezTo>
                  <a:pt x="0" y="170"/>
                  <a:pt x="0" y="167"/>
                  <a:pt x="1" y="164"/>
                </a:cubicBezTo>
                <a:moveTo>
                  <a:pt x="255" y="0"/>
                </a:moveTo>
                <a:cubicBezTo>
                  <a:pt x="255" y="0"/>
                  <a:pt x="255" y="0"/>
                  <a:pt x="254" y="1"/>
                </a:cubicBezTo>
                <a:cubicBezTo>
                  <a:pt x="253" y="2"/>
                  <a:pt x="253" y="2"/>
                  <a:pt x="253" y="2"/>
                </a:cubicBezTo>
                <a:cubicBezTo>
                  <a:pt x="253" y="1"/>
                  <a:pt x="253" y="1"/>
                  <a:pt x="253" y="1"/>
                </a:cubicBezTo>
                <a:cubicBezTo>
                  <a:pt x="209" y="46"/>
                  <a:pt x="148" y="58"/>
                  <a:pt x="128" y="60"/>
                </a:cubicBezTo>
                <a:cubicBezTo>
                  <a:pt x="152" y="63"/>
                  <a:pt x="176" y="74"/>
                  <a:pt x="195" y="93"/>
                </a:cubicBezTo>
                <a:cubicBezTo>
                  <a:pt x="215" y="113"/>
                  <a:pt x="225" y="139"/>
                  <a:pt x="228" y="166"/>
                </a:cubicBezTo>
                <a:cubicBezTo>
                  <a:pt x="229" y="156"/>
                  <a:pt x="238" y="86"/>
                  <a:pt x="286" y="37"/>
                </a:cubicBezTo>
                <a:cubicBezTo>
                  <a:pt x="287" y="36"/>
                  <a:pt x="287" y="35"/>
                  <a:pt x="288" y="35"/>
                </a:cubicBezTo>
                <a:cubicBezTo>
                  <a:pt x="289" y="34"/>
                  <a:pt x="289" y="34"/>
                  <a:pt x="289" y="34"/>
                </a:cubicBezTo>
                <a:cubicBezTo>
                  <a:pt x="284" y="38"/>
                  <a:pt x="279" y="40"/>
                  <a:pt x="273" y="40"/>
                </a:cubicBezTo>
                <a:cubicBezTo>
                  <a:pt x="267" y="40"/>
                  <a:pt x="260" y="38"/>
                  <a:pt x="256" y="33"/>
                </a:cubicBezTo>
                <a:cubicBezTo>
                  <a:pt x="251" y="28"/>
                  <a:pt x="249" y="22"/>
                  <a:pt x="249" y="16"/>
                </a:cubicBezTo>
                <a:cubicBezTo>
                  <a:pt x="249" y="16"/>
                  <a:pt x="249" y="16"/>
                  <a:pt x="249" y="16"/>
                </a:cubicBezTo>
                <a:cubicBezTo>
                  <a:pt x="249" y="10"/>
                  <a:pt x="251" y="4"/>
                  <a:pt x="255" y="0"/>
                </a:cubicBezTo>
              </a:path>
            </a:pathLst>
          </a:cu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75000"/>
                  <a:lumOff val="25000"/>
                </a:schemeClr>
              </a:solidFill>
              <a:effectLst/>
              <a:uLnTx/>
              <a:uFillTx/>
              <a:latin typeface="Agency FB" panose="020B0503020202020204" pitchFamily="34" charset="0"/>
              <a:ea typeface="微软雅黑" panose="020B0503020204020204" pitchFamily="34" charset="-122"/>
              <a:cs typeface="+mn-ea"/>
              <a:sym typeface="Agency FB" panose="020B0503020202020204" pitchFamily="34" charset="0"/>
            </a:endParaRPr>
          </a:p>
        </p:txBody>
      </p:sp>
      <p:sp>
        <p:nvSpPr>
          <p:cNvPr id="42" name="Freeform 45">
            <a:extLst>
              <a:ext uri="{FF2B5EF4-FFF2-40B4-BE49-F238E27FC236}">
                <a16:creationId xmlns:a16="http://schemas.microsoft.com/office/drawing/2014/main" xmlns="" id="{64E102A1-E4BB-45EF-BB0C-7E62B66560F6}"/>
              </a:ext>
            </a:extLst>
          </p:cNvPr>
          <p:cNvSpPr>
            <a:spLocks/>
          </p:cNvSpPr>
          <p:nvPr/>
        </p:nvSpPr>
        <p:spPr bwMode="auto">
          <a:xfrm rot="5400000">
            <a:off x="8001347" y="2746578"/>
            <a:ext cx="204569" cy="192171"/>
          </a:xfrm>
          <a:custGeom>
            <a:avLst/>
            <a:gdLst>
              <a:gd name="T0" fmla="*/ 22 w 49"/>
              <a:gd name="T1" fmla="*/ 0 h 46"/>
              <a:gd name="T2" fmla="*/ 6 w 49"/>
              <a:gd name="T3" fmla="*/ 6 h 46"/>
              <a:gd name="T4" fmla="*/ 0 w 49"/>
              <a:gd name="T5" fmla="*/ 22 h 46"/>
              <a:gd name="T6" fmla="*/ 0 w 49"/>
              <a:gd name="T7" fmla="*/ 22 h 46"/>
              <a:gd name="T8" fmla="*/ 7 w 49"/>
              <a:gd name="T9" fmla="*/ 39 h 46"/>
              <a:gd name="T10" fmla="*/ 24 w 49"/>
              <a:gd name="T11" fmla="*/ 46 h 46"/>
              <a:gd name="T12" fmla="*/ 40 w 49"/>
              <a:gd name="T13" fmla="*/ 40 h 46"/>
              <a:gd name="T14" fmla="*/ 39 w 49"/>
              <a:gd name="T15" fmla="*/ 7 h 46"/>
              <a:gd name="T16" fmla="*/ 22 w 49"/>
              <a:gd name="T17" fmla="*/ 0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9" h="46">
                <a:moveTo>
                  <a:pt x="22" y="0"/>
                </a:moveTo>
                <a:cubicBezTo>
                  <a:pt x="16" y="0"/>
                  <a:pt x="11" y="2"/>
                  <a:pt x="6" y="6"/>
                </a:cubicBezTo>
                <a:cubicBezTo>
                  <a:pt x="2" y="10"/>
                  <a:pt x="0" y="16"/>
                  <a:pt x="0" y="22"/>
                </a:cubicBezTo>
                <a:cubicBezTo>
                  <a:pt x="0" y="22"/>
                  <a:pt x="0" y="22"/>
                  <a:pt x="0" y="22"/>
                </a:cubicBezTo>
                <a:cubicBezTo>
                  <a:pt x="0" y="28"/>
                  <a:pt x="2" y="34"/>
                  <a:pt x="7" y="39"/>
                </a:cubicBezTo>
                <a:cubicBezTo>
                  <a:pt x="11" y="44"/>
                  <a:pt x="18" y="46"/>
                  <a:pt x="24" y="46"/>
                </a:cubicBezTo>
                <a:cubicBezTo>
                  <a:pt x="30" y="46"/>
                  <a:pt x="35" y="44"/>
                  <a:pt x="40" y="40"/>
                </a:cubicBezTo>
                <a:cubicBezTo>
                  <a:pt x="49" y="30"/>
                  <a:pt x="48" y="16"/>
                  <a:pt x="39" y="7"/>
                </a:cubicBezTo>
                <a:cubicBezTo>
                  <a:pt x="35" y="2"/>
                  <a:pt x="28" y="0"/>
                  <a:pt x="22" y="0"/>
                </a:cubicBezTo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75000"/>
                  <a:lumOff val="25000"/>
                </a:schemeClr>
              </a:solidFill>
              <a:effectLst/>
              <a:uLnTx/>
              <a:uFillTx/>
              <a:latin typeface="Agency FB" panose="020B0503020202020204" pitchFamily="34" charset="0"/>
              <a:ea typeface="微软雅黑" panose="020B0503020204020204" pitchFamily="34" charset="-122"/>
              <a:cs typeface="+mn-ea"/>
              <a:sym typeface="Agency FB" panose="020B0503020202020204" pitchFamily="34" charset="0"/>
            </a:endParaRPr>
          </a:p>
        </p:txBody>
      </p:sp>
      <p:sp>
        <p:nvSpPr>
          <p:cNvPr id="66" name="Freeform 46">
            <a:extLst>
              <a:ext uri="{FF2B5EF4-FFF2-40B4-BE49-F238E27FC236}">
                <a16:creationId xmlns:a16="http://schemas.microsoft.com/office/drawing/2014/main" xmlns="" id="{B661BECF-4403-403B-A2BB-1992E18B34B0}"/>
              </a:ext>
            </a:extLst>
          </p:cNvPr>
          <p:cNvSpPr>
            <a:spLocks noEditPoints="1"/>
          </p:cNvSpPr>
          <p:nvPr/>
        </p:nvSpPr>
        <p:spPr bwMode="auto">
          <a:xfrm rot="5400000">
            <a:off x="6719687" y="1703583"/>
            <a:ext cx="1202619" cy="1205721"/>
          </a:xfrm>
          <a:custGeom>
            <a:avLst/>
            <a:gdLst>
              <a:gd name="T0" fmla="*/ 227 w 288"/>
              <a:gd name="T1" fmla="*/ 106 h 288"/>
              <a:gd name="T2" fmla="*/ 227 w 288"/>
              <a:gd name="T3" fmla="*/ 107 h 288"/>
              <a:gd name="T4" fmla="*/ 194 w 288"/>
              <a:gd name="T5" fmla="*/ 195 h 288"/>
              <a:gd name="T6" fmla="*/ 125 w 288"/>
              <a:gd name="T7" fmla="*/ 228 h 288"/>
              <a:gd name="T8" fmla="*/ 251 w 288"/>
              <a:gd name="T9" fmla="*/ 285 h 288"/>
              <a:gd name="T10" fmla="*/ 253 w 288"/>
              <a:gd name="T11" fmla="*/ 288 h 288"/>
              <a:gd name="T12" fmla="*/ 254 w 288"/>
              <a:gd name="T13" fmla="*/ 288 h 288"/>
              <a:gd name="T14" fmla="*/ 255 w 288"/>
              <a:gd name="T15" fmla="*/ 255 h 288"/>
              <a:gd name="T16" fmla="*/ 271 w 288"/>
              <a:gd name="T17" fmla="*/ 248 h 288"/>
              <a:gd name="T18" fmla="*/ 272 w 288"/>
              <a:gd name="T19" fmla="*/ 248 h 288"/>
              <a:gd name="T20" fmla="*/ 288 w 288"/>
              <a:gd name="T21" fmla="*/ 254 h 288"/>
              <a:gd name="T22" fmla="*/ 287 w 288"/>
              <a:gd name="T23" fmla="*/ 254 h 288"/>
              <a:gd name="T24" fmla="*/ 286 w 288"/>
              <a:gd name="T25" fmla="*/ 253 h 288"/>
              <a:gd name="T26" fmla="*/ 286 w 288"/>
              <a:gd name="T27" fmla="*/ 253 h 288"/>
              <a:gd name="T28" fmla="*/ 227 w 288"/>
              <a:gd name="T29" fmla="*/ 122 h 288"/>
              <a:gd name="T30" fmla="*/ 227 w 288"/>
              <a:gd name="T31" fmla="*/ 122 h 288"/>
              <a:gd name="T32" fmla="*/ 227 w 288"/>
              <a:gd name="T33" fmla="*/ 106 h 288"/>
              <a:gd name="T34" fmla="*/ 113 w 288"/>
              <a:gd name="T35" fmla="*/ 0 h 288"/>
              <a:gd name="T36" fmla="*/ 32 w 288"/>
              <a:gd name="T37" fmla="*/ 33 h 288"/>
              <a:gd name="T38" fmla="*/ 0 w 288"/>
              <a:gd name="T39" fmla="*/ 104 h 288"/>
              <a:gd name="T40" fmla="*/ 32 w 288"/>
              <a:gd name="T41" fmla="*/ 34 h 288"/>
              <a:gd name="T42" fmla="*/ 113 w 288"/>
              <a:gd name="T43" fmla="*/ 1 h 288"/>
              <a:gd name="T44" fmla="*/ 121 w 288"/>
              <a:gd name="T45" fmla="*/ 1 h 288"/>
              <a:gd name="T46" fmla="*/ 127 w 288"/>
              <a:gd name="T47" fmla="*/ 0 h 288"/>
              <a:gd name="T48" fmla="*/ 113 w 288"/>
              <a:gd name="T49" fmla="*/ 0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288" h="288">
                <a:moveTo>
                  <a:pt x="227" y="106"/>
                </a:moveTo>
                <a:cubicBezTo>
                  <a:pt x="227" y="106"/>
                  <a:pt x="227" y="106"/>
                  <a:pt x="227" y="107"/>
                </a:cubicBezTo>
                <a:cubicBezTo>
                  <a:pt x="229" y="139"/>
                  <a:pt x="218" y="171"/>
                  <a:pt x="194" y="195"/>
                </a:cubicBezTo>
                <a:cubicBezTo>
                  <a:pt x="175" y="215"/>
                  <a:pt x="150" y="225"/>
                  <a:pt x="125" y="228"/>
                </a:cubicBezTo>
                <a:cubicBezTo>
                  <a:pt x="142" y="230"/>
                  <a:pt x="205" y="241"/>
                  <a:pt x="251" y="285"/>
                </a:cubicBezTo>
                <a:cubicBezTo>
                  <a:pt x="252" y="286"/>
                  <a:pt x="252" y="287"/>
                  <a:pt x="253" y="288"/>
                </a:cubicBezTo>
                <a:cubicBezTo>
                  <a:pt x="253" y="288"/>
                  <a:pt x="254" y="288"/>
                  <a:pt x="254" y="288"/>
                </a:cubicBezTo>
                <a:cubicBezTo>
                  <a:pt x="245" y="279"/>
                  <a:pt x="246" y="264"/>
                  <a:pt x="255" y="255"/>
                </a:cubicBezTo>
                <a:cubicBezTo>
                  <a:pt x="259" y="251"/>
                  <a:pt x="265" y="248"/>
                  <a:pt x="271" y="248"/>
                </a:cubicBezTo>
                <a:cubicBezTo>
                  <a:pt x="272" y="248"/>
                  <a:pt x="272" y="248"/>
                  <a:pt x="272" y="248"/>
                </a:cubicBezTo>
                <a:cubicBezTo>
                  <a:pt x="278" y="248"/>
                  <a:pt x="283" y="250"/>
                  <a:pt x="288" y="254"/>
                </a:cubicBezTo>
                <a:cubicBezTo>
                  <a:pt x="288" y="254"/>
                  <a:pt x="287" y="254"/>
                  <a:pt x="287" y="254"/>
                </a:cubicBezTo>
                <a:cubicBezTo>
                  <a:pt x="286" y="253"/>
                  <a:pt x="286" y="253"/>
                  <a:pt x="286" y="253"/>
                </a:cubicBezTo>
                <a:cubicBezTo>
                  <a:pt x="286" y="253"/>
                  <a:pt x="286" y="253"/>
                  <a:pt x="286" y="253"/>
                </a:cubicBezTo>
                <a:cubicBezTo>
                  <a:pt x="233" y="200"/>
                  <a:pt x="227" y="122"/>
                  <a:pt x="227" y="122"/>
                </a:cubicBezTo>
                <a:cubicBezTo>
                  <a:pt x="227" y="122"/>
                  <a:pt x="227" y="122"/>
                  <a:pt x="227" y="122"/>
                </a:cubicBezTo>
                <a:cubicBezTo>
                  <a:pt x="227" y="116"/>
                  <a:pt x="227" y="111"/>
                  <a:pt x="227" y="106"/>
                </a:cubicBezTo>
                <a:moveTo>
                  <a:pt x="113" y="0"/>
                </a:moveTo>
                <a:cubicBezTo>
                  <a:pt x="84" y="0"/>
                  <a:pt x="55" y="11"/>
                  <a:pt x="32" y="33"/>
                </a:cubicBezTo>
                <a:cubicBezTo>
                  <a:pt x="13" y="53"/>
                  <a:pt x="2" y="78"/>
                  <a:pt x="0" y="104"/>
                </a:cubicBezTo>
                <a:cubicBezTo>
                  <a:pt x="2" y="79"/>
                  <a:pt x="13" y="54"/>
                  <a:pt x="32" y="34"/>
                </a:cubicBezTo>
                <a:cubicBezTo>
                  <a:pt x="55" y="12"/>
                  <a:pt x="84" y="1"/>
                  <a:pt x="113" y="1"/>
                </a:cubicBezTo>
                <a:cubicBezTo>
                  <a:pt x="116" y="1"/>
                  <a:pt x="119" y="1"/>
                  <a:pt x="121" y="1"/>
                </a:cubicBezTo>
                <a:cubicBezTo>
                  <a:pt x="122" y="1"/>
                  <a:pt x="124" y="1"/>
                  <a:pt x="127" y="0"/>
                </a:cubicBezTo>
                <a:cubicBezTo>
                  <a:pt x="122" y="0"/>
                  <a:pt x="118" y="0"/>
                  <a:pt x="113" y="0"/>
                </a:cubicBezTo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75000"/>
                  <a:lumOff val="25000"/>
                </a:schemeClr>
              </a:solidFill>
              <a:effectLst/>
              <a:uLnTx/>
              <a:uFillTx/>
              <a:latin typeface="Agency FB" panose="020B0503020202020204" pitchFamily="34" charset="0"/>
              <a:ea typeface="微软雅黑" panose="020B0503020204020204" pitchFamily="34" charset="-122"/>
              <a:cs typeface="+mn-ea"/>
              <a:sym typeface="Agency FB" panose="020B0503020202020204" pitchFamily="34" charset="0"/>
            </a:endParaRPr>
          </a:p>
        </p:txBody>
      </p:sp>
      <p:sp>
        <p:nvSpPr>
          <p:cNvPr id="67" name="Freeform 47">
            <a:extLst>
              <a:ext uri="{FF2B5EF4-FFF2-40B4-BE49-F238E27FC236}">
                <a16:creationId xmlns:a16="http://schemas.microsoft.com/office/drawing/2014/main" xmlns="" id="{AAD867CB-E899-419A-8550-DAD2A772345B}"/>
              </a:ext>
            </a:extLst>
          </p:cNvPr>
          <p:cNvSpPr>
            <a:spLocks/>
          </p:cNvSpPr>
          <p:nvPr/>
        </p:nvSpPr>
        <p:spPr bwMode="auto">
          <a:xfrm rot="5400000">
            <a:off x="6964551" y="1705132"/>
            <a:ext cx="963956" cy="954658"/>
          </a:xfrm>
          <a:custGeom>
            <a:avLst/>
            <a:gdLst>
              <a:gd name="T0" fmla="*/ 128 w 230"/>
              <a:gd name="T1" fmla="*/ 0 h 228"/>
              <a:gd name="T2" fmla="*/ 122 w 230"/>
              <a:gd name="T3" fmla="*/ 1 h 228"/>
              <a:gd name="T4" fmla="*/ 114 w 230"/>
              <a:gd name="T5" fmla="*/ 1 h 228"/>
              <a:gd name="T6" fmla="*/ 33 w 230"/>
              <a:gd name="T7" fmla="*/ 34 h 228"/>
              <a:gd name="T8" fmla="*/ 1 w 230"/>
              <a:gd name="T9" fmla="*/ 104 h 228"/>
              <a:gd name="T10" fmla="*/ 0 w 230"/>
              <a:gd name="T11" fmla="*/ 113 h 228"/>
              <a:gd name="T12" fmla="*/ 0 w 230"/>
              <a:gd name="T13" fmla="*/ 114 h 228"/>
              <a:gd name="T14" fmla="*/ 34 w 230"/>
              <a:gd name="T15" fmla="*/ 194 h 228"/>
              <a:gd name="T16" fmla="*/ 119 w 230"/>
              <a:gd name="T17" fmla="*/ 228 h 228"/>
              <a:gd name="T18" fmla="*/ 122 w 230"/>
              <a:gd name="T19" fmla="*/ 228 h 228"/>
              <a:gd name="T20" fmla="*/ 122 w 230"/>
              <a:gd name="T21" fmla="*/ 228 h 228"/>
              <a:gd name="T22" fmla="*/ 126 w 230"/>
              <a:gd name="T23" fmla="*/ 228 h 228"/>
              <a:gd name="T24" fmla="*/ 195 w 230"/>
              <a:gd name="T25" fmla="*/ 195 h 228"/>
              <a:gd name="T26" fmla="*/ 228 w 230"/>
              <a:gd name="T27" fmla="*/ 107 h 228"/>
              <a:gd name="T28" fmla="*/ 228 w 230"/>
              <a:gd name="T29" fmla="*/ 106 h 228"/>
              <a:gd name="T30" fmla="*/ 195 w 230"/>
              <a:gd name="T31" fmla="*/ 33 h 228"/>
              <a:gd name="T32" fmla="*/ 128 w 230"/>
              <a:gd name="T33" fmla="*/ 0 h 2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230" h="228">
                <a:moveTo>
                  <a:pt x="128" y="0"/>
                </a:moveTo>
                <a:cubicBezTo>
                  <a:pt x="125" y="1"/>
                  <a:pt x="123" y="1"/>
                  <a:pt x="122" y="1"/>
                </a:cubicBezTo>
                <a:cubicBezTo>
                  <a:pt x="120" y="1"/>
                  <a:pt x="117" y="1"/>
                  <a:pt x="114" y="1"/>
                </a:cubicBezTo>
                <a:cubicBezTo>
                  <a:pt x="85" y="1"/>
                  <a:pt x="56" y="12"/>
                  <a:pt x="33" y="34"/>
                </a:cubicBezTo>
                <a:cubicBezTo>
                  <a:pt x="14" y="54"/>
                  <a:pt x="3" y="79"/>
                  <a:pt x="1" y="104"/>
                </a:cubicBezTo>
                <a:cubicBezTo>
                  <a:pt x="0" y="107"/>
                  <a:pt x="0" y="110"/>
                  <a:pt x="0" y="113"/>
                </a:cubicBezTo>
                <a:cubicBezTo>
                  <a:pt x="0" y="114"/>
                  <a:pt x="0" y="114"/>
                  <a:pt x="0" y="114"/>
                </a:cubicBezTo>
                <a:cubicBezTo>
                  <a:pt x="0" y="143"/>
                  <a:pt x="12" y="172"/>
                  <a:pt x="34" y="194"/>
                </a:cubicBezTo>
                <a:cubicBezTo>
                  <a:pt x="57" y="218"/>
                  <a:pt x="87" y="228"/>
                  <a:pt x="119" y="228"/>
                </a:cubicBezTo>
                <a:cubicBezTo>
                  <a:pt x="120" y="228"/>
                  <a:pt x="121" y="228"/>
                  <a:pt x="122" y="228"/>
                </a:cubicBezTo>
                <a:cubicBezTo>
                  <a:pt x="122" y="228"/>
                  <a:pt x="122" y="228"/>
                  <a:pt x="122" y="228"/>
                </a:cubicBezTo>
                <a:cubicBezTo>
                  <a:pt x="122" y="228"/>
                  <a:pt x="124" y="228"/>
                  <a:pt x="126" y="228"/>
                </a:cubicBezTo>
                <a:cubicBezTo>
                  <a:pt x="151" y="225"/>
                  <a:pt x="176" y="215"/>
                  <a:pt x="195" y="195"/>
                </a:cubicBezTo>
                <a:cubicBezTo>
                  <a:pt x="219" y="171"/>
                  <a:pt x="230" y="139"/>
                  <a:pt x="228" y="107"/>
                </a:cubicBezTo>
                <a:cubicBezTo>
                  <a:pt x="228" y="106"/>
                  <a:pt x="228" y="106"/>
                  <a:pt x="228" y="106"/>
                </a:cubicBezTo>
                <a:cubicBezTo>
                  <a:pt x="225" y="79"/>
                  <a:pt x="215" y="53"/>
                  <a:pt x="195" y="33"/>
                </a:cubicBezTo>
                <a:cubicBezTo>
                  <a:pt x="176" y="14"/>
                  <a:pt x="152" y="3"/>
                  <a:pt x="128" y="0"/>
                </a:cubicBezTo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75000"/>
                  <a:lumOff val="25000"/>
                </a:schemeClr>
              </a:solidFill>
              <a:effectLst/>
              <a:uLnTx/>
              <a:uFillTx/>
              <a:latin typeface="Agency FB" panose="020B0503020202020204" pitchFamily="34" charset="0"/>
              <a:ea typeface="微软雅黑" panose="020B0503020204020204" pitchFamily="34" charset="-122"/>
              <a:cs typeface="+mn-ea"/>
              <a:sym typeface="Agency FB" panose="020B0503020202020204" pitchFamily="34" charset="0"/>
            </a:endParaRPr>
          </a:p>
        </p:txBody>
      </p:sp>
      <p:sp>
        <p:nvSpPr>
          <p:cNvPr id="68" name="TextBox 37">
            <a:extLst>
              <a:ext uri="{FF2B5EF4-FFF2-40B4-BE49-F238E27FC236}">
                <a16:creationId xmlns:a16="http://schemas.microsoft.com/office/drawing/2014/main" xmlns="" id="{8D6FD953-C77B-4EB6-BCD8-EEEE79F78980}"/>
              </a:ext>
            </a:extLst>
          </p:cNvPr>
          <p:cNvSpPr txBox="1"/>
          <p:nvPr/>
        </p:nvSpPr>
        <p:spPr>
          <a:xfrm>
            <a:off x="6568830" y="1163902"/>
            <a:ext cx="1752602" cy="3139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a-DK" sz="1600" i="0" u="none" strike="noStrike" kern="1200" cap="none" spc="0" normalizeH="0" baseline="0" noProof="0" dirty="0">
                <a:ln>
                  <a:noFill/>
                </a:ln>
                <a:solidFill>
                  <a:schemeClr val="tx2">
                    <a:lumMod val="75000"/>
                    <a:lumOff val="25000"/>
                  </a:schemeClr>
                </a:solidFill>
                <a:effectLst/>
                <a:uLnTx/>
                <a:uFillTx/>
                <a:latin typeface="Agency FB" panose="020B0503020202020204" pitchFamily="34" charset="0"/>
                <a:ea typeface="微软雅黑" panose="020B0503020204020204" pitchFamily="34" charset="-122"/>
                <a:cs typeface="+mn-ea"/>
                <a:sym typeface="Agency FB" panose="020B0503020202020204" pitchFamily="34" charset="0"/>
              </a:rPr>
              <a:t>PUT A TEXT DOLOR SIT</a:t>
            </a:r>
            <a:endParaRPr kumimoji="0" lang="en-US" sz="1600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75000"/>
                  <a:lumOff val="25000"/>
                </a:schemeClr>
              </a:solidFill>
              <a:effectLst/>
              <a:uLnTx/>
              <a:uFillTx/>
              <a:latin typeface="Agency FB" panose="020B0503020202020204" pitchFamily="34" charset="0"/>
              <a:ea typeface="微软雅黑" panose="020B0503020204020204" pitchFamily="34" charset="-122"/>
              <a:cs typeface="+mn-ea"/>
              <a:sym typeface="Agency FB" panose="020B0503020202020204" pitchFamily="34" charset="0"/>
            </a:endParaRPr>
          </a:p>
        </p:txBody>
      </p:sp>
      <p:sp>
        <p:nvSpPr>
          <p:cNvPr id="69" name="Freeform 39">
            <a:extLst>
              <a:ext uri="{FF2B5EF4-FFF2-40B4-BE49-F238E27FC236}">
                <a16:creationId xmlns:a16="http://schemas.microsoft.com/office/drawing/2014/main" xmlns="" id="{1445B608-00FD-4276-99FC-FCD56F914BA3}"/>
              </a:ext>
            </a:extLst>
          </p:cNvPr>
          <p:cNvSpPr>
            <a:spLocks/>
          </p:cNvSpPr>
          <p:nvPr/>
        </p:nvSpPr>
        <p:spPr bwMode="auto">
          <a:xfrm rot="5400000">
            <a:off x="9349646" y="1698934"/>
            <a:ext cx="1208819" cy="1208820"/>
          </a:xfrm>
          <a:custGeom>
            <a:avLst/>
            <a:gdLst>
              <a:gd name="T0" fmla="*/ 114 w 289"/>
              <a:gd name="T1" fmla="*/ 0 h 289"/>
              <a:gd name="T2" fmla="*/ 33 w 289"/>
              <a:gd name="T3" fmla="*/ 34 h 289"/>
              <a:gd name="T4" fmla="*/ 0 w 289"/>
              <a:gd name="T5" fmla="*/ 113 h 289"/>
              <a:gd name="T6" fmla="*/ 0 w 289"/>
              <a:gd name="T7" fmla="*/ 115 h 289"/>
              <a:gd name="T8" fmla="*/ 34 w 289"/>
              <a:gd name="T9" fmla="*/ 195 h 289"/>
              <a:gd name="T10" fmla="*/ 119 w 289"/>
              <a:gd name="T11" fmla="*/ 228 h 289"/>
              <a:gd name="T12" fmla="*/ 122 w 289"/>
              <a:gd name="T13" fmla="*/ 228 h 289"/>
              <a:gd name="T14" fmla="*/ 122 w 289"/>
              <a:gd name="T15" fmla="*/ 228 h 289"/>
              <a:gd name="T16" fmla="*/ 252 w 289"/>
              <a:gd name="T17" fmla="*/ 286 h 289"/>
              <a:gd name="T18" fmla="*/ 254 w 289"/>
              <a:gd name="T19" fmla="*/ 289 h 289"/>
              <a:gd name="T20" fmla="*/ 255 w 289"/>
              <a:gd name="T21" fmla="*/ 289 h 289"/>
              <a:gd name="T22" fmla="*/ 256 w 289"/>
              <a:gd name="T23" fmla="*/ 256 h 289"/>
              <a:gd name="T24" fmla="*/ 273 w 289"/>
              <a:gd name="T25" fmla="*/ 249 h 289"/>
              <a:gd name="T26" fmla="*/ 273 w 289"/>
              <a:gd name="T27" fmla="*/ 249 h 289"/>
              <a:gd name="T28" fmla="*/ 289 w 289"/>
              <a:gd name="T29" fmla="*/ 255 h 289"/>
              <a:gd name="T30" fmla="*/ 288 w 289"/>
              <a:gd name="T31" fmla="*/ 254 h 289"/>
              <a:gd name="T32" fmla="*/ 287 w 289"/>
              <a:gd name="T33" fmla="*/ 254 h 289"/>
              <a:gd name="T34" fmla="*/ 287 w 289"/>
              <a:gd name="T35" fmla="*/ 254 h 289"/>
              <a:gd name="T36" fmla="*/ 228 w 289"/>
              <a:gd name="T37" fmla="*/ 123 h 289"/>
              <a:gd name="T38" fmla="*/ 228 w 289"/>
              <a:gd name="T39" fmla="*/ 123 h 289"/>
              <a:gd name="T40" fmla="*/ 195 w 289"/>
              <a:gd name="T41" fmla="*/ 34 h 289"/>
              <a:gd name="T42" fmla="*/ 114 w 289"/>
              <a:gd name="T43" fmla="*/ 0 h 2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289" h="289">
                <a:moveTo>
                  <a:pt x="114" y="0"/>
                </a:moveTo>
                <a:cubicBezTo>
                  <a:pt x="85" y="0"/>
                  <a:pt x="56" y="11"/>
                  <a:pt x="33" y="34"/>
                </a:cubicBezTo>
                <a:cubicBezTo>
                  <a:pt x="11" y="56"/>
                  <a:pt x="0" y="84"/>
                  <a:pt x="0" y="113"/>
                </a:cubicBezTo>
                <a:cubicBezTo>
                  <a:pt x="0" y="115"/>
                  <a:pt x="0" y="115"/>
                  <a:pt x="0" y="115"/>
                </a:cubicBezTo>
                <a:cubicBezTo>
                  <a:pt x="0" y="144"/>
                  <a:pt x="12" y="173"/>
                  <a:pt x="34" y="195"/>
                </a:cubicBezTo>
                <a:cubicBezTo>
                  <a:pt x="57" y="218"/>
                  <a:pt x="87" y="228"/>
                  <a:pt x="119" y="228"/>
                </a:cubicBezTo>
                <a:cubicBezTo>
                  <a:pt x="120" y="228"/>
                  <a:pt x="121" y="228"/>
                  <a:pt x="122" y="228"/>
                </a:cubicBezTo>
                <a:cubicBezTo>
                  <a:pt x="122" y="228"/>
                  <a:pt x="122" y="228"/>
                  <a:pt x="122" y="228"/>
                </a:cubicBezTo>
                <a:cubicBezTo>
                  <a:pt x="122" y="228"/>
                  <a:pt x="199" y="234"/>
                  <a:pt x="252" y="286"/>
                </a:cubicBezTo>
                <a:cubicBezTo>
                  <a:pt x="253" y="287"/>
                  <a:pt x="253" y="288"/>
                  <a:pt x="254" y="289"/>
                </a:cubicBezTo>
                <a:cubicBezTo>
                  <a:pt x="255" y="289"/>
                  <a:pt x="255" y="289"/>
                  <a:pt x="255" y="289"/>
                </a:cubicBezTo>
                <a:cubicBezTo>
                  <a:pt x="246" y="280"/>
                  <a:pt x="247" y="265"/>
                  <a:pt x="256" y="256"/>
                </a:cubicBezTo>
                <a:cubicBezTo>
                  <a:pt x="260" y="251"/>
                  <a:pt x="266" y="249"/>
                  <a:pt x="273" y="249"/>
                </a:cubicBezTo>
                <a:cubicBezTo>
                  <a:pt x="273" y="249"/>
                  <a:pt x="273" y="249"/>
                  <a:pt x="273" y="249"/>
                </a:cubicBezTo>
                <a:cubicBezTo>
                  <a:pt x="279" y="249"/>
                  <a:pt x="284" y="251"/>
                  <a:pt x="289" y="255"/>
                </a:cubicBezTo>
                <a:cubicBezTo>
                  <a:pt x="289" y="255"/>
                  <a:pt x="288" y="255"/>
                  <a:pt x="288" y="254"/>
                </a:cubicBezTo>
                <a:cubicBezTo>
                  <a:pt x="287" y="254"/>
                  <a:pt x="287" y="254"/>
                  <a:pt x="287" y="254"/>
                </a:cubicBezTo>
                <a:cubicBezTo>
                  <a:pt x="287" y="254"/>
                  <a:pt x="287" y="254"/>
                  <a:pt x="287" y="254"/>
                </a:cubicBezTo>
                <a:cubicBezTo>
                  <a:pt x="234" y="200"/>
                  <a:pt x="228" y="123"/>
                  <a:pt x="228" y="123"/>
                </a:cubicBezTo>
                <a:cubicBezTo>
                  <a:pt x="228" y="123"/>
                  <a:pt x="228" y="123"/>
                  <a:pt x="228" y="123"/>
                </a:cubicBezTo>
                <a:cubicBezTo>
                  <a:pt x="229" y="89"/>
                  <a:pt x="219" y="58"/>
                  <a:pt x="195" y="34"/>
                </a:cubicBezTo>
                <a:cubicBezTo>
                  <a:pt x="172" y="11"/>
                  <a:pt x="143" y="0"/>
                  <a:pt x="114" y="0"/>
                </a:cubicBezTo>
              </a:path>
            </a:pathLst>
          </a:cu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75000"/>
                  <a:lumOff val="25000"/>
                </a:schemeClr>
              </a:solidFill>
              <a:effectLst/>
              <a:uLnTx/>
              <a:uFillTx/>
              <a:latin typeface="Agency FB" panose="020B0503020202020204" pitchFamily="34" charset="0"/>
              <a:ea typeface="微软雅黑" panose="020B0503020204020204" pitchFamily="34" charset="-122"/>
              <a:cs typeface="+mn-ea"/>
              <a:sym typeface="Agency FB" panose="020B0503020202020204" pitchFamily="34" charset="0"/>
            </a:endParaRPr>
          </a:p>
        </p:txBody>
      </p:sp>
      <p:sp>
        <p:nvSpPr>
          <p:cNvPr id="70" name="Freeform 47">
            <a:extLst>
              <a:ext uri="{FF2B5EF4-FFF2-40B4-BE49-F238E27FC236}">
                <a16:creationId xmlns:a16="http://schemas.microsoft.com/office/drawing/2014/main" xmlns="" id="{153C0800-330C-40D8-9AA1-5C464AB509B7}"/>
              </a:ext>
            </a:extLst>
          </p:cNvPr>
          <p:cNvSpPr>
            <a:spLocks/>
          </p:cNvSpPr>
          <p:nvPr/>
        </p:nvSpPr>
        <p:spPr bwMode="auto">
          <a:xfrm rot="5400000">
            <a:off x="9602257" y="1705132"/>
            <a:ext cx="963956" cy="954658"/>
          </a:xfrm>
          <a:custGeom>
            <a:avLst/>
            <a:gdLst>
              <a:gd name="T0" fmla="*/ 128 w 230"/>
              <a:gd name="T1" fmla="*/ 0 h 228"/>
              <a:gd name="T2" fmla="*/ 122 w 230"/>
              <a:gd name="T3" fmla="*/ 1 h 228"/>
              <a:gd name="T4" fmla="*/ 114 w 230"/>
              <a:gd name="T5" fmla="*/ 1 h 228"/>
              <a:gd name="T6" fmla="*/ 33 w 230"/>
              <a:gd name="T7" fmla="*/ 34 h 228"/>
              <a:gd name="T8" fmla="*/ 1 w 230"/>
              <a:gd name="T9" fmla="*/ 104 h 228"/>
              <a:gd name="T10" fmla="*/ 0 w 230"/>
              <a:gd name="T11" fmla="*/ 113 h 228"/>
              <a:gd name="T12" fmla="*/ 0 w 230"/>
              <a:gd name="T13" fmla="*/ 114 h 228"/>
              <a:gd name="T14" fmla="*/ 34 w 230"/>
              <a:gd name="T15" fmla="*/ 194 h 228"/>
              <a:gd name="T16" fmla="*/ 119 w 230"/>
              <a:gd name="T17" fmla="*/ 228 h 228"/>
              <a:gd name="T18" fmla="*/ 122 w 230"/>
              <a:gd name="T19" fmla="*/ 228 h 228"/>
              <a:gd name="T20" fmla="*/ 122 w 230"/>
              <a:gd name="T21" fmla="*/ 228 h 228"/>
              <a:gd name="T22" fmla="*/ 126 w 230"/>
              <a:gd name="T23" fmla="*/ 228 h 228"/>
              <a:gd name="T24" fmla="*/ 195 w 230"/>
              <a:gd name="T25" fmla="*/ 195 h 228"/>
              <a:gd name="T26" fmla="*/ 228 w 230"/>
              <a:gd name="T27" fmla="*/ 107 h 228"/>
              <a:gd name="T28" fmla="*/ 228 w 230"/>
              <a:gd name="T29" fmla="*/ 106 h 228"/>
              <a:gd name="T30" fmla="*/ 195 w 230"/>
              <a:gd name="T31" fmla="*/ 33 h 228"/>
              <a:gd name="T32" fmla="*/ 128 w 230"/>
              <a:gd name="T33" fmla="*/ 0 h 2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230" h="228">
                <a:moveTo>
                  <a:pt x="128" y="0"/>
                </a:moveTo>
                <a:cubicBezTo>
                  <a:pt x="125" y="1"/>
                  <a:pt x="123" y="1"/>
                  <a:pt x="122" y="1"/>
                </a:cubicBezTo>
                <a:cubicBezTo>
                  <a:pt x="120" y="1"/>
                  <a:pt x="117" y="1"/>
                  <a:pt x="114" y="1"/>
                </a:cubicBezTo>
                <a:cubicBezTo>
                  <a:pt x="85" y="1"/>
                  <a:pt x="56" y="12"/>
                  <a:pt x="33" y="34"/>
                </a:cubicBezTo>
                <a:cubicBezTo>
                  <a:pt x="14" y="54"/>
                  <a:pt x="3" y="79"/>
                  <a:pt x="1" y="104"/>
                </a:cubicBezTo>
                <a:cubicBezTo>
                  <a:pt x="0" y="107"/>
                  <a:pt x="0" y="110"/>
                  <a:pt x="0" y="113"/>
                </a:cubicBezTo>
                <a:cubicBezTo>
                  <a:pt x="0" y="114"/>
                  <a:pt x="0" y="114"/>
                  <a:pt x="0" y="114"/>
                </a:cubicBezTo>
                <a:cubicBezTo>
                  <a:pt x="0" y="143"/>
                  <a:pt x="12" y="172"/>
                  <a:pt x="34" y="194"/>
                </a:cubicBezTo>
                <a:cubicBezTo>
                  <a:pt x="57" y="218"/>
                  <a:pt x="87" y="228"/>
                  <a:pt x="119" y="228"/>
                </a:cubicBezTo>
                <a:cubicBezTo>
                  <a:pt x="120" y="228"/>
                  <a:pt x="121" y="228"/>
                  <a:pt x="122" y="228"/>
                </a:cubicBezTo>
                <a:cubicBezTo>
                  <a:pt x="122" y="228"/>
                  <a:pt x="122" y="228"/>
                  <a:pt x="122" y="228"/>
                </a:cubicBezTo>
                <a:cubicBezTo>
                  <a:pt x="122" y="228"/>
                  <a:pt x="124" y="228"/>
                  <a:pt x="126" y="228"/>
                </a:cubicBezTo>
                <a:cubicBezTo>
                  <a:pt x="151" y="225"/>
                  <a:pt x="176" y="215"/>
                  <a:pt x="195" y="195"/>
                </a:cubicBezTo>
                <a:cubicBezTo>
                  <a:pt x="219" y="171"/>
                  <a:pt x="230" y="139"/>
                  <a:pt x="228" y="107"/>
                </a:cubicBezTo>
                <a:cubicBezTo>
                  <a:pt x="228" y="106"/>
                  <a:pt x="228" y="106"/>
                  <a:pt x="228" y="106"/>
                </a:cubicBezTo>
                <a:cubicBezTo>
                  <a:pt x="225" y="79"/>
                  <a:pt x="215" y="53"/>
                  <a:pt x="195" y="33"/>
                </a:cubicBezTo>
                <a:cubicBezTo>
                  <a:pt x="176" y="14"/>
                  <a:pt x="152" y="3"/>
                  <a:pt x="128" y="0"/>
                </a:cubicBezTo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schemeClr val="tx2">
                  <a:lumMod val="75000"/>
                  <a:lumOff val="25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  <a:cs typeface="+mn-ea"/>
              <a:sym typeface="Agency FB" panose="020B0503020202020204" pitchFamily="34" charset="0"/>
            </a:endParaRPr>
          </a:p>
        </p:txBody>
      </p:sp>
      <p:sp>
        <p:nvSpPr>
          <p:cNvPr id="71" name="TextBox 49">
            <a:extLst>
              <a:ext uri="{FF2B5EF4-FFF2-40B4-BE49-F238E27FC236}">
                <a16:creationId xmlns:a16="http://schemas.microsoft.com/office/drawing/2014/main" xmlns="" id="{08954C13-6366-412B-9BE4-CB95E659A512}"/>
              </a:ext>
            </a:extLst>
          </p:cNvPr>
          <p:cNvSpPr txBox="1"/>
          <p:nvPr/>
        </p:nvSpPr>
        <p:spPr>
          <a:xfrm>
            <a:off x="9206383" y="1163902"/>
            <a:ext cx="1752602" cy="3139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a-DK" sz="1600" i="0" u="none" strike="noStrike" kern="1200" cap="none" spc="0" normalizeH="0" baseline="0" noProof="0" dirty="0">
                <a:ln>
                  <a:noFill/>
                </a:ln>
                <a:solidFill>
                  <a:schemeClr val="tx2">
                    <a:lumMod val="75000"/>
                    <a:lumOff val="25000"/>
                  </a:schemeClr>
                </a:solidFill>
                <a:effectLst/>
                <a:uLnTx/>
                <a:uFillTx/>
                <a:latin typeface="Agency FB" panose="020B0503020202020204" pitchFamily="34" charset="0"/>
                <a:ea typeface="微软雅黑" panose="020B0503020204020204" pitchFamily="34" charset="-122"/>
                <a:cs typeface="+mn-ea"/>
                <a:sym typeface="Agency FB" panose="020B0503020202020204" pitchFamily="34" charset="0"/>
              </a:rPr>
              <a:t>PUT A TEXT DOLOR SIT</a:t>
            </a:r>
            <a:endParaRPr kumimoji="0" lang="en-US" sz="1600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75000"/>
                  <a:lumOff val="25000"/>
                </a:schemeClr>
              </a:solidFill>
              <a:effectLst/>
              <a:uLnTx/>
              <a:uFillTx/>
              <a:latin typeface="Agency FB" panose="020B0503020202020204" pitchFamily="34" charset="0"/>
              <a:ea typeface="微软雅黑" panose="020B0503020204020204" pitchFamily="34" charset="-122"/>
              <a:cs typeface="+mn-ea"/>
              <a:sym typeface="Agency FB" panose="020B0503020202020204" pitchFamily="34" charset="0"/>
            </a:endParaRPr>
          </a:p>
        </p:txBody>
      </p:sp>
      <p:sp>
        <p:nvSpPr>
          <p:cNvPr id="72" name="Freeform 48">
            <a:extLst>
              <a:ext uri="{FF2B5EF4-FFF2-40B4-BE49-F238E27FC236}">
                <a16:creationId xmlns:a16="http://schemas.microsoft.com/office/drawing/2014/main" xmlns="" id="{76920CE4-95EE-4E1A-B27D-AB480A541A67}"/>
              </a:ext>
            </a:extLst>
          </p:cNvPr>
          <p:cNvSpPr>
            <a:spLocks/>
          </p:cNvSpPr>
          <p:nvPr/>
        </p:nvSpPr>
        <p:spPr bwMode="auto">
          <a:xfrm rot="5400000">
            <a:off x="6175720" y="2755877"/>
            <a:ext cx="675699" cy="694297"/>
          </a:xfrm>
          <a:custGeom>
            <a:avLst/>
            <a:gdLst>
              <a:gd name="T0" fmla="*/ 34 w 161"/>
              <a:gd name="T1" fmla="*/ 0 h 166"/>
              <a:gd name="T2" fmla="*/ 40 w 161"/>
              <a:gd name="T3" fmla="*/ 16 h 166"/>
              <a:gd name="T4" fmla="*/ 40 w 161"/>
              <a:gd name="T5" fmla="*/ 17 h 166"/>
              <a:gd name="T6" fmla="*/ 33 w 161"/>
              <a:gd name="T7" fmla="*/ 34 h 166"/>
              <a:gd name="T8" fmla="*/ 16 w 161"/>
              <a:gd name="T9" fmla="*/ 41 h 166"/>
              <a:gd name="T10" fmla="*/ 0 w 161"/>
              <a:gd name="T11" fmla="*/ 34 h 166"/>
              <a:gd name="T12" fmla="*/ 1 w 161"/>
              <a:gd name="T13" fmla="*/ 35 h 166"/>
              <a:gd name="T14" fmla="*/ 2 w 161"/>
              <a:gd name="T15" fmla="*/ 36 h 166"/>
              <a:gd name="T16" fmla="*/ 2 w 161"/>
              <a:gd name="T17" fmla="*/ 36 h 166"/>
              <a:gd name="T18" fmla="*/ 61 w 161"/>
              <a:gd name="T19" fmla="*/ 166 h 166"/>
              <a:gd name="T20" fmla="*/ 94 w 161"/>
              <a:gd name="T21" fmla="*/ 94 h 166"/>
              <a:gd name="T22" fmla="*/ 161 w 161"/>
              <a:gd name="T23" fmla="*/ 61 h 166"/>
              <a:gd name="T24" fmla="*/ 37 w 161"/>
              <a:gd name="T25" fmla="*/ 4 h 166"/>
              <a:gd name="T26" fmla="*/ 35 w 161"/>
              <a:gd name="T27" fmla="*/ 1 h 166"/>
              <a:gd name="T28" fmla="*/ 34 w 161"/>
              <a:gd name="T29" fmla="*/ 0 h 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61" h="166">
                <a:moveTo>
                  <a:pt x="34" y="0"/>
                </a:moveTo>
                <a:cubicBezTo>
                  <a:pt x="38" y="5"/>
                  <a:pt x="40" y="11"/>
                  <a:pt x="40" y="16"/>
                </a:cubicBezTo>
                <a:cubicBezTo>
                  <a:pt x="40" y="17"/>
                  <a:pt x="40" y="17"/>
                  <a:pt x="40" y="17"/>
                </a:cubicBezTo>
                <a:cubicBezTo>
                  <a:pt x="40" y="23"/>
                  <a:pt x="38" y="29"/>
                  <a:pt x="33" y="34"/>
                </a:cubicBezTo>
                <a:cubicBezTo>
                  <a:pt x="28" y="38"/>
                  <a:pt x="22" y="41"/>
                  <a:pt x="16" y="41"/>
                </a:cubicBezTo>
                <a:cubicBezTo>
                  <a:pt x="10" y="41"/>
                  <a:pt x="5" y="39"/>
                  <a:pt x="0" y="34"/>
                </a:cubicBezTo>
                <a:cubicBezTo>
                  <a:pt x="0" y="35"/>
                  <a:pt x="0" y="35"/>
                  <a:pt x="1" y="35"/>
                </a:cubicBezTo>
                <a:cubicBezTo>
                  <a:pt x="2" y="36"/>
                  <a:pt x="2" y="36"/>
                  <a:pt x="2" y="36"/>
                </a:cubicBezTo>
                <a:cubicBezTo>
                  <a:pt x="2" y="36"/>
                  <a:pt x="2" y="36"/>
                  <a:pt x="2" y="36"/>
                </a:cubicBezTo>
                <a:cubicBezTo>
                  <a:pt x="51" y="85"/>
                  <a:pt x="60" y="156"/>
                  <a:pt x="61" y="166"/>
                </a:cubicBezTo>
                <a:cubicBezTo>
                  <a:pt x="64" y="139"/>
                  <a:pt x="74" y="114"/>
                  <a:pt x="94" y="94"/>
                </a:cubicBezTo>
                <a:cubicBezTo>
                  <a:pt x="113" y="75"/>
                  <a:pt x="137" y="64"/>
                  <a:pt x="161" y="61"/>
                </a:cubicBezTo>
                <a:cubicBezTo>
                  <a:pt x="142" y="58"/>
                  <a:pt x="81" y="47"/>
                  <a:pt x="37" y="4"/>
                </a:cubicBezTo>
                <a:cubicBezTo>
                  <a:pt x="36" y="3"/>
                  <a:pt x="36" y="2"/>
                  <a:pt x="35" y="1"/>
                </a:cubicBezTo>
                <a:cubicBezTo>
                  <a:pt x="34" y="1"/>
                  <a:pt x="34" y="1"/>
                  <a:pt x="34" y="0"/>
                </a:cubicBezTo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75000"/>
                  <a:lumOff val="25000"/>
                </a:schemeClr>
              </a:solidFill>
              <a:effectLst/>
              <a:uLnTx/>
              <a:uFillTx/>
              <a:latin typeface="Agency FB" panose="020B0503020202020204" pitchFamily="34" charset="0"/>
              <a:ea typeface="微软雅黑" panose="020B0503020204020204" pitchFamily="34" charset="-122"/>
              <a:cs typeface="+mn-ea"/>
              <a:sym typeface="Agency FB" panose="020B0503020202020204" pitchFamily="34" charset="0"/>
            </a:endParaRPr>
          </a:p>
        </p:txBody>
      </p:sp>
      <p:sp>
        <p:nvSpPr>
          <p:cNvPr id="73" name="Freeform 49">
            <a:extLst>
              <a:ext uri="{FF2B5EF4-FFF2-40B4-BE49-F238E27FC236}">
                <a16:creationId xmlns:a16="http://schemas.microsoft.com/office/drawing/2014/main" xmlns="" id="{01BC7729-8B64-4E90-8880-F7FC15FFF526}"/>
              </a:ext>
            </a:extLst>
          </p:cNvPr>
          <p:cNvSpPr>
            <a:spLocks/>
          </p:cNvSpPr>
          <p:nvPr/>
        </p:nvSpPr>
        <p:spPr bwMode="auto">
          <a:xfrm rot="5400000">
            <a:off x="6685593" y="2732629"/>
            <a:ext cx="204569" cy="195272"/>
          </a:xfrm>
          <a:custGeom>
            <a:avLst/>
            <a:gdLst>
              <a:gd name="T0" fmla="*/ 27 w 49"/>
              <a:gd name="T1" fmla="*/ 0 h 47"/>
              <a:gd name="T2" fmla="*/ 26 w 49"/>
              <a:gd name="T3" fmla="*/ 0 h 47"/>
              <a:gd name="T4" fmla="*/ 10 w 49"/>
              <a:gd name="T5" fmla="*/ 7 h 47"/>
              <a:gd name="T6" fmla="*/ 9 w 49"/>
              <a:gd name="T7" fmla="*/ 40 h 47"/>
              <a:gd name="T8" fmla="*/ 25 w 49"/>
              <a:gd name="T9" fmla="*/ 47 h 47"/>
              <a:gd name="T10" fmla="*/ 42 w 49"/>
              <a:gd name="T11" fmla="*/ 40 h 47"/>
              <a:gd name="T12" fmla="*/ 49 w 49"/>
              <a:gd name="T13" fmla="*/ 23 h 47"/>
              <a:gd name="T14" fmla="*/ 49 w 49"/>
              <a:gd name="T15" fmla="*/ 22 h 47"/>
              <a:gd name="T16" fmla="*/ 43 w 49"/>
              <a:gd name="T17" fmla="*/ 6 h 47"/>
              <a:gd name="T18" fmla="*/ 27 w 49"/>
              <a:gd name="T19" fmla="*/ 0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9" h="47">
                <a:moveTo>
                  <a:pt x="27" y="0"/>
                </a:moveTo>
                <a:cubicBezTo>
                  <a:pt x="26" y="0"/>
                  <a:pt x="26" y="0"/>
                  <a:pt x="26" y="0"/>
                </a:cubicBezTo>
                <a:cubicBezTo>
                  <a:pt x="20" y="0"/>
                  <a:pt x="14" y="3"/>
                  <a:pt x="10" y="7"/>
                </a:cubicBezTo>
                <a:cubicBezTo>
                  <a:pt x="1" y="16"/>
                  <a:pt x="0" y="31"/>
                  <a:pt x="9" y="40"/>
                </a:cubicBezTo>
                <a:cubicBezTo>
                  <a:pt x="14" y="45"/>
                  <a:pt x="19" y="47"/>
                  <a:pt x="25" y="47"/>
                </a:cubicBezTo>
                <a:cubicBezTo>
                  <a:pt x="31" y="47"/>
                  <a:pt x="37" y="44"/>
                  <a:pt x="42" y="40"/>
                </a:cubicBezTo>
                <a:cubicBezTo>
                  <a:pt x="47" y="35"/>
                  <a:pt x="49" y="29"/>
                  <a:pt x="49" y="23"/>
                </a:cubicBezTo>
                <a:cubicBezTo>
                  <a:pt x="49" y="22"/>
                  <a:pt x="49" y="22"/>
                  <a:pt x="49" y="22"/>
                </a:cubicBezTo>
                <a:cubicBezTo>
                  <a:pt x="49" y="17"/>
                  <a:pt x="47" y="11"/>
                  <a:pt x="43" y="6"/>
                </a:cubicBezTo>
                <a:cubicBezTo>
                  <a:pt x="38" y="2"/>
                  <a:pt x="33" y="0"/>
                  <a:pt x="27" y="0"/>
                </a:cubicBezTo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75000"/>
                  <a:lumOff val="25000"/>
                </a:schemeClr>
              </a:solidFill>
              <a:effectLst/>
              <a:uLnTx/>
              <a:uFillTx/>
              <a:latin typeface="Agency FB" panose="020B0503020202020204" pitchFamily="34" charset="0"/>
              <a:ea typeface="微软雅黑" panose="020B0503020204020204" pitchFamily="34" charset="-122"/>
              <a:cs typeface="+mn-ea"/>
              <a:sym typeface="Agency FB" panose="020B0503020202020204" pitchFamily="34" charset="0"/>
            </a:endParaRPr>
          </a:p>
        </p:txBody>
      </p:sp>
      <p:sp>
        <p:nvSpPr>
          <p:cNvPr id="74" name="Freeform 51">
            <a:extLst>
              <a:ext uri="{FF2B5EF4-FFF2-40B4-BE49-F238E27FC236}">
                <a16:creationId xmlns:a16="http://schemas.microsoft.com/office/drawing/2014/main" xmlns="" id="{B9B2CB37-09EF-4AFA-B055-3B607BB5D844}"/>
              </a:ext>
            </a:extLst>
          </p:cNvPr>
          <p:cNvSpPr>
            <a:spLocks noEditPoints="1"/>
          </p:cNvSpPr>
          <p:nvPr/>
        </p:nvSpPr>
        <p:spPr bwMode="auto">
          <a:xfrm rot="5400000">
            <a:off x="5400834" y="2765174"/>
            <a:ext cx="1208819" cy="1208820"/>
          </a:xfrm>
          <a:custGeom>
            <a:avLst/>
            <a:gdLst>
              <a:gd name="T0" fmla="*/ 61 w 289"/>
              <a:gd name="T1" fmla="*/ 106 h 289"/>
              <a:gd name="T2" fmla="*/ 61 w 289"/>
              <a:gd name="T3" fmla="*/ 122 h 289"/>
              <a:gd name="T4" fmla="*/ 61 w 289"/>
              <a:gd name="T5" fmla="*/ 122 h 289"/>
              <a:gd name="T6" fmla="*/ 3 w 289"/>
              <a:gd name="T7" fmla="*/ 252 h 289"/>
              <a:gd name="T8" fmla="*/ 1 w 289"/>
              <a:gd name="T9" fmla="*/ 254 h 289"/>
              <a:gd name="T10" fmla="*/ 0 w 289"/>
              <a:gd name="T11" fmla="*/ 255 h 289"/>
              <a:gd name="T12" fmla="*/ 16 w 289"/>
              <a:gd name="T13" fmla="*/ 249 h 289"/>
              <a:gd name="T14" fmla="*/ 17 w 289"/>
              <a:gd name="T15" fmla="*/ 249 h 289"/>
              <a:gd name="T16" fmla="*/ 33 w 289"/>
              <a:gd name="T17" fmla="*/ 256 h 289"/>
              <a:gd name="T18" fmla="*/ 34 w 289"/>
              <a:gd name="T19" fmla="*/ 289 h 289"/>
              <a:gd name="T20" fmla="*/ 35 w 289"/>
              <a:gd name="T21" fmla="*/ 288 h 289"/>
              <a:gd name="T22" fmla="*/ 36 w 289"/>
              <a:gd name="T23" fmla="*/ 288 h 289"/>
              <a:gd name="T24" fmla="*/ 36 w 289"/>
              <a:gd name="T25" fmla="*/ 288 h 289"/>
              <a:gd name="T26" fmla="*/ 163 w 289"/>
              <a:gd name="T27" fmla="*/ 229 h 289"/>
              <a:gd name="T28" fmla="*/ 94 w 289"/>
              <a:gd name="T29" fmla="*/ 196 h 289"/>
              <a:gd name="T30" fmla="*/ 61 w 289"/>
              <a:gd name="T31" fmla="*/ 107 h 289"/>
              <a:gd name="T32" fmla="*/ 61 w 289"/>
              <a:gd name="T33" fmla="*/ 106 h 289"/>
              <a:gd name="T34" fmla="*/ 175 w 289"/>
              <a:gd name="T35" fmla="*/ 0 h 289"/>
              <a:gd name="T36" fmla="*/ 161 w 289"/>
              <a:gd name="T37" fmla="*/ 1 h 289"/>
              <a:gd name="T38" fmla="*/ 167 w 289"/>
              <a:gd name="T39" fmla="*/ 2 h 289"/>
              <a:gd name="T40" fmla="*/ 175 w 289"/>
              <a:gd name="T41" fmla="*/ 2 h 289"/>
              <a:gd name="T42" fmla="*/ 256 w 289"/>
              <a:gd name="T43" fmla="*/ 35 h 289"/>
              <a:gd name="T44" fmla="*/ 289 w 289"/>
              <a:gd name="T45" fmla="*/ 108 h 289"/>
              <a:gd name="T46" fmla="*/ 256 w 289"/>
              <a:gd name="T47" fmla="*/ 34 h 289"/>
              <a:gd name="T48" fmla="*/ 175 w 289"/>
              <a:gd name="T49" fmla="*/ 0 h 2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289" h="289">
                <a:moveTo>
                  <a:pt x="61" y="106"/>
                </a:moveTo>
                <a:cubicBezTo>
                  <a:pt x="61" y="112"/>
                  <a:pt x="61" y="117"/>
                  <a:pt x="61" y="122"/>
                </a:cubicBezTo>
                <a:cubicBezTo>
                  <a:pt x="61" y="122"/>
                  <a:pt x="61" y="122"/>
                  <a:pt x="61" y="122"/>
                </a:cubicBezTo>
                <a:cubicBezTo>
                  <a:pt x="61" y="122"/>
                  <a:pt x="55" y="199"/>
                  <a:pt x="3" y="252"/>
                </a:cubicBezTo>
                <a:cubicBezTo>
                  <a:pt x="2" y="253"/>
                  <a:pt x="2" y="254"/>
                  <a:pt x="1" y="254"/>
                </a:cubicBezTo>
                <a:cubicBezTo>
                  <a:pt x="0" y="255"/>
                  <a:pt x="0" y="255"/>
                  <a:pt x="0" y="255"/>
                </a:cubicBezTo>
                <a:cubicBezTo>
                  <a:pt x="5" y="251"/>
                  <a:pt x="10" y="249"/>
                  <a:pt x="16" y="249"/>
                </a:cubicBezTo>
                <a:cubicBezTo>
                  <a:pt x="17" y="249"/>
                  <a:pt x="17" y="249"/>
                  <a:pt x="17" y="249"/>
                </a:cubicBezTo>
                <a:cubicBezTo>
                  <a:pt x="23" y="249"/>
                  <a:pt x="29" y="251"/>
                  <a:pt x="33" y="256"/>
                </a:cubicBezTo>
                <a:cubicBezTo>
                  <a:pt x="42" y="265"/>
                  <a:pt x="43" y="280"/>
                  <a:pt x="34" y="289"/>
                </a:cubicBezTo>
                <a:cubicBezTo>
                  <a:pt x="34" y="289"/>
                  <a:pt x="35" y="289"/>
                  <a:pt x="35" y="288"/>
                </a:cubicBezTo>
                <a:cubicBezTo>
                  <a:pt x="36" y="288"/>
                  <a:pt x="36" y="288"/>
                  <a:pt x="36" y="288"/>
                </a:cubicBezTo>
                <a:cubicBezTo>
                  <a:pt x="36" y="288"/>
                  <a:pt x="36" y="288"/>
                  <a:pt x="36" y="288"/>
                </a:cubicBezTo>
                <a:cubicBezTo>
                  <a:pt x="82" y="242"/>
                  <a:pt x="146" y="231"/>
                  <a:pt x="163" y="229"/>
                </a:cubicBezTo>
                <a:cubicBezTo>
                  <a:pt x="138" y="226"/>
                  <a:pt x="113" y="215"/>
                  <a:pt x="94" y="196"/>
                </a:cubicBezTo>
                <a:cubicBezTo>
                  <a:pt x="70" y="172"/>
                  <a:pt x="59" y="139"/>
                  <a:pt x="61" y="107"/>
                </a:cubicBezTo>
                <a:cubicBezTo>
                  <a:pt x="61" y="107"/>
                  <a:pt x="61" y="107"/>
                  <a:pt x="61" y="106"/>
                </a:cubicBezTo>
                <a:moveTo>
                  <a:pt x="175" y="0"/>
                </a:moveTo>
                <a:cubicBezTo>
                  <a:pt x="170" y="0"/>
                  <a:pt x="166" y="1"/>
                  <a:pt x="161" y="1"/>
                </a:cubicBezTo>
                <a:cubicBezTo>
                  <a:pt x="164" y="2"/>
                  <a:pt x="166" y="2"/>
                  <a:pt x="167" y="2"/>
                </a:cubicBezTo>
                <a:cubicBezTo>
                  <a:pt x="170" y="2"/>
                  <a:pt x="172" y="2"/>
                  <a:pt x="175" y="2"/>
                </a:cubicBezTo>
                <a:cubicBezTo>
                  <a:pt x="204" y="2"/>
                  <a:pt x="233" y="13"/>
                  <a:pt x="256" y="35"/>
                </a:cubicBezTo>
                <a:cubicBezTo>
                  <a:pt x="276" y="55"/>
                  <a:pt x="287" y="81"/>
                  <a:pt x="289" y="108"/>
                </a:cubicBezTo>
                <a:cubicBezTo>
                  <a:pt x="287" y="81"/>
                  <a:pt x="276" y="54"/>
                  <a:pt x="256" y="34"/>
                </a:cubicBezTo>
                <a:cubicBezTo>
                  <a:pt x="233" y="11"/>
                  <a:pt x="204" y="0"/>
                  <a:pt x="175" y="0"/>
                </a:cubicBezTo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75000"/>
                  <a:lumOff val="25000"/>
                </a:schemeClr>
              </a:solidFill>
              <a:effectLst/>
              <a:uLnTx/>
              <a:uFillTx/>
              <a:latin typeface="Agency FB" panose="020B0503020202020204" pitchFamily="34" charset="0"/>
              <a:ea typeface="微软雅黑" panose="020B0503020204020204" pitchFamily="34" charset="-122"/>
              <a:cs typeface="+mn-ea"/>
              <a:sym typeface="Agency FB" panose="020B0503020202020204" pitchFamily="34" charset="0"/>
            </a:endParaRPr>
          </a:p>
        </p:txBody>
      </p:sp>
      <p:sp>
        <p:nvSpPr>
          <p:cNvPr id="75" name="Freeform 52">
            <a:extLst>
              <a:ext uri="{FF2B5EF4-FFF2-40B4-BE49-F238E27FC236}">
                <a16:creationId xmlns:a16="http://schemas.microsoft.com/office/drawing/2014/main" xmlns="" id="{E1320CE2-4E36-4B45-9830-636F0C68B3EE}"/>
              </a:ext>
            </a:extLst>
          </p:cNvPr>
          <p:cNvSpPr>
            <a:spLocks/>
          </p:cNvSpPr>
          <p:nvPr/>
        </p:nvSpPr>
        <p:spPr bwMode="auto">
          <a:xfrm rot="5400000">
            <a:off x="5645698" y="3019336"/>
            <a:ext cx="967055" cy="954658"/>
          </a:xfrm>
          <a:custGeom>
            <a:avLst/>
            <a:gdLst>
              <a:gd name="T0" fmla="*/ 102 w 231"/>
              <a:gd name="T1" fmla="*/ 0 h 228"/>
              <a:gd name="T2" fmla="*/ 35 w 231"/>
              <a:gd name="T3" fmla="*/ 33 h 228"/>
              <a:gd name="T4" fmla="*/ 2 w 231"/>
              <a:gd name="T5" fmla="*/ 105 h 228"/>
              <a:gd name="T6" fmla="*/ 2 w 231"/>
              <a:gd name="T7" fmla="*/ 106 h 228"/>
              <a:gd name="T8" fmla="*/ 35 w 231"/>
              <a:gd name="T9" fmla="*/ 195 h 228"/>
              <a:gd name="T10" fmla="*/ 104 w 231"/>
              <a:gd name="T11" fmla="*/ 228 h 228"/>
              <a:gd name="T12" fmla="*/ 108 w 231"/>
              <a:gd name="T13" fmla="*/ 227 h 228"/>
              <a:gd name="T14" fmla="*/ 108 w 231"/>
              <a:gd name="T15" fmla="*/ 227 h 228"/>
              <a:gd name="T16" fmla="*/ 111 w 231"/>
              <a:gd name="T17" fmla="*/ 227 h 228"/>
              <a:gd name="T18" fmla="*/ 196 w 231"/>
              <a:gd name="T19" fmla="*/ 194 h 228"/>
              <a:gd name="T20" fmla="*/ 230 w 231"/>
              <a:gd name="T21" fmla="*/ 107 h 228"/>
              <a:gd name="T22" fmla="*/ 197 w 231"/>
              <a:gd name="T23" fmla="*/ 34 h 228"/>
              <a:gd name="T24" fmla="*/ 116 w 231"/>
              <a:gd name="T25" fmla="*/ 1 h 228"/>
              <a:gd name="T26" fmla="*/ 108 w 231"/>
              <a:gd name="T27" fmla="*/ 1 h 228"/>
              <a:gd name="T28" fmla="*/ 102 w 231"/>
              <a:gd name="T29" fmla="*/ 0 h 2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231" h="228">
                <a:moveTo>
                  <a:pt x="102" y="0"/>
                </a:moveTo>
                <a:cubicBezTo>
                  <a:pt x="78" y="3"/>
                  <a:pt x="54" y="14"/>
                  <a:pt x="35" y="33"/>
                </a:cubicBezTo>
                <a:cubicBezTo>
                  <a:pt x="15" y="53"/>
                  <a:pt x="5" y="78"/>
                  <a:pt x="2" y="105"/>
                </a:cubicBezTo>
                <a:cubicBezTo>
                  <a:pt x="2" y="106"/>
                  <a:pt x="2" y="106"/>
                  <a:pt x="2" y="106"/>
                </a:cubicBezTo>
                <a:cubicBezTo>
                  <a:pt x="0" y="138"/>
                  <a:pt x="11" y="171"/>
                  <a:pt x="35" y="195"/>
                </a:cubicBezTo>
                <a:cubicBezTo>
                  <a:pt x="54" y="214"/>
                  <a:pt x="79" y="225"/>
                  <a:pt x="104" y="228"/>
                </a:cubicBezTo>
                <a:cubicBezTo>
                  <a:pt x="106" y="227"/>
                  <a:pt x="108" y="227"/>
                  <a:pt x="108" y="227"/>
                </a:cubicBezTo>
                <a:cubicBezTo>
                  <a:pt x="108" y="227"/>
                  <a:pt x="108" y="227"/>
                  <a:pt x="108" y="227"/>
                </a:cubicBezTo>
                <a:cubicBezTo>
                  <a:pt x="109" y="227"/>
                  <a:pt x="110" y="227"/>
                  <a:pt x="111" y="227"/>
                </a:cubicBezTo>
                <a:cubicBezTo>
                  <a:pt x="143" y="227"/>
                  <a:pt x="173" y="217"/>
                  <a:pt x="196" y="194"/>
                </a:cubicBezTo>
                <a:cubicBezTo>
                  <a:pt x="220" y="170"/>
                  <a:pt x="231" y="138"/>
                  <a:pt x="230" y="107"/>
                </a:cubicBezTo>
                <a:cubicBezTo>
                  <a:pt x="228" y="80"/>
                  <a:pt x="217" y="54"/>
                  <a:pt x="197" y="34"/>
                </a:cubicBezTo>
                <a:cubicBezTo>
                  <a:pt x="174" y="12"/>
                  <a:pt x="145" y="1"/>
                  <a:pt x="116" y="1"/>
                </a:cubicBezTo>
                <a:cubicBezTo>
                  <a:pt x="113" y="1"/>
                  <a:pt x="111" y="1"/>
                  <a:pt x="108" y="1"/>
                </a:cubicBezTo>
                <a:cubicBezTo>
                  <a:pt x="107" y="1"/>
                  <a:pt x="105" y="1"/>
                  <a:pt x="102" y="0"/>
                </a:cubicBezTo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75000"/>
                  <a:lumOff val="25000"/>
                </a:schemeClr>
              </a:solidFill>
              <a:effectLst/>
              <a:uLnTx/>
              <a:uFillTx/>
              <a:latin typeface="Agency FB" panose="020B0503020202020204" pitchFamily="34" charset="0"/>
              <a:ea typeface="微软雅黑" panose="020B0503020204020204" pitchFamily="34" charset="-122"/>
              <a:cs typeface="+mn-ea"/>
              <a:sym typeface="Agency FB" panose="020B0503020202020204" pitchFamily="34" charset="0"/>
            </a:endParaRPr>
          </a:p>
        </p:txBody>
      </p:sp>
      <p:sp>
        <p:nvSpPr>
          <p:cNvPr id="76" name="TextBox 63">
            <a:extLst>
              <a:ext uri="{FF2B5EF4-FFF2-40B4-BE49-F238E27FC236}">
                <a16:creationId xmlns:a16="http://schemas.microsoft.com/office/drawing/2014/main" xmlns="" id="{3ED6CA4D-7960-4473-8106-F241591B4A5E}"/>
              </a:ext>
            </a:extLst>
          </p:cNvPr>
          <p:cNvSpPr txBox="1"/>
          <p:nvPr/>
        </p:nvSpPr>
        <p:spPr>
          <a:xfrm>
            <a:off x="5252924" y="4143860"/>
            <a:ext cx="1752602" cy="3139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a-DK" sz="1600" i="0" u="none" strike="noStrike" kern="1200" cap="none" spc="0" normalizeH="0" baseline="0" noProof="0" dirty="0">
                <a:ln>
                  <a:noFill/>
                </a:ln>
                <a:solidFill>
                  <a:schemeClr val="tx2">
                    <a:lumMod val="75000"/>
                    <a:lumOff val="25000"/>
                  </a:schemeClr>
                </a:solidFill>
                <a:effectLst/>
                <a:uLnTx/>
                <a:uFillTx/>
                <a:latin typeface="Agency FB" panose="020B0503020202020204" pitchFamily="34" charset="0"/>
                <a:ea typeface="微软雅黑" panose="020B0503020204020204" pitchFamily="34" charset="-122"/>
                <a:cs typeface="+mn-ea"/>
                <a:sym typeface="Agency FB" panose="020B0503020202020204" pitchFamily="34" charset="0"/>
              </a:rPr>
              <a:t>PUT A TEXT DOLOR SIT</a:t>
            </a:r>
            <a:endParaRPr kumimoji="0" lang="en-US" sz="1600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75000"/>
                  <a:lumOff val="25000"/>
                </a:schemeClr>
              </a:solidFill>
              <a:effectLst/>
              <a:uLnTx/>
              <a:uFillTx/>
              <a:latin typeface="Agency FB" panose="020B0503020202020204" pitchFamily="34" charset="0"/>
              <a:ea typeface="微软雅黑" panose="020B0503020204020204" pitchFamily="34" charset="-122"/>
              <a:cs typeface="+mn-ea"/>
              <a:sym typeface="Agency FB" panose="020B0503020202020204" pitchFamily="34" charset="0"/>
            </a:endParaRPr>
          </a:p>
        </p:txBody>
      </p:sp>
      <p:sp>
        <p:nvSpPr>
          <p:cNvPr id="77" name="Freeform 40">
            <a:extLst>
              <a:ext uri="{FF2B5EF4-FFF2-40B4-BE49-F238E27FC236}">
                <a16:creationId xmlns:a16="http://schemas.microsoft.com/office/drawing/2014/main" xmlns="" id="{5DC49A69-C11C-4B51-BEC0-A2263F35CD63}"/>
              </a:ext>
            </a:extLst>
          </p:cNvPr>
          <p:cNvSpPr>
            <a:spLocks noEditPoints="1"/>
          </p:cNvSpPr>
          <p:nvPr/>
        </p:nvSpPr>
        <p:spPr bwMode="auto">
          <a:xfrm rot="5400000">
            <a:off x="8278756" y="2769825"/>
            <a:ext cx="1218118" cy="1208820"/>
          </a:xfrm>
          <a:custGeom>
            <a:avLst/>
            <a:gdLst>
              <a:gd name="T0" fmla="*/ 289 w 291"/>
              <a:gd name="T1" fmla="*/ 168 h 289"/>
              <a:gd name="T2" fmla="*/ 255 w 291"/>
              <a:gd name="T3" fmla="*/ 255 h 289"/>
              <a:gd name="T4" fmla="*/ 170 w 291"/>
              <a:gd name="T5" fmla="*/ 288 h 289"/>
              <a:gd name="T6" fmla="*/ 167 w 291"/>
              <a:gd name="T7" fmla="*/ 288 h 289"/>
              <a:gd name="T8" fmla="*/ 167 w 291"/>
              <a:gd name="T9" fmla="*/ 288 h 289"/>
              <a:gd name="T10" fmla="*/ 163 w 291"/>
              <a:gd name="T11" fmla="*/ 289 h 289"/>
              <a:gd name="T12" fmla="*/ 175 w 291"/>
              <a:gd name="T13" fmla="*/ 289 h 289"/>
              <a:gd name="T14" fmla="*/ 256 w 291"/>
              <a:gd name="T15" fmla="*/ 256 h 289"/>
              <a:gd name="T16" fmla="*/ 289 w 291"/>
              <a:gd name="T17" fmla="*/ 168 h 289"/>
              <a:gd name="T18" fmla="*/ 34 w 291"/>
              <a:gd name="T19" fmla="*/ 0 h 289"/>
              <a:gd name="T20" fmla="*/ 40 w 291"/>
              <a:gd name="T21" fmla="*/ 16 h 289"/>
              <a:gd name="T22" fmla="*/ 40 w 291"/>
              <a:gd name="T23" fmla="*/ 17 h 289"/>
              <a:gd name="T24" fmla="*/ 33 w 291"/>
              <a:gd name="T25" fmla="*/ 33 h 289"/>
              <a:gd name="T26" fmla="*/ 17 w 291"/>
              <a:gd name="T27" fmla="*/ 41 h 289"/>
              <a:gd name="T28" fmla="*/ 16 w 291"/>
              <a:gd name="T29" fmla="*/ 41 h 289"/>
              <a:gd name="T30" fmla="*/ 0 w 291"/>
              <a:gd name="T31" fmla="*/ 34 h 289"/>
              <a:gd name="T32" fmla="*/ 1 w 291"/>
              <a:gd name="T33" fmla="*/ 35 h 289"/>
              <a:gd name="T34" fmla="*/ 2 w 291"/>
              <a:gd name="T35" fmla="*/ 36 h 289"/>
              <a:gd name="T36" fmla="*/ 2 w 291"/>
              <a:gd name="T37" fmla="*/ 36 h 289"/>
              <a:gd name="T38" fmla="*/ 61 w 291"/>
              <a:gd name="T39" fmla="*/ 166 h 289"/>
              <a:gd name="T40" fmla="*/ 94 w 291"/>
              <a:gd name="T41" fmla="*/ 94 h 289"/>
              <a:gd name="T42" fmla="*/ 161 w 291"/>
              <a:gd name="T43" fmla="*/ 61 h 289"/>
              <a:gd name="T44" fmla="*/ 37 w 291"/>
              <a:gd name="T45" fmla="*/ 4 h 289"/>
              <a:gd name="T46" fmla="*/ 35 w 291"/>
              <a:gd name="T47" fmla="*/ 1 h 289"/>
              <a:gd name="T48" fmla="*/ 34 w 291"/>
              <a:gd name="T49" fmla="*/ 0 h 2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291" h="289">
                <a:moveTo>
                  <a:pt x="289" y="168"/>
                </a:moveTo>
                <a:cubicBezTo>
                  <a:pt x="290" y="199"/>
                  <a:pt x="279" y="231"/>
                  <a:pt x="255" y="255"/>
                </a:cubicBezTo>
                <a:cubicBezTo>
                  <a:pt x="232" y="278"/>
                  <a:pt x="202" y="288"/>
                  <a:pt x="170" y="288"/>
                </a:cubicBezTo>
                <a:cubicBezTo>
                  <a:pt x="169" y="288"/>
                  <a:pt x="168" y="288"/>
                  <a:pt x="167" y="288"/>
                </a:cubicBezTo>
                <a:cubicBezTo>
                  <a:pt x="167" y="288"/>
                  <a:pt x="167" y="288"/>
                  <a:pt x="167" y="288"/>
                </a:cubicBezTo>
                <a:cubicBezTo>
                  <a:pt x="167" y="288"/>
                  <a:pt x="165" y="288"/>
                  <a:pt x="163" y="289"/>
                </a:cubicBezTo>
                <a:cubicBezTo>
                  <a:pt x="167" y="289"/>
                  <a:pt x="171" y="289"/>
                  <a:pt x="175" y="289"/>
                </a:cubicBezTo>
                <a:cubicBezTo>
                  <a:pt x="204" y="289"/>
                  <a:pt x="233" y="278"/>
                  <a:pt x="256" y="256"/>
                </a:cubicBezTo>
                <a:cubicBezTo>
                  <a:pt x="280" y="232"/>
                  <a:pt x="291" y="199"/>
                  <a:pt x="289" y="168"/>
                </a:cubicBezTo>
                <a:moveTo>
                  <a:pt x="34" y="0"/>
                </a:moveTo>
                <a:cubicBezTo>
                  <a:pt x="38" y="5"/>
                  <a:pt x="40" y="10"/>
                  <a:pt x="40" y="16"/>
                </a:cubicBezTo>
                <a:cubicBezTo>
                  <a:pt x="40" y="17"/>
                  <a:pt x="40" y="17"/>
                  <a:pt x="40" y="17"/>
                </a:cubicBezTo>
                <a:cubicBezTo>
                  <a:pt x="40" y="23"/>
                  <a:pt x="38" y="29"/>
                  <a:pt x="33" y="33"/>
                </a:cubicBezTo>
                <a:cubicBezTo>
                  <a:pt x="29" y="38"/>
                  <a:pt x="23" y="40"/>
                  <a:pt x="17" y="41"/>
                </a:cubicBezTo>
                <a:cubicBezTo>
                  <a:pt x="16" y="41"/>
                  <a:pt x="16" y="41"/>
                  <a:pt x="16" y="41"/>
                </a:cubicBezTo>
                <a:cubicBezTo>
                  <a:pt x="10" y="40"/>
                  <a:pt x="4" y="38"/>
                  <a:pt x="0" y="34"/>
                </a:cubicBezTo>
                <a:cubicBezTo>
                  <a:pt x="0" y="34"/>
                  <a:pt x="0" y="35"/>
                  <a:pt x="1" y="35"/>
                </a:cubicBezTo>
                <a:cubicBezTo>
                  <a:pt x="2" y="36"/>
                  <a:pt x="2" y="36"/>
                  <a:pt x="2" y="36"/>
                </a:cubicBezTo>
                <a:cubicBezTo>
                  <a:pt x="2" y="36"/>
                  <a:pt x="2" y="36"/>
                  <a:pt x="2" y="36"/>
                </a:cubicBezTo>
                <a:cubicBezTo>
                  <a:pt x="51" y="85"/>
                  <a:pt x="60" y="155"/>
                  <a:pt x="61" y="166"/>
                </a:cubicBezTo>
                <a:cubicBezTo>
                  <a:pt x="64" y="139"/>
                  <a:pt x="74" y="114"/>
                  <a:pt x="94" y="94"/>
                </a:cubicBezTo>
                <a:cubicBezTo>
                  <a:pt x="113" y="75"/>
                  <a:pt x="137" y="64"/>
                  <a:pt x="161" y="61"/>
                </a:cubicBezTo>
                <a:cubicBezTo>
                  <a:pt x="142" y="58"/>
                  <a:pt x="81" y="47"/>
                  <a:pt x="37" y="4"/>
                </a:cubicBezTo>
                <a:cubicBezTo>
                  <a:pt x="36" y="3"/>
                  <a:pt x="36" y="2"/>
                  <a:pt x="35" y="1"/>
                </a:cubicBezTo>
                <a:cubicBezTo>
                  <a:pt x="34" y="1"/>
                  <a:pt x="34" y="0"/>
                  <a:pt x="34" y="0"/>
                </a:cubicBezTo>
              </a:path>
            </a:pathLst>
          </a:cu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75000"/>
                  <a:lumOff val="25000"/>
                </a:schemeClr>
              </a:solidFill>
              <a:effectLst/>
              <a:uLnTx/>
              <a:uFillTx/>
              <a:latin typeface="Agency FB" panose="020B0503020202020204" pitchFamily="34" charset="0"/>
              <a:ea typeface="微软雅黑" panose="020B0503020204020204" pitchFamily="34" charset="-122"/>
              <a:cs typeface="+mn-ea"/>
              <a:sym typeface="Agency FB" panose="020B0503020202020204" pitchFamily="34" charset="0"/>
            </a:endParaRPr>
          </a:p>
        </p:txBody>
      </p:sp>
      <p:sp>
        <p:nvSpPr>
          <p:cNvPr id="78" name="Freeform 41">
            <a:extLst>
              <a:ext uri="{FF2B5EF4-FFF2-40B4-BE49-F238E27FC236}">
                <a16:creationId xmlns:a16="http://schemas.microsoft.com/office/drawing/2014/main" xmlns="" id="{A302801A-254B-43F6-9903-FB84E09D7A5A}"/>
              </a:ext>
            </a:extLst>
          </p:cNvPr>
          <p:cNvSpPr>
            <a:spLocks/>
          </p:cNvSpPr>
          <p:nvPr/>
        </p:nvSpPr>
        <p:spPr bwMode="auto">
          <a:xfrm rot="5400000">
            <a:off x="9317100" y="2732629"/>
            <a:ext cx="204569" cy="195272"/>
          </a:xfrm>
          <a:custGeom>
            <a:avLst/>
            <a:gdLst>
              <a:gd name="T0" fmla="*/ 27 w 49"/>
              <a:gd name="T1" fmla="*/ 0 h 47"/>
              <a:gd name="T2" fmla="*/ 27 w 49"/>
              <a:gd name="T3" fmla="*/ 0 h 47"/>
              <a:gd name="T4" fmla="*/ 10 w 49"/>
              <a:gd name="T5" fmla="*/ 7 h 47"/>
              <a:gd name="T6" fmla="*/ 9 w 49"/>
              <a:gd name="T7" fmla="*/ 40 h 47"/>
              <a:gd name="T8" fmla="*/ 25 w 49"/>
              <a:gd name="T9" fmla="*/ 47 h 47"/>
              <a:gd name="T10" fmla="*/ 26 w 49"/>
              <a:gd name="T11" fmla="*/ 47 h 47"/>
              <a:gd name="T12" fmla="*/ 42 w 49"/>
              <a:gd name="T13" fmla="*/ 39 h 47"/>
              <a:gd name="T14" fmla="*/ 49 w 49"/>
              <a:gd name="T15" fmla="*/ 23 h 47"/>
              <a:gd name="T16" fmla="*/ 49 w 49"/>
              <a:gd name="T17" fmla="*/ 22 h 47"/>
              <a:gd name="T18" fmla="*/ 43 w 49"/>
              <a:gd name="T19" fmla="*/ 6 h 47"/>
              <a:gd name="T20" fmla="*/ 27 w 49"/>
              <a:gd name="T21" fmla="*/ 0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9" h="47">
                <a:moveTo>
                  <a:pt x="27" y="0"/>
                </a:moveTo>
                <a:cubicBezTo>
                  <a:pt x="27" y="0"/>
                  <a:pt x="27" y="0"/>
                  <a:pt x="27" y="0"/>
                </a:cubicBezTo>
                <a:cubicBezTo>
                  <a:pt x="20" y="0"/>
                  <a:pt x="14" y="2"/>
                  <a:pt x="10" y="7"/>
                </a:cubicBezTo>
                <a:cubicBezTo>
                  <a:pt x="1" y="16"/>
                  <a:pt x="0" y="31"/>
                  <a:pt x="9" y="40"/>
                </a:cubicBezTo>
                <a:cubicBezTo>
                  <a:pt x="13" y="44"/>
                  <a:pt x="19" y="46"/>
                  <a:pt x="25" y="47"/>
                </a:cubicBezTo>
                <a:cubicBezTo>
                  <a:pt x="26" y="47"/>
                  <a:pt x="26" y="47"/>
                  <a:pt x="26" y="47"/>
                </a:cubicBezTo>
                <a:cubicBezTo>
                  <a:pt x="32" y="46"/>
                  <a:pt x="38" y="44"/>
                  <a:pt x="42" y="39"/>
                </a:cubicBezTo>
                <a:cubicBezTo>
                  <a:pt x="47" y="35"/>
                  <a:pt x="49" y="29"/>
                  <a:pt x="49" y="23"/>
                </a:cubicBezTo>
                <a:cubicBezTo>
                  <a:pt x="49" y="22"/>
                  <a:pt x="49" y="22"/>
                  <a:pt x="49" y="22"/>
                </a:cubicBezTo>
                <a:cubicBezTo>
                  <a:pt x="49" y="16"/>
                  <a:pt x="47" y="11"/>
                  <a:pt x="43" y="6"/>
                </a:cubicBezTo>
                <a:cubicBezTo>
                  <a:pt x="38" y="2"/>
                  <a:pt x="33" y="0"/>
                  <a:pt x="27" y="0"/>
                </a:cubicBezTo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75000"/>
                  <a:lumOff val="25000"/>
                </a:schemeClr>
              </a:solidFill>
              <a:effectLst/>
              <a:uLnTx/>
              <a:uFillTx/>
              <a:latin typeface="Agency FB" panose="020B0503020202020204" pitchFamily="34" charset="0"/>
              <a:ea typeface="微软雅黑" panose="020B0503020204020204" pitchFamily="34" charset="-122"/>
              <a:cs typeface="+mn-ea"/>
              <a:sym typeface="Agency FB" panose="020B0503020202020204" pitchFamily="34" charset="0"/>
            </a:endParaRPr>
          </a:p>
        </p:txBody>
      </p:sp>
      <p:sp>
        <p:nvSpPr>
          <p:cNvPr id="79" name="Freeform 42">
            <a:extLst>
              <a:ext uri="{FF2B5EF4-FFF2-40B4-BE49-F238E27FC236}">
                <a16:creationId xmlns:a16="http://schemas.microsoft.com/office/drawing/2014/main" xmlns="" id="{487E06E0-073C-47F6-858C-EAF520F8C6CF}"/>
              </a:ext>
            </a:extLst>
          </p:cNvPr>
          <p:cNvSpPr>
            <a:spLocks noEditPoints="1"/>
          </p:cNvSpPr>
          <p:nvPr/>
        </p:nvSpPr>
        <p:spPr bwMode="auto">
          <a:xfrm rot="5400000">
            <a:off x="8032343" y="2765174"/>
            <a:ext cx="1208819" cy="1208820"/>
          </a:xfrm>
          <a:custGeom>
            <a:avLst/>
            <a:gdLst>
              <a:gd name="T0" fmla="*/ 61 w 289"/>
              <a:gd name="T1" fmla="*/ 106 h 289"/>
              <a:gd name="T2" fmla="*/ 61 w 289"/>
              <a:gd name="T3" fmla="*/ 122 h 289"/>
              <a:gd name="T4" fmla="*/ 61 w 289"/>
              <a:gd name="T5" fmla="*/ 122 h 289"/>
              <a:gd name="T6" fmla="*/ 3 w 289"/>
              <a:gd name="T7" fmla="*/ 252 h 289"/>
              <a:gd name="T8" fmla="*/ 1 w 289"/>
              <a:gd name="T9" fmla="*/ 254 h 289"/>
              <a:gd name="T10" fmla="*/ 0 w 289"/>
              <a:gd name="T11" fmla="*/ 255 h 289"/>
              <a:gd name="T12" fmla="*/ 16 w 289"/>
              <a:gd name="T13" fmla="*/ 249 h 289"/>
              <a:gd name="T14" fmla="*/ 33 w 289"/>
              <a:gd name="T15" fmla="*/ 256 h 289"/>
              <a:gd name="T16" fmla="*/ 34 w 289"/>
              <a:gd name="T17" fmla="*/ 289 h 289"/>
              <a:gd name="T18" fmla="*/ 35 w 289"/>
              <a:gd name="T19" fmla="*/ 288 h 289"/>
              <a:gd name="T20" fmla="*/ 36 w 289"/>
              <a:gd name="T21" fmla="*/ 287 h 289"/>
              <a:gd name="T22" fmla="*/ 36 w 289"/>
              <a:gd name="T23" fmla="*/ 287 h 289"/>
              <a:gd name="T24" fmla="*/ 163 w 289"/>
              <a:gd name="T25" fmla="*/ 229 h 289"/>
              <a:gd name="T26" fmla="*/ 94 w 289"/>
              <a:gd name="T27" fmla="*/ 196 h 289"/>
              <a:gd name="T28" fmla="*/ 61 w 289"/>
              <a:gd name="T29" fmla="*/ 107 h 289"/>
              <a:gd name="T30" fmla="*/ 61 w 289"/>
              <a:gd name="T31" fmla="*/ 106 h 289"/>
              <a:gd name="T32" fmla="*/ 176 w 289"/>
              <a:gd name="T33" fmla="*/ 0 h 289"/>
              <a:gd name="T34" fmla="*/ 174 w 289"/>
              <a:gd name="T35" fmla="*/ 0 h 289"/>
              <a:gd name="T36" fmla="*/ 161 w 289"/>
              <a:gd name="T37" fmla="*/ 1 h 289"/>
              <a:gd name="T38" fmla="*/ 167 w 289"/>
              <a:gd name="T39" fmla="*/ 2 h 289"/>
              <a:gd name="T40" fmla="*/ 175 w 289"/>
              <a:gd name="T41" fmla="*/ 1 h 289"/>
              <a:gd name="T42" fmla="*/ 256 w 289"/>
              <a:gd name="T43" fmla="*/ 35 h 289"/>
              <a:gd name="T44" fmla="*/ 289 w 289"/>
              <a:gd name="T45" fmla="*/ 108 h 289"/>
              <a:gd name="T46" fmla="*/ 256 w 289"/>
              <a:gd name="T47" fmla="*/ 33 h 289"/>
              <a:gd name="T48" fmla="*/ 176 w 289"/>
              <a:gd name="T49" fmla="*/ 0 h 2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289" h="289">
                <a:moveTo>
                  <a:pt x="61" y="106"/>
                </a:moveTo>
                <a:cubicBezTo>
                  <a:pt x="61" y="111"/>
                  <a:pt x="61" y="117"/>
                  <a:pt x="61" y="122"/>
                </a:cubicBezTo>
                <a:cubicBezTo>
                  <a:pt x="61" y="122"/>
                  <a:pt x="61" y="122"/>
                  <a:pt x="61" y="122"/>
                </a:cubicBezTo>
                <a:cubicBezTo>
                  <a:pt x="61" y="122"/>
                  <a:pt x="55" y="199"/>
                  <a:pt x="3" y="252"/>
                </a:cubicBezTo>
                <a:cubicBezTo>
                  <a:pt x="2" y="253"/>
                  <a:pt x="2" y="253"/>
                  <a:pt x="1" y="254"/>
                </a:cubicBezTo>
                <a:cubicBezTo>
                  <a:pt x="0" y="254"/>
                  <a:pt x="0" y="255"/>
                  <a:pt x="0" y="255"/>
                </a:cubicBezTo>
                <a:cubicBezTo>
                  <a:pt x="5" y="251"/>
                  <a:pt x="10" y="249"/>
                  <a:pt x="16" y="249"/>
                </a:cubicBezTo>
                <a:cubicBezTo>
                  <a:pt x="22" y="249"/>
                  <a:pt x="29" y="251"/>
                  <a:pt x="33" y="256"/>
                </a:cubicBezTo>
                <a:cubicBezTo>
                  <a:pt x="42" y="265"/>
                  <a:pt x="43" y="279"/>
                  <a:pt x="34" y="289"/>
                </a:cubicBezTo>
                <a:cubicBezTo>
                  <a:pt x="34" y="289"/>
                  <a:pt x="35" y="288"/>
                  <a:pt x="35" y="288"/>
                </a:cubicBezTo>
                <a:cubicBezTo>
                  <a:pt x="36" y="287"/>
                  <a:pt x="36" y="287"/>
                  <a:pt x="36" y="287"/>
                </a:cubicBezTo>
                <a:cubicBezTo>
                  <a:pt x="36" y="287"/>
                  <a:pt x="36" y="287"/>
                  <a:pt x="36" y="287"/>
                </a:cubicBezTo>
                <a:cubicBezTo>
                  <a:pt x="82" y="241"/>
                  <a:pt x="146" y="231"/>
                  <a:pt x="163" y="229"/>
                </a:cubicBezTo>
                <a:cubicBezTo>
                  <a:pt x="138" y="226"/>
                  <a:pt x="113" y="215"/>
                  <a:pt x="94" y="196"/>
                </a:cubicBezTo>
                <a:cubicBezTo>
                  <a:pt x="70" y="171"/>
                  <a:pt x="59" y="139"/>
                  <a:pt x="61" y="107"/>
                </a:cubicBezTo>
                <a:cubicBezTo>
                  <a:pt x="61" y="107"/>
                  <a:pt x="61" y="106"/>
                  <a:pt x="61" y="106"/>
                </a:cubicBezTo>
                <a:moveTo>
                  <a:pt x="176" y="0"/>
                </a:moveTo>
                <a:cubicBezTo>
                  <a:pt x="174" y="0"/>
                  <a:pt x="174" y="0"/>
                  <a:pt x="174" y="0"/>
                </a:cubicBezTo>
                <a:cubicBezTo>
                  <a:pt x="170" y="0"/>
                  <a:pt x="165" y="0"/>
                  <a:pt x="161" y="1"/>
                </a:cubicBezTo>
                <a:cubicBezTo>
                  <a:pt x="164" y="1"/>
                  <a:pt x="166" y="1"/>
                  <a:pt x="167" y="2"/>
                </a:cubicBezTo>
                <a:cubicBezTo>
                  <a:pt x="170" y="1"/>
                  <a:pt x="172" y="1"/>
                  <a:pt x="175" y="1"/>
                </a:cubicBezTo>
                <a:cubicBezTo>
                  <a:pt x="204" y="1"/>
                  <a:pt x="233" y="12"/>
                  <a:pt x="256" y="35"/>
                </a:cubicBezTo>
                <a:cubicBezTo>
                  <a:pt x="276" y="55"/>
                  <a:pt x="287" y="81"/>
                  <a:pt x="289" y="108"/>
                </a:cubicBezTo>
                <a:cubicBezTo>
                  <a:pt x="287" y="81"/>
                  <a:pt x="276" y="54"/>
                  <a:pt x="256" y="33"/>
                </a:cubicBezTo>
                <a:cubicBezTo>
                  <a:pt x="234" y="11"/>
                  <a:pt x="205" y="0"/>
                  <a:pt x="176" y="0"/>
                </a:cubicBezTo>
              </a:path>
            </a:pathLst>
          </a:cu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75000"/>
                  <a:lumOff val="25000"/>
                </a:schemeClr>
              </a:solidFill>
              <a:effectLst/>
              <a:uLnTx/>
              <a:uFillTx/>
              <a:latin typeface="Agency FB" panose="020B0503020202020204" pitchFamily="34" charset="0"/>
              <a:ea typeface="微软雅黑" panose="020B0503020204020204" pitchFamily="34" charset="-122"/>
              <a:cs typeface="+mn-ea"/>
              <a:sym typeface="Agency FB" panose="020B0503020202020204" pitchFamily="34" charset="0"/>
            </a:endParaRPr>
          </a:p>
        </p:txBody>
      </p:sp>
      <p:sp>
        <p:nvSpPr>
          <p:cNvPr id="80" name="Freeform 43">
            <a:extLst>
              <a:ext uri="{FF2B5EF4-FFF2-40B4-BE49-F238E27FC236}">
                <a16:creationId xmlns:a16="http://schemas.microsoft.com/office/drawing/2014/main" xmlns="" id="{8F6534A4-DA1D-4B69-8150-AE6EBDB6DA98}"/>
              </a:ext>
            </a:extLst>
          </p:cNvPr>
          <p:cNvSpPr>
            <a:spLocks/>
          </p:cNvSpPr>
          <p:nvPr/>
        </p:nvSpPr>
        <p:spPr bwMode="auto">
          <a:xfrm rot="5400000">
            <a:off x="8277205" y="3020886"/>
            <a:ext cx="967055" cy="954658"/>
          </a:xfrm>
          <a:custGeom>
            <a:avLst/>
            <a:gdLst>
              <a:gd name="T0" fmla="*/ 102 w 231"/>
              <a:gd name="T1" fmla="*/ 0 h 228"/>
              <a:gd name="T2" fmla="*/ 35 w 231"/>
              <a:gd name="T3" fmla="*/ 33 h 228"/>
              <a:gd name="T4" fmla="*/ 2 w 231"/>
              <a:gd name="T5" fmla="*/ 105 h 228"/>
              <a:gd name="T6" fmla="*/ 2 w 231"/>
              <a:gd name="T7" fmla="*/ 106 h 228"/>
              <a:gd name="T8" fmla="*/ 35 w 231"/>
              <a:gd name="T9" fmla="*/ 195 h 228"/>
              <a:gd name="T10" fmla="*/ 104 w 231"/>
              <a:gd name="T11" fmla="*/ 228 h 228"/>
              <a:gd name="T12" fmla="*/ 108 w 231"/>
              <a:gd name="T13" fmla="*/ 227 h 228"/>
              <a:gd name="T14" fmla="*/ 108 w 231"/>
              <a:gd name="T15" fmla="*/ 227 h 228"/>
              <a:gd name="T16" fmla="*/ 111 w 231"/>
              <a:gd name="T17" fmla="*/ 227 h 228"/>
              <a:gd name="T18" fmla="*/ 196 w 231"/>
              <a:gd name="T19" fmla="*/ 194 h 228"/>
              <a:gd name="T20" fmla="*/ 230 w 231"/>
              <a:gd name="T21" fmla="*/ 107 h 228"/>
              <a:gd name="T22" fmla="*/ 197 w 231"/>
              <a:gd name="T23" fmla="*/ 34 h 228"/>
              <a:gd name="T24" fmla="*/ 116 w 231"/>
              <a:gd name="T25" fmla="*/ 0 h 228"/>
              <a:gd name="T26" fmla="*/ 108 w 231"/>
              <a:gd name="T27" fmla="*/ 1 h 228"/>
              <a:gd name="T28" fmla="*/ 102 w 231"/>
              <a:gd name="T29" fmla="*/ 0 h 2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231" h="228">
                <a:moveTo>
                  <a:pt x="102" y="0"/>
                </a:moveTo>
                <a:cubicBezTo>
                  <a:pt x="78" y="3"/>
                  <a:pt x="54" y="14"/>
                  <a:pt x="35" y="33"/>
                </a:cubicBezTo>
                <a:cubicBezTo>
                  <a:pt x="15" y="53"/>
                  <a:pt x="5" y="78"/>
                  <a:pt x="2" y="105"/>
                </a:cubicBezTo>
                <a:cubicBezTo>
                  <a:pt x="2" y="105"/>
                  <a:pt x="2" y="106"/>
                  <a:pt x="2" y="106"/>
                </a:cubicBezTo>
                <a:cubicBezTo>
                  <a:pt x="0" y="138"/>
                  <a:pt x="11" y="170"/>
                  <a:pt x="35" y="195"/>
                </a:cubicBezTo>
                <a:cubicBezTo>
                  <a:pt x="54" y="214"/>
                  <a:pt x="79" y="225"/>
                  <a:pt x="104" y="228"/>
                </a:cubicBezTo>
                <a:cubicBezTo>
                  <a:pt x="106" y="227"/>
                  <a:pt x="108" y="227"/>
                  <a:pt x="108" y="227"/>
                </a:cubicBezTo>
                <a:cubicBezTo>
                  <a:pt x="108" y="227"/>
                  <a:pt x="108" y="227"/>
                  <a:pt x="108" y="227"/>
                </a:cubicBezTo>
                <a:cubicBezTo>
                  <a:pt x="109" y="227"/>
                  <a:pt x="110" y="227"/>
                  <a:pt x="111" y="227"/>
                </a:cubicBezTo>
                <a:cubicBezTo>
                  <a:pt x="143" y="227"/>
                  <a:pt x="173" y="217"/>
                  <a:pt x="196" y="194"/>
                </a:cubicBezTo>
                <a:cubicBezTo>
                  <a:pt x="220" y="170"/>
                  <a:pt x="231" y="138"/>
                  <a:pt x="230" y="107"/>
                </a:cubicBezTo>
                <a:cubicBezTo>
                  <a:pt x="228" y="80"/>
                  <a:pt x="217" y="54"/>
                  <a:pt x="197" y="34"/>
                </a:cubicBezTo>
                <a:cubicBezTo>
                  <a:pt x="174" y="11"/>
                  <a:pt x="145" y="0"/>
                  <a:pt x="116" y="0"/>
                </a:cubicBezTo>
                <a:cubicBezTo>
                  <a:pt x="113" y="0"/>
                  <a:pt x="111" y="0"/>
                  <a:pt x="108" y="1"/>
                </a:cubicBezTo>
                <a:cubicBezTo>
                  <a:pt x="107" y="0"/>
                  <a:pt x="105" y="0"/>
                  <a:pt x="102" y="0"/>
                </a:cubicBezTo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75000"/>
                  <a:lumOff val="25000"/>
                </a:schemeClr>
              </a:solidFill>
              <a:effectLst/>
              <a:uLnTx/>
              <a:uFillTx/>
              <a:latin typeface="Agency FB" panose="020B0503020202020204" pitchFamily="34" charset="0"/>
              <a:ea typeface="微软雅黑" panose="020B0503020204020204" pitchFamily="34" charset="-122"/>
              <a:cs typeface="+mn-ea"/>
              <a:sym typeface="Agency FB" panose="020B0503020202020204" pitchFamily="34" charset="0"/>
            </a:endParaRPr>
          </a:p>
        </p:txBody>
      </p:sp>
      <p:sp>
        <p:nvSpPr>
          <p:cNvPr id="81" name="TextBox 64">
            <a:extLst>
              <a:ext uri="{FF2B5EF4-FFF2-40B4-BE49-F238E27FC236}">
                <a16:creationId xmlns:a16="http://schemas.microsoft.com/office/drawing/2014/main" xmlns="" id="{B2B19489-B247-407F-9C26-8804D94A6F33}"/>
              </a:ext>
            </a:extLst>
          </p:cNvPr>
          <p:cNvSpPr txBox="1"/>
          <p:nvPr/>
        </p:nvSpPr>
        <p:spPr>
          <a:xfrm>
            <a:off x="7884431" y="4143860"/>
            <a:ext cx="1752602" cy="3139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a-DK" sz="1600" i="0" u="none" strike="noStrike" kern="1200" cap="none" spc="0" normalizeH="0" baseline="0" noProof="0" dirty="0">
                <a:ln>
                  <a:noFill/>
                </a:ln>
                <a:solidFill>
                  <a:schemeClr val="tx2">
                    <a:lumMod val="75000"/>
                    <a:lumOff val="25000"/>
                  </a:schemeClr>
                </a:solidFill>
                <a:effectLst/>
                <a:uLnTx/>
                <a:uFillTx/>
                <a:latin typeface="Agency FB" panose="020B0503020202020204" pitchFamily="34" charset="0"/>
                <a:ea typeface="微软雅黑" panose="020B0503020204020204" pitchFamily="34" charset="-122"/>
                <a:cs typeface="+mn-ea"/>
                <a:sym typeface="Agency FB" panose="020B0503020202020204" pitchFamily="34" charset="0"/>
              </a:rPr>
              <a:t>PUT A TEXT DOLOR SIT</a:t>
            </a:r>
            <a:endParaRPr kumimoji="0" lang="en-US" sz="1600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75000"/>
                  <a:lumOff val="25000"/>
                </a:schemeClr>
              </a:solidFill>
              <a:effectLst/>
              <a:uLnTx/>
              <a:uFillTx/>
              <a:latin typeface="Agency FB" panose="020B0503020202020204" pitchFamily="34" charset="0"/>
              <a:ea typeface="微软雅黑" panose="020B0503020204020204" pitchFamily="34" charset="-122"/>
              <a:cs typeface="+mn-ea"/>
              <a:sym typeface="Agency FB" panose="020B0503020202020204" pitchFamily="34" charset="0"/>
            </a:endParaRPr>
          </a:p>
        </p:txBody>
      </p:sp>
      <p:sp>
        <p:nvSpPr>
          <p:cNvPr id="82" name="Прямоугольник 3">
            <a:extLst>
              <a:ext uri="{FF2B5EF4-FFF2-40B4-BE49-F238E27FC236}">
                <a16:creationId xmlns:a16="http://schemas.microsoft.com/office/drawing/2014/main" xmlns="" id="{0BC6153A-5A3E-4B75-BE66-C2414696FECE}"/>
              </a:ext>
            </a:extLst>
          </p:cNvPr>
          <p:cNvSpPr/>
          <p:nvPr/>
        </p:nvSpPr>
        <p:spPr>
          <a:xfrm>
            <a:off x="1410289" y="4766868"/>
            <a:ext cx="9371424" cy="6099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schemeClr val="tx2">
                    <a:lumMod val="75000"/>
                    <a:lumOff val="25000"/>
                  </a:schemeClr>
                </a:solidFill>
                <a:effectLst/>
                <a:uLnTx/>
                <a:uFillTx/>
                <a:latin typeface="Agency FB" panose="020B0503020202020204" pitchFamily="34" charset="0"/>
                <a:ea typeface="微软雅黑" panose="020B0503020204020204" pitchFamily="34" charset="-122"/>
                <a:cs typeface="+mn-ea"/>
                <a:sym typeface="Agency FB" panose="020B0503020202020204" pitchFamily="34" charset="0"/>
              </a:rPr>
              <a:t>Nulla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2">
                    <a:lumMod val="75000"/>
                    <a:lumOff val="25000"/>
                  </a:schemeClr>
                </a:solidFill>
                <a:effectLst/>
                <a:uLnTx/>
                <a:uFillTx/>
                <a:latin typeface="Agency FB" panose="020B0503020202020204" pitchFamily="34" charset="0"/>
                <a:ea typeface="微软雅黑" panose="020B0503020204020204" pitchFamily="34" charset="-122"/>
                <a:cs typeface="+mn-ea"/>
                <a:sym typeface="Agency FB" panose="020B0503020202020204" pitchFamily="34" charset="0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schemeClr val="tx2">
                    <a:lumMod val="75000"/>
                    <a:lumOff val="25000"/>
                  </a:schemeClr>
                </a:solidFill>
                <a:effectLst/>
                <a:uLnTx/>
                <a:uFillTx/>
                <a:latin typeface="Agency FB" panose="020B0503020202020204" pitchFamily="34" charset="0"/>
                <a:ea typeface="微软雅黑" panose="020B0503020204020204" pitchFamily="34" charset="-122"/>
                <a:cs typeface="+mn-ea"/>
                <a:sym typeface="Agency FB" panose="020B0503020202020204" pitchFamily="34" charset="0"/>
              </a:rPr>
              <a:t>sed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2">
                    <a:lumMod val="75000"/>
                    <a:lumOff val="25000"/>
                  </a:schemeClr>
                </a:solidFill>
                <a:effectLst/>
                <a:uLnTx/>
                <a:uFillTx/>
                <a:latin typeface="Agency FB" panose="020B0503020202020204" pitchFamily="34" charset="0"/>
                <a:ea typeface="微软雅黑" panose="020B0503020204020204" pitchFamily="34" charset="-122"/>
                <a:cs typeface="+mn-ea"/>
                <a:sym typeface="Agency FB" panose="020B0503020202020204" pitchFamily="34" charset="0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schemeClr val="tx2">
                    <a:lumMod val="75000"/>
                    <a:lumOff val="25000"/>
                  </a:schemeClr>
                </a:solidFill>
                <a:effectLst/>
                <a:uLnTx/>
                <a:uFillTx/>
                <a:latin typeface="Agency FB" panose="020B0503020202020204" pitchFamily="34" charset="0"/>
                <a:ea typeface="微软雅黑" panose="020B0503020204020204" pitchFamily="34" charset="-122"/>
                <a:cs typeface="+mn-ea"/>
                <a:sym typeface="Agency FB" panose="020B0503020202020204" pitchFamily="34" charset="0"/>
              </a:rPr>
              <a:t>consequat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2">
                    <a:lumMod val="75000"/>
                    <a:lumOff val="25000"/>
                  </a:schemeClr>
                </a:solidFill>
                <a:effectLst/>
                <a:uLnTx/>
                <a:uFillTx/>
                <a:latin typeface="Agency FB" panose="020B0503020202020204" pitchFamily="34" charset="0"/>
                <a:ea typeface="微软雅黑" panose="020B0503020204020204" pitchFamily="34" charset="-122"/>
                <a:cs typeface="+mn-ea"/>
                <a:sym typeface="Agency FB" panose="020B0503020202020204" pitchFamily="34" charset="0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schemeClr val="tx2">
                    <a:lumMod val="75000"/>
                    <a:lumOff val="25000"/>
                  </a:schemeClr>
                </a:solidFill>
                <a:effectLst/>
                <a:uLnTx/>
                <a:uFillTx/>
                <a:latin typeface="Agency FB" panose="020B0503020202020204" pitchFamily="34" charset="0"/>
                <a:ea typeface="微软雅黑" panose="020B0503020204020204" pitchFamily="34" charset="-122"/>
                <a:cs typeface="+mn-ea"/>
                <a:sym typeface="Agency FB" panose="020B0503020202020204" pitchFamily="34" charset="0"/>
              </a:rPr>
              <a:t>tortor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2">
                    <a:lumMod val="75000"/>
                    <a:lumOff val="25000"/>
                  </a:schemeClr>
                </a:solidFill>
                <a:effectLst/>
                <a:uLnTx/>
                <a:uFillTx/>
                <a:latin typeface="Agency FB" panose="020B0503020202020204" pitchFamily="34" charset="0"/>
                <a:ea typeface="微软雅黑" panose="020B0503020204020204" pitchFamily="34" charset="-122"/>
                <a:cs typeface="+mn-ea"/>
                <a:sym typeface="Agency FB" panose="020B0503020202020204" pitchFamily="34" charset="0"/>
              </a:rPr>
              <a:t>.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schemeClr val="tx2">
                    <a:lumMod val="75000"/>
                    <a:lumOff val="25000"/>
                  </a:schemeClr>
                </a:solidFill>
                <a:effectLst/>
                <a:uLnTx/>
                <a:uFillTx/>
                <a:latin typeface="Agency FB" panose="020B0503020202020204" pitchFamily="34" charset="0"/>
                <a:ea typeface="微软雅黑" panose="020B0503020204020204" pitchFamily="34" charset="-122"/>
                <a:cs typeface="+mn-ea"/>
                <a:sym typeface="Agency FB" panose="020B0503020202020204" pitchFamily="34" charset="0"/>
              </a:rPr>
              <a:t>Phasellus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2">
                    <a:lumMod val="75000"/>
                    <a:lumOff val="25000"/>
                  </a:schemeClr>
                </a:solidFill>
                <a:effectLst/>
                <a:uLnTx/>
                <a:uFillTx/>
                <a:latin typeface="Agency FB" panose="020B0503020202020204" pitchFamily="34" charset="0"/>
                <a:ea typeface="微软雅黑" panose="020B0503020204020204" pitchFamily="34" charset="-122"/>
                <a:cs typeface="+mn-ea"/>
                <a:sym typeface="Agency FB" panose="020B0503020202020204" pitchFamily="34" charset="0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schemeClr val="tx2">
                    <a:lumMod val="75000"/>
                    <a:lumOff val="25000"/>
                  </a:schemeClr>
                </a:solidFill>
                <a:effectLst/>
                <a:uLnTx/>
                <a:uFillTx/>
                <a:latin typeface="Agency FB" panose="020B0503020202020204" pitchFamily="34" charset="0"/>
                <a:ea typeface="微软雅黑" panose="020B0503020204020204" pitchFamily="34" charset="-122"/>
                <a:cs typeface="+mn-ea"/>
                <a:sym typeface="Agency FB" panose="020B0503020202020204" pitchFamily="34" charset="0"/>
              </a:rPr>
              <a:t>tempor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2">
                    <a:lumMod val="75000"/>
                    <a:lumOff val="25000"/>
                  </a:schemeClr>
                </a:solidFill>
                <a:effectLst/>
                <a:uLnTx/>
                <a:uFillTx/>
                <a:latin typeface="Agency FB" panose="020B0503020202020204" pitchFamily="34" charset="0"/>
                <a:ea typeface="微软雅黑" panose="020B0503020204020204" pitchFamily="34" charset="-122"/>
                <a:cs typeface="+mn-ea"/>
                <a:sym typeface="Agency FB" panose="020B0503020202020204" pitchFamily="34" charset="0"/>
              </a:rPr>
              <a:t> dolor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schemeClr val="tx2">
                    <a:lumMod val="75000"/>
                    <a:lumOff val="25000"/>
                  </a:schemeClr>
                </a:solidFill>
                <a:effectLst/>
                <a:uLnTx/>
                <a:uFillTx/>
                <a:latin typeface="Agency FB" panose="020B0503020202020204" pitchFamily="34" charset="0"/>
                <a:ea typeface="微软雅黑" panose="020B0503020204020204" pitchFamily="34" charset="-122"/>
                <a:cs typeface="+mn-ea"/>
                <a:sym typeface="Agency FB" panose="020B0503020202020204" pitchFamily="34" charset="0"/>
              </a:rPr>
              <a:t>quis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2">
                    <a:lumMod val="75000"/>
                    <a:lumOff val="25000"/>
                  </a:schemeClr>
                </a:solidFill>
                <a:effectLst/>
                <a:uLnTx/>
                <a:uFillTx/>
                <a:latin typeface="Agency FB" panose="020B0503020202020204" pitchFamily="34" charset="0"/>
                <a:ea typeface="微软雅黑" panose="020B0503020204020204" pitchFamily="34" charset="-122"/>
                <a:cs typeface="+mn-ea"/>
                <a:sym typeface="Agency FB" panose="020B0503020202020204" pitchFamily="34" charset="0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schemeClr val="tx2">
                    <a:lumMod val="75000"/>
                    <a:lumOff val="25000"/>
                  </a:schemeClr>
                </a:solidFill>
                <a:effectLst/>
                <a:uLnTx/>
                <a:uFillTx/>
                <a:latin typeface="Agency FB" panose="020B0503020202020204" pitchFamily="34" charset="0"/>
                <a:ea typeface="微软雅黑" panose="020B0503020204020204" pitchFamily="34" charset="-122"/>
                <a:cs typeface="+mn-ea"/>
                <a:sym typeface="Agency FB" panose="020B0503020202020204" pitchFamily="34" charset="0"/>
              </a:rPr>
              <a:t>bibendum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2">
                    <a:lumMod val="75000"/>
                    <a:lumOff val="25000"/>
                  </a:schemeClr>
                </a:solidFill>
                <a:effectLst/>
                <a:uLnTx/>
                <a:uFillTx/>
                <a:latin typeface="Agency FB" panose="020B0503020202020204" pitchFamily="34" charset="0"/>
                <a:ea typeface="微软雅黑" panose="020B0503020204020204" pitchFamily="34" charset="-122"/>
                <a:cs typeface="+mn-ea"/>
                <a:sym typeface="Agency FB" panose="020B0503020202020204" pitchFamily="34" charset="0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schemeClr val="tx2">
                    <a:lumMod val="75000"/>
                    <a:lumOff val="25000"/>
                  </a:schemeClr>
                </a:solidFill>
                <a:effectLst/>
                <a:uLnTx/>
                <a:uFillTx/>
                <a:latin typeface="Agency FB" panose="020B0503020202020204" pitchFamily="34" charset="0"/>
                <a:ea typeface="微软雅黑" panose="020B0503020204020204" pitchFamily="34" charset="-122"/>
                <a:cs typeface="+mn-ea"/>
                <a:sym typeface="Agency FB" panose="020B0503020202020204" pitchFamily="34" charset="0"/>
              </a:rPr>
              <a:t>tincidunt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2">
                    <a:lumMod val="75000"/>
                    <a:lumOff val="25000"/>
                  </a:schemeClr>
                </a:solidFill>
                <a:effectLst/>
                <a:uLnTx/>
                <a:uFillTx/>
                <a:latin typeface="Agency FB" panose="020B0503020202020204" pitchFamily="34" charset="0"/>
                <a:ea typeface="微软雅黑" panose="020B0503020204020204" pitchFamily="34" charset="-122"/>
                <a:cs typeface="+mn-ea"/>
                <a:sym typeface="Agency FB" panose="020B0503020202020204" pitchFamily="34" charset="0"/>
              </a:rPr>
              <a:t>. In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schemeClr val="tx2">
                    <a:lumMod val="75000"/>
                    <a:lumOff val="25000"/>
                  </a:schemeClr>
                </a:solidFill>
                <a:effectLst/>
                <a:uLnTx/>
                <a:uFillTx/>
                <a:latin typeface="Agency FB" panose="020B0503020202020204" pitchFamily="34" charset="0"/>
                <a:ea typeface="微软雅黑" panose="020B0503020204020204" pitchFamily="34" charset="-122"/>
                <a:cs typeface="+mn-ea"/>
                <a:sym typeface="Agency FB" panose="020B0503020202020204" pitchFamily="34" charset="0"/>
              </a:rPr>
              <a:t>nec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2">
                    <a:lumMod val="75000"/>
                    <a:lumOff val="25000"/>
                  </a:schemeClr>
                </a:solidFill>
                <a:effectLst/>
                <a:uLnTx/>
                <a:uFillTx/>
                <a:latin typeface="Agency FB" panose="020B0503020202020204" pitchFamily="34" charset="0"/>
                <a:ea typeface="微软雅黑" panose="020B0503020204020204" pitchFamily="34" charset="-122"/>
                <a:cs typeface="+mn-ea"/>
                <a:sym typeface="Agency FB" panose="020B0503020202020204" pitchFamily="34" charset="0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schemeClr val="tx2">
                    <a:lumMod val="75000"/>
                    <a:lumOff val="25000"/>
                  </a:schemeClr>
                </a:solidFill>
                <a:effectLst/>
                <a:uLnTx/>
                <a:uFillTx/>
                <a:latin typeface="Agency FB" panose="020B0503020202020204" pitchFamily="34" charset="0"/>
                <a:ea typeface="微软雅黑" panose="020B0503020204020204" pitchFamily="34" charset="-122"/>
                <a:cs typeface="+mn-ea"/>
                <a:sym typeface="Agency FB" panose="020B0503020202020204" pitchFamily="34" charset="0"/>
              </a:rPr>
              <a:t>eros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2">
                    <a:lumMod val="75000"/>
                    <a:lumOff val="25000"/>
                  </a:schemeClr>
                </a:solidFill>
                <a:effectLst/>
                <a:uLnTx/>
                <a:uFillTx/>
                <a:latin typeface="Agency FB" panose="020B0503020202020204" pitchFamily="34" charset="0"/>
                <a:ea typeface="微软雅黑" panose="020B0503020204020204" pitchFamily="34" charset="-122"/>
                <a:cs typeface="+mn-ea"/>
                <a:sym typeface="Agency FB" panose="020B0503020202020204" pitchFamily="34" charset="0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schemeClr val="tx2">
                    <a:lumMod val="75000"/>
                    <a:lumOff val="25000"/>
                  </a:schemeClr>
                </a:solidFill>
                <a:effectLst/>
                <a:uLnTx/>
                <a:uFillTx/>
                <a:latin typeface="Agency FB" panose="020B0503020202020204" pitchFamily="34" charset="0"/>
                <a:ea typeface="微软雅黑" panose="020B0503020204020204" pitchFamily="34" charset="-122"/>
                <a:cs typeface="+mn-ea"/>
                <a:sym typeface="Agency FB" panose="020B0503020202020204" pitchFamily="34" charset="0"/>
              </a:rPr>
              <a:t>sed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2">
                    <a:lumMod val="75000"/>
                    <a:lumOff val="25000"/>
                  </a:schemeClr>
                </a:solidFill>
                <a:effectLst/>
                <a:uLnTx/>
                <a:uFillTx/>
                <a:latin typeface="Agency FB" panose="020B0503020202020204" pitchFamily="34" charset="0"/>
                <a:ea typeface="微软雅黑" panose="020B0503020204020204" pitchFamily="34" charset="-122"/>
                <a:cs typeface="+mn-ea"/>
                <a:sym typeface="Agency FB" panose="020B0503020202020204" pitchFamily="34" charset="0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schemeClr val="tx2">
                    <a:lumMod val="75000"/>
                    <a:lumOff val="25000"/>
                  </a:schemeClr>
                </a:solidFill>
                <a:effectLst/>
                <a:uLnTx/>
                <a:uFillTx/>
                <a:latin typeface="Agency FB" panose="020B0503020202020204" pitchFamily="34" charset="0"/>
                <a:ea typeface="微软雅黑" panose="020B0503020204020204" pitchFamily="34" charset="-122"/>
                <a:cs typeface="+mn-ea"/>
                <a:sym typeface="Agency FB" panose="020B0503020202020204" pitchFamily="34" charset="0"/>
              </a:rPr>
              <a:t>lorem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2">
                    <a:lumMod val="75000"/>
                    <a:lumOff val="25000"/>
                  </a:schemeClr>
                </a:solidFill>
                <a:effectLst/>
                <a:uLnTx/>
                <a:uFillTx/>
                <a:latin typeface="Agency FB" panose="020B0503020202020204" pitchFamily="34" charset="0"/>
                <a:ea typeface="微软雅黑" panose="020B0503020204020204" pitchFamily="34" charset="-122"/>
                <a:cs typeface="+mn-ea"/>
                <a:sym typeface="Agency FB" panose="020B0503020202020204" pitchFamily="34" charset="0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schemeClr val="tx2">
                    <a:lumMod val="75000"/>
                    <a:lumOff val="25000"/>
                  </a:schemeClr>
                </a:solidFill>
                <a:effectLst/>
                <a:uLnTx/>
                <a:uFillTx/>
                <a:latin typeface="Agency FB" panose="020B0503020202020204" pitchFamily="34" charset="0"/>
                <a:ea typeface="微软雅黑" panose="020B0503020204020204" pitchFamily="34" charset="-122"/>
                <a:cs typeface="+mn-ea"/>
                <a:sym typeface="Agency FB" panose="020B0503020202020204" pitchFamily="34" charset="0"/>
              </a:rPr>
              <a:t>faucibus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2">
                    <a:lumMod val="75000"/>
                    <a:lumOff val="25000"/>
                  </a:schemeClr>
                </a:solidFill>
                <a:effectLst/>
                <a:uLnTx/>
                <a:uFillTx/>
                <a:latin typeface="Agency FB" panose="020B0503020202020204" pitchFamily="34" charset="0"/>
                <a:ea typeface="微软雅黑" panose="020B0503020204020204" pitchFamily="34" charset="-122"/>
                <a:cs typeface="+mn-ea"/>
                <a:sym typeface="Agency FB" panose="020B0503020202020204" pitchFamily="34" charset="0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schemeClr val="tx2">
                    <a:lumMod val="75000"/>
                    <a:lumOff val="25000"/>
                  </a:schemeClr>
                </a:solidFill>
                <a:effectLst/>
                <a:uLnTx/>
                <a:uFillTx/>
                <a:latin typeface="Agency FB" panose="020B0503020202020204" pitchFamily="34" charset="0"/>
                <a:ea typeface="微软雅黑" panose="020B0503020204020204" pitchFamily="34" charset="-122"/>
                <a:cs typeface="+mn-ea"/>
                <a:sym typeface="Agency FB" panose="020B0503020202020204" pitchFamily="34" charset="0"/>
              </a:rPr>
              <a:t>posuere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2">
                    <a:lumMod val="75000"/>
                    <a:lumOff val="25000"/>
                  </a:schemeClr>
                </a:solidFill>
                <a:effectLst/>
                <a:uLnTx/>
                <a:uFillTx/>
                <a:latin typeface="Agency FB" panose="020B0503020202020204" pitchFamily="34" charset="0"/>
                <a:ea typeface="微软雅黑" panose="020B0503020204020204" pitchFamily="34" charset="-122"/>
                <a:cs typeface="+mn-ea"/>
                <a:sym typeface="Agency FB" panose="020B0503020202020204" pitchFamily="34" charset="0"/>
              </a:rPr>
              <a:t>.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schemeClr val="tx2">
                    <a:lumMod val="75000"/>
                    <a:lumOff val="25000"/>
                  </a:schemeClr>
                </a:solidFill>
                <a:effectLst/>
                <a:uLnTx/>
                <a:uFillTx/>
                <a:latin typeface="Agency FB" panose="020B0503020202020204" pitchFamily="34" charset="0"/>
                <a:ea typeface="微软雅黑" panose="020B0503020204020204" pitchFamily="34" charset="-122"/>
                <a:cs typeface="+mn-ea"/>
                <a:sym typeface="Agency FB" panose="020B0503020202020204" pitchFamily="34" charset="0"/>
              </a:rPr>
              <a:t>Proin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2">
                    <a:lumMod val="75000"/>
                    <a:lumOff val="25000"/>
                  </a:schemeClr>
                </a:solidFill>
                <a:effectLst/>
                <a:uLnTx/>
                <a:uFillTx/>
                <a:latin typeface="Agency FB" panose="020B0503020202020204" pitchFamily="34" charset="0"/>
                <a:ea typeface="微软雅黑" panose="020B0503020204020204" pitchFamily="34" charset="-122"/>
                <a:cs typeface="+mn-ea"/>
                <a:sym typeface="Agency FB" panose="020B0503020202020204" pitchFamily="34" charset="0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schemeClr val="tx2">
                    <a:lumMod val="75000"/>
                    <a:lumOff val="25000"/>
                  </a:schemeClr>
                </a:solidFill>
                <a:effectLst/>
                <a:uLnTx/>
                <a:uFillTx/>
                <a:latin typeface="Agency FB" panose="020B0503020202020204" pitchFamily="34" charset="0"/>
                <a:ea typeface="微软雅黑" panose="020B0503020204020204" pitchFamily="34" charset="-122"/>
                <a:cs typeface="+mn-ea"/>
                <a:sym typeface="Agency FB" panose="020B0503020202020204" pitchFamily="34" charset="0"/>
              </a:rPr>
              <a:t>aliquet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2">
                    <a:lumMod val="75000"/>
                    <a:lumOff val="25000"/>
                  </a:schemeClr>
                </a:solidFill>
                <a:effectLst/>
                <a:uLnTx/>
                <a:uFillTx/>
                <a:latin typeface="Agency FB" panose="020B0503020202020204" pitchFamily="34" charset="0"/>
                <a:ea typeface="微软雅黑" panose="020B0503020204020204" pitchFamily="34" charset="-122"/>
                <a:cs typeface="+mn-ea"/>
                <a:sym typeface="Agency FB" panose="020B0503020202020204" pitchFamily="34" charset="0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schemeClr val="tx2">
                    <a:lumMod val="75000"/>
                    <a:lumOff val="25000"/>
                  </a:schemeClr>
                </a:solidFill>
                <a:effectLst/>
                <a:uLnTx/>
                <a:uFillTx/>
                <a:latin typeface="Agency FB" panose="020B0503020202020204" pitchFamily="34" charset="0"/>
                <a:ea typeface="微软雅黑" panose="020B0503020204020204" pitchFamily="34" charset="-122"/>
                <a:cs typeface="+mn-ea"/>
                <a:sym typeface="Agency FB" panose="020B0503020202020204" pitchFamily="34" charset="0"/>
              </a:rPr>
              <a:t>tempor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2">
                    <a:lumMod val="75000"/>
                    <a:lumOff val="25000"/>
                  </a:schemeClr>
                </a:solidFill>
                <a:effectLst/>
                <a:uLnTx/>
                <a:uFillTx/>
                <a:latin typeface="Agency FB" panose="020B0503020202020204" pitchFamily="34" charset="0"/>
                <a:ea typeface="微软雅黑" panose="020B0503020204020204" pitchFamily="34" charset="-122"/>
                <a:cs typeface="+mn-ea"/>
                <a:sym typeface="Agency FB" panose="020B0503020202020204" pitchFamily="34" charset="0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schemeClr val="tx2">
                    <a:lumMod val="75000"/>
                    <a:lumOff val="25000"/>
                  </a:schemeClr>
                </a:solidFill>
                <a:effectLst/>
                <a:uLnTx/>
                <a:uFillTx/>
                <a:latin typeface="Agency FB" panose="020B0503020202020204" pitchFamily="34" charset="0"/>
                <a:ea typeface="微软雅黑" panose="020B0503020204020204" pitchFamily="34" charset="-122"/>
                <a:cs typeface="+mn-ea"/>
                <a:sym typeface="Agency FB" panose="020B0503020202020204" pitchFamily="34" charset="0"/>
              </a:rPr>
              <a:t>lectus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2">
                    <a:lumMod val="75000"/>
                    <a:lumOff val="25000"/>
                  </a:schemeClr>
                </a:solidFill>
                <a:effectLst/>
                <a:uLnTx/>
                <a:uFillTx/>
                <a:latin typeface="Agency FB" panose="020B0503020202020204" pitchFamily="34" charset="0"/>
                <a:ea typeface="微软雅黑" panose="020B0503020204020204" pitchFamily="34" charset="-122"/>
                <a:cs typeface="+mn-ea"/>
                <a:sym typeface="Agency FB" panose="020B0503020202020204" pitchFamily="34" charset="0"/>
              </a:rPr>
              <a:t>, id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schemeClr val="tx2">
                    <a:lumMod val="75000"/>
                    <a:lumOff val="25000"/>
                  </a:schemeClr>
                </a:solidFill>
                <a:effectLst/>
                <a:uLnTx/>
                <a:uFillTx/>
                <a:latin typeface="Agency FB" panose="020B0503020202020204" pitchFamily="34" charset="0"/>
                <a:ea typeface="微软雅黑" panose="020B0503020204020204" pitchFamily="34" charset="-122"/>
                <a:cs typeface="+mn-ea"/>
                <a:sym typeface="Agency FB" panose="020B0503020202020204" pitchFamily="34" charset="0"/>
              </a:rPr>
              <a:t>rhoncus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2">
                    <a:lumMod val="75000"/>
                    <a:lumOff val="25000"/>
                  </a:schemeClr>
                </a:solidFill>
                <a:effectLst/>
                <a:uLnTx/>
                <a:uFillTx/>
                <a:latin typeface="Agency FB" panose="020B0503020202020204" pitchFamily="34" charset="0"/>
                <a:ea typeface="微软雅黑" panose="020B0503020204020204" pitchFamily="34" charset="-122"/>
                <a:cs typeface="+mn-ea"/>
                <a:sym typeface="Agency FB" panose="020B0503020202020204" pitchFamily="34" charset="0"/>
              </a:rPr>
              <a:t> ligula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schemeClr val="tx2">
                    <a:lumMod val="75000"/>
                    <a:lumOff val="25000"/>
                  </a:schemeClr>
                </a:solidFill>
                <a:effectLst/>
                <a:uLnTx/>
                <a:uFillTx/>
                <a:latin typeface="Agency FB" panose="020B0503020202020204" pitchFamily="34" charset="0"/>
                <a:ea typeface="微软雅黑" panose="020B0503020204020204" pitchFamily="34" charset="-122"/>
                <a:cs typeface="+mn-ea"/>
                <a:sym typeface="Agency FB" panose="020B0503020202020204" pitchFamily="34" charset="0"/>
              </a:rPr>
              <a:t>laoreet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2">
                    <a:lumMod val="75000"/>
                    <a:lumOff val="25000"/>
                  </a:schemeClr>
                </a:solidFill>
                <a:effectLst/>
                <a:uLnTx/>
                <a:uFillTx/>
                <a:latin typeface="Agency FB" panose="020B0503020202020204" pitchFamily="34" charset="0"/>
                <a:ea typeface="微软雅黑" panose="020B0503020204020204" pitchFamily="34" charset="-122"/>
                <a:cs typeface="+mn-ea"/>
                <a:sym typeface="Agency FB" panose="020B0503020202020204" pitchFamily="34" charset="0"/>
              </a:rPr>
              <a:t> a.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schemeClr val="tx2">
                    <a:lumMod val="75000"/>
                    <a:lumOff val="25000"/>
                  </a:schemeClr>
                </a:solidFill>
                <a:effectLst/>
                <a:uLnTx/>
                <a:uFillTx/>
                <a:latin typeface="Agency FB" panose="020B0503020202020204" pitchFamily="34" charset="0"/>
                <a:ea typeface="微软雅黑" panose="020B0503020204020204" pitchFamily="34" charset="-122"/>
                <a:cs typeface="+mn-ea"/>
                <a:sym typeface="Agency FB" panose="020B0503020202020204" pitchFamily="34" charset="0"/>
              </a:rPr>
              <a:t>Pellentesque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2">
                    <a:lumMod val="75000"/>
                    <a:lumOff val="25000"/>
                  </a:schemeClr>
                </a:solidFill>
                <a:effectLst/>
                <a:uLnTx/>
                <a:uFillTx/>
                <a:latin typeface="Agency FB" panose="020B0503020202020204" pitchFamily="34" charset="0"/>
                <a:ea typeface="微软雅黑" panose="020B0503020204020204" pitchFamily="34" charset="-122"/>
                <a:cs typeface="+mn-ea"/>
                <a:sym typeface="Agency FB" panose="020B0503020202020204" pitchFamily="34" charset="0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schemeClr val="tx2">
                    <a:lumMod val="75000"/>
                    <a:lumOff val="25000"/>
                  </a:schemeClr>
                </a:solidFill>
                <a:effectLst/>
                <a:uLnTx/>
                <a:uFillTx/>
                <a:latin typeface="Agency FB" panose="020B0503020202020204" pitchFamily="34" charset="0"/>
                <a:ea typeface="微软雅黑" panose="020B0503020204020204" pitchFamily="34" charset="-122"/>
                <a:cs typeface="+mn-ea"/>
                <a:sym typeface="Agency FB" panose="020B0503020202020204" pitchFamily="34" charset="0"/>
              </a:rPr>
              <a:t>dignissim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2">
                    <a:lumMod val="75000"/>
                    <a:lumOff val="25000"/>
                  </a:schemeClr>
                </a:solidFill>
                <a:effectLst/>
                <a:uLnTx/>
                <a:uFillTx/>
                <a:latin typeface="Agency FB" panose="020B0503020202020204" pitchFamily="34" charset="0"/>
                <a:ea typeface="微软雅黑" panose="020B0503020204020204" pitchFamily="34" charset="-122"/>
                <a:cs typeface="+mn-ea"/>
                <a:sym typeface="Agency FB" panose="020B0503020202020204" pitchFamily="34" charset="0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schemeClr val="tx2">
                    <a:lumMod val="75000"/>
                    <a:lumOff val="25000"/>
                  </a:schemeClr>
                </a:solidFill>
                <a:effectLst/>
                <a:uLnTx/>
                <a:uFillTx/>
                <a:latin typeface="Agency FB" panose="020B0503020202020204" pitchFamily="34" charset="0"/>
                <a:ea typeface="微软雅黑" panose="020B0503020204020204" pitchFamily="34" charset="-122"/>
                <a:cs typeface="+mn-ea"/>
                <a:sym typeface="Agency FB" panose="020B0503020202020204" pitchFamily="34" charset="0"/>
              </a:rPr>
              <a:t>egestas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2">
                    <a:lumMod val="75000"/>
                    <a:lumOff val="25000"/>
                  </a:schemeClr>
                </a:solidFill>
                <a:effectLst/>
                <a:uLnTx/>
                <a:uFillTx/>
                <a:latin typeface="Agency FB" panose="020B0503020202020204" pitchFamily="34" charset="0"/>
                <a:ea typeface="微软雅黑" panose="020B0503020204020204" pitchFamily="34" charset="-122"/>
                <a:cs typeface="+mn-ea"/>
                <a:sym typeface="Agency FB" panose="020B0503020202020204" pitchFamily="34" charset="0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schemeClr val="tx2">
                    <a:lumMod val="75000"/>
                    <a:lumOff val="25000"/>
                  </a:schemeClr>
                </a:solidFill>
                <a:effectLst/>
                <a:uLnTx/>
                <a:uFillTx/>
                <a:latin typeface="Agency FB" panose="020B0503020202020204" pitchFamily="34" charset="0"/>
                <a:ea typeface="微软雅黑" panose="020B0503020204020204" pitchFamily="34" charset="-122"/>
                <a:cs typeface="+mn-ea"/>
                <a:sym typeface="Agency FB" panose="020B0503020202020204" pitchFamily="34" charset="0"/>
              </a:rPr>
              <a:t>purus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2">
                    <a:lumMod val="75000"/>
                    <a:lumOff val="25000"/>
                  </a:schemeClr>
                </a:solidFill>
                <a:effectLst/>
                <a:uLnTx/>
                <a:uFillTx/>
                <a:latin typeface="Agency FB" panose="020B0503020202020204" pitchFamily="34" charset="0"/>
                <a:ea typeface="微软雅黑" panose="020B0503020204020204" pitchFamily="34" charset="-122"/>
                <a:cs typeface="+mn-ea"/>
                <a:sym typeface="Agency FB" panose="020B0503020202020204" pitchFamily="34" charset="0"/>
              </a:rPr>
              <a:t> id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schemeClr val="tx2">
                    <a:lumMod val="75000"/>
                    <a:lumOff val="25000"/>
                  </a:schemeClr>
                </a:solidFill>
                <a:effectLst/>
                <a:uLnTx/>
                <a:uFillTx/>
                <a:latin typeface="Agency FB" panose="020B0503020202020204" pitchFamily="34" charset="0"/>
                <a:ea typeface="微软雅黑" panose="020B0503020204020204" pitchFamily="34" charset="-122"/>
                <a:cs typeface="+mn-ea"/>
                <a:sym typeface="Agency FB" panose="020B0503020202020204" pitchFamily="34" charset="0"/>
              </a:rPr>
              <a:t>hendrerit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2">
                    <a:lumMod val="75000"/>
                    <a:lumOff val="25000"/>
                  </a:schemeClr>
                </a:solidFill>
                <a:effectLst/>
                <a:uLnTx/>
                <a:uFillTx/>
                <a:latin typeface="Agency FB" panose="020B0503020202020204" pitchFamily="34" charset="0"/>
                <a:ea typeface="微软雅黑" panose="020B0503020204020204" pitchFamily="34" charset="-122"/>
                <a:cs typeface="+mn-ea"/>
                <a:sym typeface="Agency FB" panose="020B0503020202020204" pitchFamily="34" charset="0"/>
              </a:rPr>
              <a:t>.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schemeClr val="tx2">
                    <a:lumMod val="75000"/>
                    <a:lumOff val="25000"/>
                  </a:schemeClr>
                </a:solidFill>
                <a:effectLst/>
                <a:uLnTx/>
                <a:uFillTx/>
                <a:latin typeface="Agency FB" panose="020B0503020202020204" pitchFamily="34" charset="0"/>
                <a:ea typeface="微软雅黑" panose="020B0503020204020204" pitchFamily="34" charset="-122"/>
                <a:cs typeface="+mn-ea"/>
                <a:sym typeface="Agency FB" panose="020B0503020202020204" pitchFamily="34" charset="0"/>
              </a:rPr>
              <a:t>Donec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2">
                    <a:lumMod val="75000"/>
                    <a:lumOff val="25000"/>
                  </a:schemeClr>
                </a:solidFill>
                <a:effectLst/>
                <a:uLnTx/>
                <a:uFillTx/>
                <a:latin typeface="Agency FB" panose="020B0503020202020204" pitchFamily="34" charset="0"/>
                <a:ea typeface="微软雅黑" panose="020B0503020204020204" pitchFamily="34" charset="-122"/>
                <a:cs typeface="+mn-ea"/>
                <a:sym typeface="Agency FB" panose="020B0503020202020204" pitchFamily="34" charset="0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schemeClr val="tx2">
                    <a:lumMod val="75000"/>
                    <a:lumOff val="25000"/>
                  </a:schemeClr>
                </a:solidFill>
                <a:effectLst/>
                <a:uLnTx/>
                <a:uFillTx/>
                <a:latin typeface="Agency FB" panose="020B0503020202020204" pitchFamily="34" charset="0"/>
                <a:ea typeface="微软雅黑" panose="020B0503020204020204" pitchFamily="34" charset="-122"/>
                <a:cs typeface="+mn-ea"/>
                <a:sym typeface="Agency FB" panose="020B0503020202020204" pitchFamily="34" charset="0"/>
              </a:rPr>
              <a:t>molestie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2">
                    <a:lumMod val="75000"/>
                    <a:lumOff val="25000"/>
                  </a:schemeClr>
                </a:solidFill>
                <a:effectLst/>
                <a:uLnTx/>
                <a:uFillTx/>
                <a:latin typeface="Agency FB" panose="020B0503020202020204" pitchFamily="34" charset="0"/>
                <a:ea typeface="微软雅黑" panose="020B0503020204020204" pitchFamily="34" charset="-122"/>
                <a:cs typeface="+mn-ea"/>
                <a:sym typeface="Agency FB" panose="020B0503020202020204" pitchFamily="34" charset="0"/>
              </a:rPr>
              <a:t>,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schemeClr val="tx2">
                    <a:lumMod val="75000"/>
                    <a:lumOff val="25000"/>
                  </a:schemeClr>
                </a:solidFill>
                <a:effectLst/>
                <a:uLnTx/>
                <a:uFillTx/>
                <a:latin typeface="Agency FB" panose="020B0503020202020204" pitchFamily="34" charset="0"/>
                <a:ea typeface="微软雅黑" panose="020B0503020204020204" pitchFamily="34" charset="-122"/>
                <a:cs typeface="+mn-ea"/>
                <a:sym typeface="Agency FB" panose="020B0503020202020204" pitchFamily="34" charset="0"/>
              </a:rPr>
              <a:t>odio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2">
                    <a:lumMod val="75000"/>
                    <a:lumOff val="25000"/>
                  </a:schemeClr>
                </a:solidFill>
                <a:effectLst/>
                <a:uLnTx/>
                <a:uFillTx/>
                <a:latin typeface="Agency FB" panose="020B0503020202020204" pitchFamily="34" charset="0"/>
                <a:ea typeface="微软雅黑" panose="020B0503020204020204" pitchFamily="34" charset="-122"/>
                <a:cs typeface="+mn-ea"/>
                <a:sym typeface="Agency FB" panose="020B0503020202020204" pitchFamily="34" charset="0"/>
              </a:rPr>
              <a:t> in tempus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schemeClr val="tx2">
                    <a:lumMod val="75000"/>
                    <a:lumOff val="25000"/>
                  </a:schemeClr>
                </a:solidFill>
                <a:effectLst/>
                <a:uLnTx/>
                <a:uFillTx/>
                <a:latin typeface="Agency FB" panose="020B0503020202020204" pitchFamily="34" charset="0"/>
                <a:ea typeface="微软雅黑" panose="020B0503020204020204" pitchFamily="34" charset="-122"/>
                <a:cs typeface="+mn-ea"/>
                <a:sym typeface="Agency FB" panose="020B0503020202020204" pitchFamily="34" charset="0"/>
              </a:rPr>
              <a:t>congue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2">
                    <a:lumMod val="75000"/>
                    <a:lumOff val="25000"/>
                  </a:schemeClr>
                </a:solidFill>
                <a:effectLst/>
                <a:uLnTx/>
                <a:uFillTx/>
                <a:latin typeface="Agency FB" panose="020B0503020202020204" pitchFamily="34" charset="0"/>
                <a:ea typeface="微软雅黑" panose="020B0503020204020204" pitchFamily="34" charset="-122"/>
                <a:cs typeface="+mn-ea"/>
                <a:sym typeface="Agency FB" panose="020B0503020202020204" pitchFamily="34" charset="0"/>
              </a:rPr>
              <a:t>,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schemeClr val="tx2">
                    <a:lumMod val="75000"/>
                    <a:lumOff val="25000"/>
                  </a:schemeClr>
                </a:solidFill>
                <a:effectLst/>
                <a:uLnTx/>
                <a:uFillTx/>
                <a:latin typeface="Agency FB" panose="020B0503020202020204" pitchFamily="34" charset="0"/>
                <a:ea typeface="微软雅黑" panose="020B0503020204020204" pitchFamily="34" charset="-122"/>
                <a:cs typeface="+mn-ea"/>
                <a:sym typeface="Agency FB" panose="020B0503020202020204" pitchFamily="34" charset="0"/>
              </a:rPr>
              <a:t>eros</a:t>
            </a:r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75000"/>
                  <a:lumOff val="25000"/>
                </a:schemeClr>
              </a:solidFill>
              <a:effectLst/>
              <a:uLnTx/>
              <a:uFillTx/>
              <a:ea typeface="微软雅黑" panose="020B0503020204020204" pitchFamily="34" charset="-122"/>
              <a:cs typeface="+mn-ea"/>
              <a:sym typeface="Agency FB" panose="020B0503020202020204" pitchFamily="34" charset="0"/>
            </a:endParaRPr>
          </a:p>
        </p:txBody>
      </p:sp>
      <p:sp>
        <p:nvSpPr>
          <p:cNvPr id="83" name="Shape 3401">
            <a:extLst>
              <a:ext uri="{FF2B5EF4-FFF2-40B4-BE49-F238E27FC236}">
                <a16:creationId xmlns:a16="http://schemas.microsoft.com/office/drawing/2014/main" xmlns="" id="{3A35024A-BAEF-4A1E-9B95-01E650025A1F}"/>
              </a:ext>
            </a:extLst>
          </p:cNvPr>
          <p:cNvSpPr/>
          <p:nvPr/>
        </p:nvSpPr>
        <p:spPr>
          <a:xfrm>
            <a:off x="9838513" y="1936739"/>
            <a:ext cx="491445" cy="49144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225" y="1350"/>
                </a:moveTo>
                <a:cubicBezTo>
                  <a:pt x="18056" y="844"/>
                  <a:pt x="17550" y="0"/>
                  <a:pt x="16875" y="0"/>
                </a:cubicBezTo>
                <a:cubicBezTo>
                  <a:pt x="4050" y="0"/>
                  <a:pt x="4050" y="0"/>
                  <a:pt x="4050" y="0"/>
                </a:cubicBezTo>
                <a:cubicBezTo>
                  <a:pt x="3375" y="0"/>
                  <a:pt x="2869" y="844"/>
                  <a:pt x="2700" y="1350"/>
                </a:cubicBezTo>
                <a:cubicBezTo>
                  <a:pt x="0" y="12825"/>
                  <a:pt x="0" y="12825"/>
                  <a:pt x="0" y="12825"/>
                </a:cubicBezTo>
                <a:cubicBezTo>
                  <a:pt x="0" y="19575"/>
                  <a:pt x="0" y="19575"/>
                  <a:pt x="0" y="19575"/>
                </a:cubicBezTo>
                <a:cubicBezTo>
                  <a:pt x="0" y="20756"/>
                  <a:pt x="844" y="21600"/>
                  <a:pt x="2025" y="21600"/>
                </a:cubicBezTo>
                <a:cubicBezTo>
                  <a:pt x="19575" y="21600"/>
                  <a:pt x="19575" y="21600"/>
                  <a:pt x="19575" y="21600"/>
                </a:cubicBezTo>
                <a:cubicBezTo>
                  <a:pt x="20756" y="21600"/>
                  <a:pt x="21600" y="20756"/>
                  <a:pt x="21600" y="19575"/>
                </a:cubicBezTo>
                <a:cubicBezTo>
                  <a:pt x="21600" y="12825"/>
                  <a:pt x="21600" y="12825"/>
                  <a:pt x="21600" y="12825"/>
                </a:cubicBezTo>
                <a:cubicBezTo>
                  <a:pt x="18225" y="1350"/>
                  <a:pt x="18225" y="1350"/>
                  <a:pt x="18225" y="1350"/>
                </a:cubicBezTo>
                <a:close/>
                <a:moveTo>
                  <a:pt x="4050" y="2025"/>
                </a:moveTo>
                <a:cubicBezTo>
                  <a:pt x="4050" y="1687"/>
                  <a:pt x="4388" y="1350"/>
                  <a:pt x="4725" y="1350"/>
                </a:cubicBezTo>
                <a:cubicBezTo>
                  <a:pt x="16200" y="1350"/>
                  <a:pt x="16200" y="1350"/>
                  <a:pt x="16200" y="1350"/>
                </a:cubicBezTo>
                <a:cubicBezTo>
                  <a:pt x="16538" y="1350"/>
                  <a:pt x="16875" y="1687"/>
                  <a:pt x="16875" y="2025"/>
                </a:cubicBezTo>
                <a:cubicBezTo>
                  <a:pt x="20081" y="12150"/>
                  <a:pt x="20081" y="12150"/>
                  <a:pt x="20081" y="12150"/>
                </a:cubicBezTo>
                <a:cubicBezTo>
                  <a:pt x="14850" y="12150"/>
                  <a:pt x="14850" y="12150"/>
                  <a:pt x="14850" y="12150"/>
                </a:cubicBezTo>
                <a:cubicBezTo>
                  <a:pt x="14175" y="12150"/>
                  <a:pt x="14175" y="12825"/>
                  <a:pt x="14175" y="12825"/>
                </a:cubicBezTo>
                <a:cubicBezTo>
                  <a:pt x="14175" y="14850"/>
                  <a:pt x="14175" y="14850"/>
                  <a:pt x="14175" y="14850"/>
                </a:cubicBezTo>
                <a:cubicBezTo>
                  <a:pt x="14175" y="15188"/>
                  <a:pt x="13838" y="15525"/>
                  <a:pt x="13500" y="15525"/>
                </a:cubicBezTo>
                <a:cubicBezTo>
                  <a:pt x="8100" y="15525"/>
                  <a:pt x="8100" y="15525"/>
                  <a:pt x="8100" y="15525"/>
                </a:cubicBezTo>
                <a:cubicBezTo>
                  <a:pt x="7762" y="15525"/>
                  <a:pt x="7425" y="15188"/>
                  <a:pt x="7425" y="14850"/>
                </a:cubicBezTo>
                <a:cubicBezTo>
                  <a:pt x="7425" y="12825"/>
                  <a:pt x="7425" y="12825"/>
                  <a:pt x="7425" y="12825"/>
                </a:cubicBezTo>
                <a:cubicBezTo>
                  <a:pt x="7425" y="12825"/>
                  <a:pt x="7425" y="12150"/>
                  <a:pt x="6750" y="12150"/>
                </a:cubicBezTo>
                <a:cubicBezTo>
                  <a:pt x="1519" y="12150"/>
                  <a:pt x="1519" y="12150"/>
                  <a:pt x="1519" y="12150"/>
                </a:cubicBezTo>
                <a:cubicBezTo>
                  <a:pt x="4050" y="2025"/>
                  <a:pt x="4050" y="2025"/>
                  <a:pt x="4050" y="2025"/>
                </a:cubicBezTo>
                <a:close/>
                <a:moveTo>
                  <a:pt x="20250" y="18900"/>
                </a:moveTo>
                <a:cubicBezTo>
                  <a:pt x="20250" y="19744"/>
                  <a:pt x="19575" y="20250"/>
                  <a:pt x="18900" y="20250"/>
                </a:cubicBezTo>
                <a:cubicBezTo>
                  <a:pt x="2700" y="20250"/>
                  <a:pt x="2700" y="20250"/>
                  <a:pt x="2700" y="20250"/>
                </a:cubicBezTo>
                <a:cubicBezTo>
                  <a:pt x="2025" y="20250"/>
                  <a:pt x="1350" y="19744"/>
                  <a:pt x="1350" y="18900"/>
                </a:cubicBezTo>
                <a:cubicBezTo>
                  <a:pt x="1350" y="13500"/>
                  <a:pt x="1350" y="13500"/>
                  <a:pt x="1350" y="13500"/>
                </a:cubicBezTo>
                <a:cubicBezTo>
                  <a:pt x="6075" y="13500"/>
                  <a:pt x="6075" y="13500"/>
                  <a:pt x="6075" y="13500"/>
                </a:cubicBezTo>
                <a:cubicBezTo>
                  <a:pt x="6075" y="15525"/>
                  <a:pt x="6075" y="15525"/>
                  <a:pt x="6075" y="15525"/>
                </a:cubicBezTo>
                <a:cubicBezTo>
                  <a:pt x="6075" y="16369"/>
                  <a:pt x="6750" y="16875"/>
                  <a:pt x="7425" y="16875"/>
                </a:cubicBezTo>
                <a:cubicBezTo>
                  <a:pt x="14175" y="16875"/>
                  <a:pt x="14175" y="16875"/>
                  <a:pt x="14175" y="16875"/>
                </a:cubicBezTo>
                <a:cubicBezTo>
                  <a:pt x="14850" y="16875"/>
                  <a:pt x="15525" y="16369"/>
                  <a:pt x="15525" y="15525"/>
                </a:cubicBezTo>
                <a:cubicBezTo>
                  <a:pt x="15525" y="13500"/>
                  <a:pt x="15525" y="13500"/>
                  <a:pt x="15525" y="13500"/>
                </a:cubicBezTo>
                <a:cubicBezTo>
                  <a:pt x="20250" y="13500"/>
                  <a:pt x="20250" y="13500"/>
                  <a:pt x="20250" y="13500"/>
                </a:cubicBezTo>
                <a:cubicBezTo>
                  <a:pt x="20250" y="18900"/>
                  <a:pt x="20250" y="18900"/>
                  <a:pt x="20250" y="18900"/>
                </a:cubicBezTo>
                <a:close/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22860" rIns="22860"/>
          <a:lstStyle/>
          <a:p>
            <a:pPr defTabSz="1219169" hangingPunct="0">
              <a:defRPr sz="4800" spc="0">
                <a:solidFill>
                  <a:srgbClr val="27282D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2400" kern="0">
              <a:solidFill>
                <a:schemeClr val="bg1"/>
              </a:solidFill>
              <a:latin typeface="Agency FB" panose="020B0503020202020204" pitchFamily="34" charset="0"/>
              <a:ea typeface="微软雅黑" panose="020B0503020204020204" pitchFamily="34" charset="-122"/>
              <a:cs typeface="+mn-ea"/>
              <a:sym typeface="Agency FB" panose="020B0503020202020204" pitchFamily="34" charset="0"/>
            </a:endParaRPr>
          </a:p>
        </p:txBody>
      </p:sp>
      <p:sp>
        <p:nvSpPr>
          <p:cNvPr id="84" name="Shape 3406">
            <a:extLst>
              <a:ext uri="{FF2B5EF4-FFF2-40B4-BE49-F238E27FC236}">
                <a16:creationId xmlns:a16="http://schemas.microsoft.com/office/drawing/2014/main" xmlns="" id="{54C666F6-CAC3-40A0-827E-0C7B024EB01E}"/>
              </a:ext>
            </a:extLst>
          </p:cNvPr>
          <p:cNvSpPr/>
          <p:nvPr/>
        </p:nvSpPr>
        <p:spPr>
          <a:xfrm>
            <a:off x="8515306" y="3252789"/>
            <a:ext cx="490853" cy="49085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33" h="21433" extrusionOk="0">
                <a:moveTo>
                  <a:pt x="20596" y="12391"/>
                </a:moveTo>
                <a:cubicBezTo>
                  <a:pt x="11889" y="20930"/>
                  <a:pt x="11889" y="20930"/>
                  <a:pt x="11889" y="20930"/>
                </a:cubicBezTo>
                <a:cubicBezTo>
                  <a:pt x="11219" y="21600"/>
                  <a:pt x="10047" y="21600"/>
                  <a:pt x="9377" y="20930"/>
                </a:cubicBezTo>
                <a:cubicBezTo>
                  <a:pt x="503" y="12223"/>
                  <a:pt x="503" y="12223"/>
                  <a:pt x="503" y="12223"/>
                </a:cubicBezTo>
                <a:cubicBezTo>
                  <a:pt x="-167" y="11386"/>
                  <a:pt x="-167" y="10381"/>
                  <a:pt x="503" y="9544"/>
                </a:cubicBezTo>
                <a:cubicBezTo>
                  <a:pt x="9042" y="1172"/>
                  <a:pt x="9042" y="1172"/>
                  <a:pt x="9042" y="1172"/>
                </a:cubicBezTo>
                <a:cubicBezTo>
                  <a:pt x="9880" y="335"/>
                  <a:pt x="10884" y="0"/>
                  <a:pt x="12056" y="0"/>
                </a:cubicBezTo>
                <a:cubicBezTo>
                  <a:pt x="19759" y="0"/>
                  <a:pt x="19759" y="0"/>
                  <a:pt x="19759" y="0"/>
                </a:cubicBezTo>
                <a:cubicBezTo>
                  <a:pt x="20763" y="0"/>
                  <a:pt x="21433" y="837"/>
                  <a:pt x="21433" y="1842"/>
                </a:cubicBezTo>
                <a:cubicBezTo>
                  <a:pt x="21433" y="9042"/>
                  <a:pt x="21433" y="9042"/>
                  <a:pt x="21433" y="9042"/>
                </a:cubicBezTo>
                <a:cubicBezTo>
                  <a:pt x="21433" y="9544"/>
                  <a:pt x="21433" y="11553"/>
                  <a:pt x="20596" y="12391"/>
                </a:cubicBezTo>
                <a:close/>
                <a:moveTo>
                  <a:pt x="20093" y="2847"/>
                </a:moveTo>
                <a:cubicBezTo>
                  <a:pt x="20093" y="2009"/>
                  <a:pt x="19424" y="1340"/>
                  <a:pt x="18586" y="1340"/>
                </a:cubicBezTo>
                <a:cubicBezTo>
                  <a:pt x="12224" y="1340"/>
                  <a:pt x="12224" y="1340"/>
                  <a:pt x="12224" y="1340"/>
                </a:cubicBezTo>
                <a:cubicBezTo>
                  <a:pt x="11219" y="1340"/>
                  <a:pt x="10382" y="1674"/>
                  <a:pt x="9545" y="2344"/>
                </a:cubicBezTo>
                <a:cubicBezTo>
                  <a:pt x="2177" y="9712"/>
                  <a:pt x="2177" y="9712"/>
                  <a:pt x="2177" y="9712"/>
                </a:cubicBezTo>
                <a:cubicBezTo>
                  <a:pt x="1507" y="10381"/>
                  <a:pt x="1507" y="11219"/>
                  <a:pt x="2177" y="11888"/>
                </a:cubicBezTo>
                <a:cubicBezTo>
                  <a:pt x="9545" y="19256"/>
                  <a:pt x="9545" y="19256"/>
                  <a:pt x="9545" y="19256"/>
                </a:cubicBezTo>
                <a:cubicBezTo>
                  <a:pt x="10214" y="19926"/>
                  <a:pt x="11219" y="19926"/>
                  <a:pt x="11721" y="19256"/>
                </a:cubicBezTo>
                <a:cubicBezTo>
                  <a:pt x="19256" y="11721"/>
                  <a:pt x="19256" y="11721"/>
                  <a:pt x="19256" y="11721"/>
                </a:cubicBezTo>
                <a:cubicBezTo>
                  <a:pt x="20093" y="11051"/>
                  <a:pt x="20093" y="9377"/>
                  <a:pt x="20093" y="9042"/>
                </a:cubicBezTo>
                <a:cubicBezTo>
                  <a:pt x="20093" y="2847"/>
                  <a:pt x="20093" y="2847"/>
                  <a:pt x="20093" y="2847"/>
                </a:cubicBezTo>
                <a:close/>
                <a:moveTo>
                  <a:pt x="15070" y="8707"/>
                </a:moveTo>
                <a:cubicBezTo>
                  <a:pt x="13731" y="8707"/>
                  <a:pt x="12726" y="7702"/>
                  <a:pt x="12726" y="6363"/>
                </a:cubicBezTo>
                <a:cubicBezTo>
                  <a:pt x="12726" y="5023"/>
                  <a:pt x="13731" y="4019"/>
                  <a:pt x="15070" y="4019"/>
                </a:cubicBezTo>
                <a:cubicBezTo>
                  <a:pt x="16410" y="4019"/>
                  <a:pt x="17414" y="5023"/>
                  <a:pt x="17414" y="6363"/>
                </a:cubicBezTo>
                <a:cubicBezTo>
                  <a:pt x="17414" y="7702"/>
                  <a:pt x="16410" y="8707"/>
                  <a:pt x="15070" y="8707"/>
                </a:cubicBezTo>
                <a:close/>
                <a:moveTo>
                  <a:pt x="15070" y="5358"/>
                </a:moveTo>
                <a:cubicBezTo>
                  <a:pt x="14568" y="5358"/>
                  <a:pt x="14066" y="5860"/>
                  <a:pt x="14066" y="6363"/>
                </a:cubicBezTo>
                <a:cubicBezTo>
                  <a:pt x="14066" y="6865"/>
                  <a:pt x="14568" y="7367"/>
                  <a:pt x="15070" y="7367"/>
                </a:cubicBezTo>
                <a:cubicBezTo>
                  <a:pt x="15573" y="7367"/>
                  <a:pt x="16075" y="6865"/>
                  <a:pt x="16075" y="6363"/>
                </a:cubicBezTo>
                <a:cubicBezTo>
                  <a:pt x="16075" y="5860"/>
                  <a:pt x="15573" y="5358"/>
                  <a:pt x="15070" y="5358"/>
                </a:cubicBezTo>
                <a:close/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22860" rIns="22860"/>
          <a:lstStyle/>
          <a:p>
            <a:pPr defTabSz="1219169" hangingPunct="0">
              <a:defRPr sz="4800" spc="0">
                <a:solidFill>
                  <a:srgbClr val="27282D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2400" kern="0">
              <a:solidFill>
                <a:srgbClr val="27282D"/>
              </a:solidFill>
              <a:latin typeface="Agency FB" panose="020B0503020202020204" pitchFamily="34" charset="0"/>
              <a:ea typeface="微软雅黑" panose="020B0503020204020204" pitchFamily="34" charset="-122"/>
              <a:cs typeface="+mn-ea"/>
              <a:sym typeface="Agency FB" panose="020B0503020202020204" pitchFamily="34" charset="0"/>
            </a:endParaRPr>
          </a:p>
        </p:txBody>
      </p:sp>
      <p:sp>
        <p:nvSpPr>
          <p:cNvPr id="85" name="Shape 3411">
            <a:extLst>
              <a:ext uri="{FF2B5EF4-FFF2-40B4-BE49-F238E27FC236}">
                <a16:creationId xmlns:a16="http://schemas.microsoft.com/office/drawing/2014/main" xmlns="" id="{9B875331-9597-4627-84DA-50EDA82F311A}"/>
              </a:ext>
            </a:extLst>
          </p:cNvPr>
          <p:cNvSpPr/>
          <p:nvPr/>
        </p:nvSpPr>
        <p:spPr>
          <a:xfrm>
            <a:off x="7200806" y="2013780"/>
            <a:ext cx="491446" cy="33736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1600"/>
                </a:moveTo>
                <a:cubicBezTo>
                  <a:pt x="4894" y="21600"/>
                  <a:pt x="0" y="16691"/>
                  <a:pt x="0" y="10800"/>
                </a:cubicBezTo>
                <a:cubicBezTo>
                  <a:pt x="0" y="4909"/>
                  <a:pt x="4894" y="0"/>
                  <a:pt x="10800" y="0"/>
                </a:cubicBezTo>
                <a:cubicBezTo>
                  <a:pt x="16706" y="0"/>
                  <a:pt x="21600" y="4909"/>
                  <a:pt x="21600" y="10800"/>
                </a:cubicBezTo>
                <a:cubicBezTo>
                  <a:pt x="21600" y="16691"/>
                  <a:pt x="16706" y="21600"/>
                  <a:pt x="10800" y="21600"/>
                </a:cubicBezTo>
                <a:close/>
                <a:moveTo>
                  <a:pt x="10800" y="1964"/>
                </a:moveTo>
                <a:cubicBezTo>
                  <a:pt x="5569" y="1964"/>
                  <a:pt x="1350" y="5891"/>
                  <a:pt x="1350" y="10800"/>
                </a:cubicBezTo>
                <a:cubicBezTo>
                  <a:pt x="1350" y="15709"/>
                  <a:pt x="5569" y="19636"/>
                  <a:pt x="10800" y="19636"/>
                </a:cubicBezTo>
                <a:cubicBezTo>
                  <a:pt x="16031" y="19636"/>
                  <a:pt x="20250" y="15709"/>
                  <a:pt x="20250" y="10800"/>
                </a:cubicBezTo>
                <a:cubicBezTo>
                  <a:pt x="20250" y="5891"/>
                  <a:pt x="16031" y="1964"/>
                  <a:pt x="10800" y="1964"/>
                </a:cubicBezTo>
                <a:close/>
                <a:moveTo>
                  <a:pt x="10800" y="16691"/>
                </a:moveTo>
                <a:cubicBezTo>
                  <a:pt x="8606" y="16691"/>
                  <a:pt x="6750" y="13991"/>
                  <a:pt x="6750" y="10800"/>
                </a:cubicBezTo>
                <a:cubicBezTo>
                  <a:pt x="6750" y="7609"/>
                  <a:pt x="8606" y="4909"/>
                  <a:pt x="10800" y="4909"/>
                </a:cubicBezTo>
                <a:cubicBezTo>
                  <a:pt x="12994" y="4909"/>
                  <a:pt x="14850" y="7609"/>
                  <a:pt x="14850" y="10800"/>
                </a:cubicBezTo>
                <a:cubicBezTo>
                  <a:pt x="14850" y="13991"/>
                  <a:pt x="12994" y="16691"/>
                  <a:pt x="10800" y="16691"/>
                </a:cubicBezTo>
                <a:close/>
                <a:moveTo>
                  <a:pt x="10800" y="6873"/>
                </a:moveTo>
                <a:cubicBezTo>
                  <a:pt x="9281" y="6873"/>
                  <a:pt x="8100" y="8591"/>
                  <a:pt x="8100" y="10800"/>
                </a:cubicBezTo>
                <a:cubicBezTo>
                  <a:pt x="8100" y="13009"/>
                  <a:pt x="9281" y="14727"/>
                  <a:pt x="10800" y="14727"/>
                </a:cubicBezTo>
                <a:cubicBezTo>
                  <a:pt x="12319" y="14727"/>
                  <a:pt x="13500" y="13009"/>
                  <a:pt x="13500" y="10800"/>
                </a:cubicBezTo>
                <a:cubicBezTo>
                  <a:pt x="13500" y="8591"/>
                  <a:pt x="12319" y="6873"/>
                  <a:pt x="10800" y="6873"/>
                </a:cubicBezTo>
                <a:close/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22860" rIns="22860"/>
          <a:lstStyle/>
          <a:p>
            <a:pPr defTabSz="1219169" hangingPunct="0">
              <a:defRPr sz="4800" spc="0">
                <a:solidFill>
                  <a:srgbClr val="27282D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2400" kern="0">
              <a:solidFill>
                <a:schemeClr val="bg1"/>
              </a:solidFill>
              <a:latin typeface="Agency FB" panose="020B0503020202020204" pitchFamily="34" charset="0"/>
              <a:ea typeface="微软雅黑" panose="020B0503020204020204" pitchFamily="34" charset="-122"/>
              <a:cs typeface="+mn-ea"/>
              <a:sym typeface="Agency FB" panose="020B0503020202020204" pitchFamily="34" charset="0"/>
            </a:endParaRPr>
          </a:p>
        </p:txBody>
      </p:sp>
      <p:sp>
        <p:nvSpPr>
          <p:cNvPr id="86" name="Shape 3416">
            <a:extLst>
              <a:ext uri="{FF2B5EF4-FFF2-40B4-BE49-F238E27FC236}">
                <a16:creationId xmlns:a16="http://schemas.microsoft.com/office/drawing/2014/main" xmlns="" id="{563144DC-40DD-4DA6-95F2-C6983888902C}"/>
              </a:ext>
            </a:extLst>
          </p:cNvPr>
          <p:cNvSpPr/>
          <p:nvPr/>
        </p:nvSpPr>
        <p:spPr>
          <a:xfrm>
            <a:off x="5945136" y="3250943"/>
            <a:ext cx="368179" cy="49144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8100"/>
                </a:moveTo>
                <a:cubicBezTo>
                  <a:pt x="21600" y="3713"/>
                  <a:pt x="16875" y="0"/>
                  <a:pt x="10800" y="0"/>
                </a:cubicBezTo>
                <a:cubicBezTo>
                  <a:pt x="4725" y="0"/>
                  <a:pt x="0" y="3713"/>
                  <a:pt x="0" y="8100"/>
                </a:cubicBezTo>
                <a:cubicBezTo>
                  <a:pt x="0" y="11306"/>
                  <a:pt x="2475" y="14175"/>
                  <a:pt x="6300" y="15525"/>
                </a:cubicBezTo>
                <a:cubicBezTo>
                  <a:pt x="6300" y="20250"/>
                  <a:pt x="6300" y="20250"/>
                  <a:pt x="6300" y="20250"/>
                </a:cubicBezTo>
                <a:cubicBezTo>
                  <a:pt x="6300" y="21094"/>
                  <a:pt x="7200" y="21600"/>
                  <a:pt x="8100" y="21600"/>
                </a:cubicBezTo>
                <a:cubicBezTo>
                  <a:pt x="13500" y="21600"/>
                  <a:pt x="13500" y="21600"/>
                  <a:pt x="13500" y="21600"/>
                </a:cubicBezTo>
                <a:cubicBezTo>
                  <a:pt x="14400" y="21600"/>
                  <a:pt x="15300" y="21094"/>
                  <a:pt x="15300" y="20250"/>
                </a:cubicBezTo>
                <a:cubicBezTo>
                  <a:pt x="15300" y="17550"/>
                  <a:pt x="15300" y="17550"/>
                  <a:pt x="15300" y="17550"/>
                </a:cubicBezTo>
                <a:cubicBezTo>
                  <a:pt x="15300" y="17550"/>
                  <a:pt x="15300" y="17550"/>
                  <a:pt x="15300" y="17550"/>
                </a:cubicBezTo>
                <a:cubicBezTo>
                  <a:pt x="15300" y="15525"/>
                  <a:pt x="15300" y="15525"/>
                  <a:pt x="15300" y="15525"/>
                </a:cubicBezTo>
                <a:cubicBezTo>
                  <a:pt x="19125" y="14175"/>
                  <a:pt x="21600" y="11306"/>
                  <a:pt x="21600" y="8100"/>
                </a:cubicBezTo>
                <a:close/>
                <a:moveTo>
                  <a:pt x="13500" y="19575"/>
                </a:moveTo>
                <a:cubicBezTo>
                  <a:pt x="13500" y="19913"/>
                  <a:pt x="13050" y="20250"/>
                  <a:pt x="12600" y="20250"/>
                </a:cubicBezTo>
                <a:cubicBezTo>
                  <a:pt x="9000" y="20250"/>
                  <a:pt x="9000" y="20250"/>
                  <a:pt x="9000" y="20250"/>
                </a:cubicBezTo>
                <a:cubicBezTo>
                  <a:pt x="8550" y="20250"/>
                  <a:pt x="8100" y="19913"/>
                  <a:pt x="8100" y="19575"/>
                </a:cubicBezTo>
                <a:cubicBezTo>
                  <a:pt x="8100" y="18225"/>
                  <a:pt x="8100" y="18225"/>
                  <a:pt x="8100" y="18225"/>
                </a:cubicBezTo>
                <a:cubicBezTo>
                  <a:pt x="8100" y="17888"/>
                  <a:pt x="8550" y="17550"/>
                  <a:pt x="9000" y="17550"/>
                </a:cubicBezTo>
                <a:cubicBezTo>
                  <a:pt x="12600" y="17550"/>
                  <a:pt x="12600" y="17550"/>
                  <a:pt x="12600" y="17550"/>
                </a:cubicBezTo>
                <a:cubicBezTo>
                  <a:pt x="13050" y="17550"/>
                  <a:pt x="13500" y="17888"/>
                  <a:pt x="13500" y="18225"/>
                </a:cubicBezTo>
                <a:cubicBezTo>
                  <a:pt x="13500" y="19575"/>
                  <a:pt x="13500" y="19575"/>
                  <a:pt x="13500" y="19575"/>
                </a:cubicBezTo>
                <a:close/>
                <a:moveTo>
                  <a:pt x="13500" y="14513"/>
                </a:moveTo>
                <a:cubicBezTo>
                  <a:pt x="13500" y="16200"/>
                  <a:pt x="13500" y="16200"/>
                  <a:pt x="13500" y="16200"/>
                </a:cubicBezTo>
                <a:cubicBezTo>
                  <a:pt x="8100" y="16200"/>
                  <a:pt x="8100" y="16200"/>
                  <a:pt x="8100" y="16200"/>
                </a:cubicBezTo>
                <a:cubicBezTo>
                  <a:pt x="8100" y="14513"/>
                  <a:pt x="8100" y="14513"/>
                  <a:pt x="8100" y="14513"/>
                </a:cubicBezTo>
                <a:cubicBezTo>
                  <a:pt x="4500" y="13669"/>
                  <a:pt x="1800" y="11138"/>
                  <a:pt x="1800" y="8100"/>
                </a:cubicBezTo>
                <a:cubicBezTo>
                  <a:pt x="1800" y="4388"/>
                  <a:pt x="5850" y="1350"/>
                  <a:pt x="10800" y="1350"/>
                </a:cubicBezTo>
                <a:cubicBezTo>
                  <a:pt x="15750" y="1350"/>
                  <a:pt x="19800" y="4388"/>
                  <a:pt x="19800" y="8100"/>
                </a:cubicBezTo>
                <a:cubicBezTo>
                  <a:pt x="19800" y="11138"/>
                  <a:pt x="17100" y="13669"/>
                  <a:pt x="13500" y="14513"/>
                </a:cubicBezTo>
                <a:close/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22860" rIns="22860"/>
          <a:lstStyle/>
          <a:p>
            <a:pPr defTabSz="1219169" hangingPunct="0">
              <a:defRPr sz="4800" spc="0">
                <a:solidFill>
                  <a:srgbClr val="27282D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2400" kern="0">
              <a:solidFill>
                <a:srgbClr val="27282D"/>
              </a:solidFill>
              <a:latin typeface="Agency FB" panose="020B0503020202020204" pitchFamily="34" charset="0"/>
              <a:ea typeface="微软雅黑" panose="020B0503020204020204" pitchFamily="34" charset="-122"/>
              <a:cs typeface="+mn-ea"/>
              <a:sym typeface="Agency FB" panose="020B0503020202020204" pitchFamily="34" charset="0"/>
            </a:endParaRPr>
          </a:p>
        </p:txBody>
      </p:sp>
      <p:sp>
        <p:nvSpPr>
          <p:cNvPr id="87" name="Shape 3421">
            <a:extLst>
              <a:ext uri="{FF2B5EF4-FFF2-40B4-BE49-F238E27FC236}">
                <a16:creationId xmlns:a16="http://schemas.microsoft.com/office/drawing/2014/main" xmlns="" id="{7847091B-1810-423A-89CE-11AF0186D60E}"/>
              </a:ext>
            </a:extLst>
          </p:cNvPr>
          <p:cNvSpPr/>
          <p:nvPr/>
        </p:nvSpPr>
        <p:spPr>
          <a:xfrm>
            <a:off x="4624930" y="1937081"/>
            <a:ext cx="367785" cy="49076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112" h="20488" extrusionOk="0">
                <a:moveTo>
                  <a:pt x="20641" y="8000"/>
                </a:moveTo>
                <a:cubicBezTo>
                  <a:pt x="17555" y="10400"/>
                  <a:pt x="10943" y="17120"/>
                  <a:pt x="7416" y="19840"/>
                </a:cubicBezTo>
                <a:cubicBezTo>
                  <a:pt x="4551" y="21600"/>
                  <a:pt x="5212" y="19200"/>
                  <a:pt x="5212" y="19360"/>
                </a:cubicBezTo>
                <a:cubicBezTo>
                  <a:pt x="6094" y="17440"/>
                  <a:pt x="6975" y="14560"/>
                  <a:pt x="7857" y="13120"/>
                </a:cubicBezTo>
                <a:cubicBezTo>
                  <a:pt x="8078" y="12320"/>
                  <a:pt x="7637" y="12160"/>
                  <a:pt x="6975" y="12160"/>
                </a:cubicBezTo>
                <a:cubicBezTo>
                  <a:pt x="5433" y="12160"/>
                  <a:pt x="2788" y="12160"/>
                  <a:pt x="1024" y="12160"/>
                </a:cubicBezTo>
                <a:cubicBezTo>
                  <a:pt x="363" y="12160"/>
                  <a:pt x="-298" y="11840"/>
                  <a:pt x="143" y="11040"/>
                </a:cubicBezTo>
                <a:cubicBezTo>
                  <a:pt x="1024" y="8800"/>
                  <a:pt x="4110" y="3360"/>
                  <a:pt x="5212" y="1120"/>
                </a:cubicBezTo>
                <a:cubicBezTo>
                  <a:pt x="5653" y="320"/>
                  <a:pt x="6094" y="0"/>
                  <a:pt x="6975" y="0"/>
                </a:cubicBezTo>
                <a:cubicBezTo>
                  <a:pt x="9620" y="0"/>
                  <a:pt x="15351" y="0"/>
                  <a:pt x="17775" y="0"/>
                </a:cubicBezTo>
                <a:cubicBezTo>
                  <a:pt x="18657" y="0"/>
                  <a:pt x="18657" y="480"/>
                  <a:pt x="17996" y="1120"/>
                </a:cubicBezTo>
                <a:cubicBezTo>
                  <a:pt x="16894" y="2560"/>
                  <a:pt x="15131" y="5120"/>
                  <a:pt x="14249" y="6400"/>
                </a:cubicBezTo>
                <a:cubicBezTo>
                  <a:pt x="13588" y="7040"/>
                  <a:pt x="14469" y="7040"/>
                  <a:pt x="14910" y="7040"/>
                </a:cubicBezTo>
                <a:cubicBezTo>
                  <a:pt x="16453" y="7040"/>
                  <a:pt x="18878" y="7040"/>
                  <a:pt x="20420" y="7040"/>
                </a:cubicBezTo>
                <a:cubicBezTo>
                  <a:pt x="21302" y="7040"/>
                  <a:pt x="21302" y="7680"/>
                  <a:pt x="20641" y="8000"/>
                </a:cubicBezTo>
                <a:close/>
                <a:moveTo>
                  <a:pt x="14910" y="8320"/>
                </a:moveTo>
                <a:cubicBezTo>
                  <a:pt x="14469" y="8320"/>
                  <a:pt x="13147" y="8320"/>
                  <a:pt x="12486" y="7520"/>
                </a:cubicBezTo>
                <a:cubicBezTo>
                  <a:pt x="12265" y="7200"/>
                  <a:pt x="12045" y="6560"/>
                  <a:pt x="12706" y="5760"/>
                </a:cubicBezTo>
                <a:cubicBezTo>
                  <a:pt x="13367" y="4640"/>
                  <a:pt x="14910" y="2720"/>
                  <a:pt x="15792" y="1280"/>
                </a:cubicBezTo>
                <a:cubicBezTo>
                  <a:pt x="6975" y="1280"/>
                  <a:pt x="6975" y="1280"/>
                  <a:pt x="6975" y="1280"/>
                </a:cubicBezTo>
                <a:cubicBezTo>
                  <a:pt x="6975" y="1280"/>
                  <a:pt x="6975" y="1280"/>
                  <a:pt x="6975" y="1280"/>
                </a:cubicBezTo>
                <a:cubicBezTo>
                  <a:pt x="6975" y="1280"/>
                  <a:pt x="6975" y="1440"/>
                  <a:pt x="6975" y="1600"/>
                </a:cubicBezTo>
                <a:cubicBezTo>
                  <a:pt x="6535" y="2080"/>
                  <a:pt x="6535" y="2080"/>
                  <a:pt x="6535" y="2080"/>
                </a:cubicBezTo>
                <a:cubicBezTo>
                  <a:pt x="5433" y="4160"/>
                  <a:pt x="3229" y="8480"/>
                  <a:pt x="1906" y="10880"/>
                </a:cubicBezTo>
                <a:cubicBezTo>
                  <a:pt x="6975" y="10880"/>
                  <a:pt x="6975" y="10880"/>
                  <a:pt x="6975" y="10880"/>
                </a:cubicBezTo>
                <a:cubicBezTo>
                  <a:pt x="7857" y="10880"/>
                  <a:pt x="8739" y="11200"/>
                  <a:pt x="9180" y="11520"/>
                </a:cubicBezTo>
                <a:cubicBezTo>
                  <a:pt x="9620" y="12000"/>
                  <a:pt x="9841" y="12640"/>
                  <a:pt x="9400" y="13440"/>
                </a:cubicBezTo>
                <a:cubicBezTo>
                  <a:pt x="9400" y="13440"/>
                  <a:pt x="9400" y="13440"/>
                  <a:pt x="9400" y="13440"/>
                </a:cubicBezTo>
                <a:cubicBezTo>
                  <a:pt x="9400" y="13440"/>
                  <a:pt x="9400" y="13440"/>
                  <a:pt x="9400" y="13440"/>
                </a:cubicBezTo>
                <a:cubicBezTo>
                  <a:pt x="8959" y="14400"/>
                  <a:pt x="8518" y="15680"/>
                  <a:pt x="8078" y="17120"/>
                </a:cubicBezTo>
                <a:cubicBezTo>
                  <a:pt x="7857" y="17280"/>
                  <a:pt x="7857" y="17440"/>
                  <a:pt x="7857" y="17600"/>
                </a:cubicBezTo>
                <a:cubicBezTo>
                  <a:pt x="9400" y="16160"/>
                  <a:pt x="11384" y="14400"/>
                  <a:pt x="13367" y="12480"/>
                </a:cubicBezTo>
                <a:cubicBezTo>
                  <a:pt x="14910" y="11040"/>
                  <a:pt x="16673" y="9440"/>
                  <a:pt x="17996" y="8320"/>
                </a:cubicBezTo>
                <a:cubicBezTo>
                  <a:pt x="14910" y="8320"/>
                  <a:pt x="14910" y="8320"/>
                  <a:pt x="14910" y="8320"/>
                </a:cubicBezTo>
                <a:close/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22860" rIns="22860"/>
          <a:lstStyle/>
          <a:p>
            <a:pPr defTabSz="1219169" hangingPunct="0">
              <a:defRPr sz="4800" spc="0">
                <a:solidFill>
                  <a:srgbClr val="27282D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2400" kern="0">
              <a:solidFill>
                <a:schemeClr val="bg1"/>
              </a:solidFill>
              <a:latin typeface="Agency FB" panose="020B0503020202020204" pitchFamily="34" charset="0"/>
              <a:ea typeface="微软雅黑" panose="020B0503020204020204" pitchFamily="34" charset="-122"/>
              <a:cs typeface="+mn-ea"/>
              <a:sym typeface="Agency FB" panose="020B0503020202020204" pitchFamily="34" charset="0"/>
            </a:endParaRPr>
          </a:p>
        </p:txBody>
      </p:sp>
      <p:sp>
        <p:nvSpPr>
          <p:cNvPr id="88" name="Shape 3426">
            <a:extLst>
              <a:ext uri="{FF2B5EF4-FFF2-40B4-BE49-F238E27FC236}">
                <a16:creationId xmlns:a16="http://schemas.microsoft.com/office/drawing/2014/main" xmlns="" id="{DC8D7181-CBA9-4B80-A5BB-16BFEE8C3E70}"/>
              </a:ext>
            </a:extLst>
          </p:cNvPr>
          <p:cNvSpPr/>
          <p:nvPr/>
        </p:nvSpPr>
        <p:spPr>
          <a:xfrm>
            <a:off x="3243837" y="3251755"/>
            <a:ext cx="489167" cy="48982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00" h="21600" extrusionOk="0">
                <a:moveTo>
                  <a:pt x="21221" y="19913"/>
                </a:moveTo>
                <a:cubicBezTo>
                  <a:pt x="20377" y="21262"/>
                  <a:pt x="14977" y="21600"/>
                  <a:pt x="10758" y="21600"/>
                </a:cubicBezTo>
                <a:cubicBezTo>
                  <a:pt x="6539" y="21600"/>
                  <a:pt x="1139" y="21262"/>
                  <a:pt x="127" y="19913"/>
                </a:cubicBezTo>
                <a:cubicBezTo>
                  <a:pt x="-42" y="19575"/>
                  <a:pt x="-42" y="19069"/>
                  <a:pt x="127" y="18731"/>
                </a:cubicBezTo>
                <a:cubicBezTo>
                  <a:pt x="971" y="16200"/>
                  <a:pt x="2658" y="15525"/>
                  <a:pt x="4008" y="15356"/>
                </a:cubicBezTo>
                <a:cubicBezTo>
                  <a:pt x="5189" y="15188"/>
                  <a:pt x="6202" y="14850"/>
                  <a:pt x="6708" y="14512"/>
                </a:cubicBezTo>
                <a:cubicBezTo>
                  <a:pt x="6708" y="14344"/>
                  <a:pt x="6708" y="13331"/>
                  <a:pt x="6708" y="12656"/>
                </a:cubicBezTo>
                <a:cubicBezTo>
                  <a:pt x="5527" y="11306"/>
                  <a:pt x="4683" y="9281"/>
                  <a:pt x="4683" y="7425"/>
                </a:cubicBezTo>
                <a:cubicBezTo>
                  <a:pt x="4683" y="3375"/>
                  <a:pt x="6708" y="0"/>
                  <a:pt x="10758" y="0"/>
                </a:cubicBezTo>
                <a:cubicBezTo>
                  <a:pt x="14808" y="0"/>
                  <a:pt x="16833" y="3375"/>
                  <a:pt x="16833" y="7425"/>
                </a:cubicBezTo>
                <a:cubicBezTo>
                  <a:pt x="16833" y="9281"/>
                  <a:pt x="15989" y="11306"/>
                  <a:pt x="14808" y="12656"/>
                </a:cubicBezTo>
                <a:cubicBezTo>
                  <a:pt x="14808" y="12994"/>
                  <a:pt x="14808" y="13331"/>
                  <a:pt x="14808" y="14512"/>
                </a:cubicBezTo>
                <a:cubicBezTo>
                  <a:pt x="15314" y="14850"/>
                  <a:pt x="16327" y="15188"/>
                  <a:pt x="17508" y="15356"/>
                </a:cubicBezTo>
                <a:cubicBezTo>
                  <a:pt x="18858" y="15525"/>
                  <a:pt x="20546" y="16200"/>
                  <a:pt x="21389" y="18731"/>
                </a:cubicBezTo>
                <a:cubicBezTo>
                  <a:pt x="21558" y="19069"/>
                  <a:pt x="21558" y="19575"/>
                  <a:pt x="21221" y="19913"/>
                </a:cubicBezTo>
                <a:close/>
                <a:moveTo>
                  <a:pt x="15483" y="7425"/>
                </a:moveTo>
                <a:cubicBezTo>
                  <a:pt x="15483" y="4050"/>
                  <a:pt x="13964" y="1350"/>
                  <a:pt x="10758" y="1350"/>
                </a:cubicBezTo>
                <a:cubicBezTo>
                  <a:pt x="7552" y="1350"/>
                  <a:pt x="6033" y="4050"/>
                  <a:pt x="6033" y="7425"/>
                </a:cubicBezTo>
                <a:cubicBezTo>
                  <a:pt x="6033" y="10125"/>
                  <a:pt x="8227" y="13500"/>
                  <a:pt x="10758" y="13500"/>
                </a:cubicBezTo>
                <a:cubicBezTo>
                  <a:pt x="13289" y="13500"/>
                  <a:pt x="15483" y="10125"/>
                  <a:pt x="15483" y="7425"/>
                </a:cubicBezTo>
                <a:close/>
                <a:moveTo>
                  <a:pt x="17171" y="16706"/>
                </a:moveTo>
                <a:cubicBezTo>
                  <a:pt x="15989" y="16537"/>
                  <a:pt x="14808" y="16031"/>
                  <a:pt x="14133" y="15694"/>
                </a:cubicBezTo>
                <a:cubicBezTo>
                  <a:pt x="13458" y="15356"/>
                  <a:pt x="13458" y="15356"/>
                  <a:pt x="13458" y="15356"/>
                </a:cubicBezTo>
                <a:cubicBezTo>
                  <a:pt x="13458" y="15356"/>
                  <a:pt x="13458" y="14512"/>
                  <a:pt x="13458" y="14006"/>
                </a:cubicBezTo>
                <a:cubicBezTo>
                  <a:pt x="12614" y="14512"/>
                  <a:pt x="11771" y="14850"/>
                  <a:pt x="10758" y="14850"/>
                </a:cubicBezTo>
                <a:cubicBezTo>
                  <a:pt x="9746" y="14850"/>
                  <a:pt x="8902" y="14512"/>
                  <a:pt x="8058" y="14006"/>
                </a:cubicBezTo>
                <a:cubicBezTo>
                  <a:pt x="8058" y="14512"/>
                  <a:pt x="8058" y="15356"/>
                  <a:pt x="8058" y="15356"/>
                </a:cubicBezTo>
                <a:cubicBezTo>
                  <a:pt x="7383" y="15694"/>
                  <a:pt x="7383" y="15694"/>
                  <a:pt x="7383" y="15694"/>
                </a:cubicBezTo>
                <a:cubicBezTo>
                  <a:pt x="6708" y="16031"/>
                  <a:pt x="5527" y="16537"/>
                  <a:pt x="4177" y="16706"/>
                </a:cubicBezTo>
                <a:cubicBezTo>
                  <a:pt x="3164" y="16875"/>
                  <a:pt x="2152" y="17213"/>
                  <a:pt x="1308" y="19069"/>
                </a:cubicBezTo>
                <a:cubicBezTo>
                  <a:pt x="1308" y="19237"/>
                  <a:pt x="2489" y="20250"/>
                  <a:pt x="10758" y="20250"/>
                </a:cubicBezTo>
                <a:cubicBezTo>
                  <a:pt x="19027" y="20250"/>
                  <a:pt x="20039" y="19237"/>
                  <a:pt x="20208" y="19069"/>
                </a:cubicBezTo>
                <a:cubicBezTo>
                  <a:pt x="19364" y="17213"/>
                  <a:pt x="18183" y="16875"/>
                  <a:pt x="17171" y="16706"/>
                </a:cubicBezTo>
                <a:close/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22860" rIns="22860"/>
          <a:lstStyle/>
          <a:p>
            <a:pPr defTabSz="1219169" hangingPunct="0">
              <a:defRPr sz="4800" spc="0">
                <a:solidFill>
                  <a:srgbClr val="27282D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2400" kern="0">
              <a:solidFill>
                <a:srgbClr val="27282D"/>
              </a:solidFill>
              <a:latin typeface="Agency FB" panose="020B0503020202020204" pitchFamily="34" charset="0"/>
              <a:ea typeface="微软雅黑" panose="020B0503020204020204" pitchFamily="34" charset="-122"/>
              <a:cs typeface="+mn-ea"/>
              <a:sym typeface="Agency FB" panose="020B0503020202020204" pitchFamily="34" charset="0"/>
            </a:endParaRPr>
          </a:p>
        </p:txBody>
      </p:sp>
      <p:sp>
        <p:nvSpPr>
          <p:cNvPr id="89" name="Shape 3431">
            <a:extLst>
              <a:ext uri="{FF2B5EF4-FFF2-40B4-BE49-F238E27FC236}">
                <a16:creationId xmlns:a16="http://schemas.microsoft.com/office/drawing/2014/main" xmlns="" id="{E009CFEE-18F3-4B72-9401-40020EDE83CF}"/>
              </a:ext>
            </a:extLst>
          </p:cNvPr>
          <p:cNvSpPr/>
          <p:nvPr/>
        </p:nvSpPr>
        <p:spPr>
          <a:xfrm>
            <a:off x="1928494" y="1952147"/>
            <a:ext cx="491445" cy="4606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250" y="13140"/>
                </a:moveTo>
                <a:cubicBezTo>
                  <a:pt x="20250" y="10080"/>
                  <a:pt x="20250" y="10080"/>
                  <a:pt x="20250" y="10080"/>
                </a:cubicBezTo>
                <a:cubicBezTo>
                  <a:pt x="20250" y="4500"/>
                  <a:pt x="16031" y="0"/>
                  <a:pt x="10800" y="0"/>
                </a:cubicBezTo>
                <a:cubicBezTo>
                  <a:pt x="5569" y="0"/>
                  <a:pt x="1350" y="4500"/>
                  <a:pt x="1350" y="10080"/>
                </a:cubicBezTo>
                <a:cubicBezTo>
                  <a:pt x="1350" y="13140"/>
                  <a:pt x="1350" y="13140"/>
                  <a:pt x="1350" y="13140"/>
                </a:cubicBezTo>
                <a:cubicBezTo>
                  <a:pt x="506" y="13860"/>
                  <a:pt x="0" y="14940"/>
                  <a:pt x="0" y="16200"/>
                </a:cubicBezTo>
                <a:cubicBezTo>
                  <a:pt x="0" y="18360"/>
                  <a:pt x="1519" y="20160"/>
                  <a:pt x="3544" y="20160"/>
                </a:cubicBezTo>
                <a:cubicBezTo>
                  <a:pt x="3713" y="21060"/>
                  <a:pt x="4556" y="21600"/>
                  <a:pt x="5400" y="21600"/>
                </a:cubicBezTo>
                <a:cubicBezTo>
                  <a:pt x="6581" y="21600"/>
                  <a:pt x="7425" y="20700"/>
                  <a:pt x="7425" y="19440"/>
                </a:cubicBezTo>
                <a:cubicBezTo>
                  <a:pt x="7425" y="12960"/>
                  <a:pt x="7425" y="12960"/>
                  <a:pt x="7425" y="12960"/>
                </a:cubicBezTo>
                <a:cubicBezTo>
                  <a:pt x="7425" y="11700"/>
                  <a:pt x="6581" y="10800"/>
                  <a:pt x="5400" y="10800"/>
                </a:cubicBezTo>
                <a:cubicBezTo>
                  <a:pt x="4556" y="10800"/>
                  <a:pt x="3713" y="11340"/>
                  <a:pt x="3544" y="12240"/>
                </a:cubicBezTo>
                <a:cubicBezTo>
                  <a:pt x="3206" y="12240"/>
                  <a:pt x="3038" y="12240"/>
                  <a:pt x="2700" y="12420"/>
                </a:cubicBezTo>
                <a:cubicBezTo>
                  <a:pt x="2700" y="10080"/>
                  <a:pt x="2700" y="10080"/>
                  <a:pt x="2700" y="10080"/>
                </a:cubicBezTo>
                <a:cubicBezTo>
                  <a:pt x="2700" y="5400"/>
                  <a:pt x="6244" y="1440"/>
                  <a:pt x="10800" y="1440"/>
                </a:cubicBezTo>
                <a:cubicBezTo>
                  <a:pt x="15356" y="1440"/>
                  <a:pt x="18900" y="5400"/>
                  <a:pt x="18900" y="10080"/>
                </a:cubicBezTo>
                <a:cubicBezTo>
                  <a:pt x="18900" y="12420"/>
                  <a:pt x="18900" y="12420"/>
                  <a:pt x="18900" y="12420"/>
                </a:cubicBezTo>
                <a:cubicBezTo>
                  <a:pt x="18562" y="12240"/>
                  <a:pt x="18394" y="12240"/>
                  <a:pt x="18056" y="12240"/>
                </a:cubicBezTo>
                <a:cubicBezTo>
                  <a:pt x="17888" y="11340"/>
                  <a:pt x="17044" y="10800"/>
                  <a:pt x="16200" y="10800"/>
                </a:cubicBezTo>
                <a:cubicBezTo>
                  <a:pt x="15019" y="10800"/>
                  <a:pt x="14175" y="11700"/>
                  <a:pt x="14175" y="12960"/>
                </a:cubicBezTo>
                <a:cubicBezTo>
                  <a:pt x="14175" y="19440"/>
                  <a:pt x="14175" y="19440"/>
                  <a:pt x="14175" y="19440"/>
                </a:cubicBezTo>
                <a:cubicBezTo>
                  <a:pt x="14175" y="20700"/>
                  <a:pt x="15019" y="21600"/>
                  <a:pt x="16200" y="21600"/>
                </a:cubicBezTo>
                <a:cubicBezTo>
                  <a:pt x="17044" y="21600"/>
                  <a:pt x="17888" y="21060"/>
                  <a:pt x="18056" y="20160"/>
                </a:cubicBezTo>
                <a:cubicBezTo>
                  <a:pt x="20081" y="20160"/>
                  <a:pt x="21600" y="18360"/>
                  <a:pt x="21600" y="16200"/>
                </a:cubicBezTo>
                <a:cubicBezTo>
                  <a:pt x="21600" y="14940"/>
                  <a:pt x="21094" y="13860"/>
                  <a:pt x="20250" y="13140"/>
                </a:cubicBezTo>
                <a:close/>
                <a:moveTo>
                  <a:pt x="4725" y="12960"/>
                </a:moveTo>
                <a:cubicBezTo>
                  <a:pt x="4725" y="12600"/>
                  <a:pt x="5062" y="12240"/>
                  <a:pt x="5400" y="12240"/>
                </a:cubicBezTo>
                <a:cubicBezTo>
                  <a:pt x="5738" y="12240"/>
                  <a:pt x="6075" y="12600"/>
                  <a:pt x="6075" y="12960"/>
                </a:cubicBezTo>
                <a:cubicBezTo>
                  <a:pt x="6075" y="19440"/>
                  <a:pt x="6075" y="19440"/>
                  <a:pt x="6075" y="19440"/>
                </a:cubicBezTo>
                <a:cubicBezTo>
                  <a:pt x="6075" y="19800"/>
                  <a:pt x="5738" y="20160"/>
                  <a:pt x="5400" y="20160"/>
                </a:cubicBezTo>
                <a:cubicBezTo>
                  <a:pt x="5062" y="20160"/>
                  <a:pt x="4725" y="19800"/>
                  <a:pt x="4725" y="19440"/>
                </a:cubicBezTo>
                <a:cubicBezTo>
                  <a:pt x="4725" y="12960"/>
                  <a:pt x="4725" y="12960"/>
                  <a:pt x="4725" y="12960"/>
                </a:cubicBezTo>
                <a:close/>
                <a:moveTo>
                  <a:pt x="3375" y="13680"/>
                </a:moveTo>
                <a:cubicBezTo>
                  <a:pt x="3375" y="18720"/>
                  <a:pt x="3375" y="18720"/>
                  <a:pt x="3375" y="18720"/>
                </a:cubicBezTo>
                <a:cubicBezTo>
                  <a:pt x="2194" y="18540"/>
                  <a:pt x="1350" y="17460"/>
                  <a:pt x="1350" y="16200"/>
                </a:cubicBezTo>
                <a:cubicBezTo>
                  <a:pt x="1350" y="14940"/>
                  <a:pt x="2194" y="14040"/>
                  <a:pt x="3375" y="13680"/>
                </a:cubicBezTo>
                <a:close/>
                <a:moveTo>
                  <a:pt x="16875" y="19440"/>
                </a:moveTo>
                <a:cubicBezTo>
                  <a:pt x="16875" y="19800"/>
                  <a:pt x="16538" y="20160"/>
                  <a:pt x="16200" y="20160"/>
                </a:cubicBezTo>
                <a:cubicBezTo>
                  <a:pt x="15862" y="20160"/>
                  <a:pt x="15525" y="19800"/>
                  <a:pt x="15525" y="19440"/>
                </a:cubicBezTo>
                <a:cubicBezTo>
                  <a:pt x="15525" y="12960"/>
                  <a:pt x="15525" y="12960"/>
                  <a:pt x="15525" y="12960"/>
                </a:cubicBezTo>
                <a:cubicBezTo>
                  <a:pt x="15525" y="12600"/>
                  <a:pt x="15862" y="12240"/>
                  <a:pt x="16200" y="12240"/>
                </a:cubicBezTo>
                <a:cubicBezTo>
                  <a:pt x="16538" y="12240"/>
                  <a:pt x="16875" y="12600"/>
                  <a:pt x="16875" y="12960"/>
                </a:cubicBezTo>
                <a:cubicBezTo>
                  <a:pt x="16875" y="19440"/>
                  <a:pt x="16875" y="19440"/>
                  <a:pt x="16875" y="19440"/>
                </a:cubicBezTo>
                <a:close/>
                <a:moveTo>
                  <a:pt x="18225" y="18720"/>
                </a:moveTo>
                <a:cubicBezTo>
                  <a:pt x="18225" y="13680"/>
                  <a:pt x="18225" y="13680"/>
                  <a:pt x="18225" y="13680"/>
                </a:cubicBezTo>
                <a:cubicBezTo>
                  <a:pt x="19406" y="14040"/>
                  <a:pt x="20250" y="14940"/>
                  <a:pt x="20250" y="16200"/>
                </a:cubicBezTo>
                <a:cubicBezTo>
                  <a:pt x="20250" y="17460"/>
                  <a:pt x="19406" y="18540"/>
                  <a:pt x="18225" y="18720"/>
                </a:cubicBezTo>
                <a:close/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22860" rIns="22860"/>
          <a:lstStyle/>
          <a:p>
            <a:pPr defTabSz="1219169" hangingPunct="0">
              <a:defRPr sz="4800" spc="0">
                <a:solidFill>
                  <a:srgbClr val="27282D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2400" kern="0">
              <a:solidFill>
                <a:schemeClr val="bg1"/>
              </a:solidFill>
              <a:latin typeface="Agency FB" panose="020B0503020202020204" pitchFamily="34" charset="0"/>
              <a:ea typeface="微软雅黑" panose="020B0503020204020204" pitchFamily="34" charset="-122"/>
              <a:cs typeface="+mn-ea"/>
              <a:sym typeface="Agency FB" panose="020B05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652741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extLst>
              <a:ext uri="{FF2B5EF4-FFF2-40B4-BE49-F238E27FC236}">
                <a16:creationId xmlns:a16="http://schemas.microsoft.com/office/drawing/2014/main" xmlns="" id="{5330880E-4E15-4FCE-8993-AF2E9CC7480E}"/>
              </a:ext>
            </a:extLst>
          </p:cNvPr>
          <p:cNvSpPr/>
          <p:nvPr/>
        </p:nvSpPr>
        <p:spPr>
          <a:xfrm>
            <a:off x="748788" y="189407"/>
            <a:ext cx="418576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spc="600" dirty="0">
                <a:solidFill>
                  <a:srgbClr val="845A2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点击此处添加详细标题内容</a:t>
            </a:r>
          </a:p>
        </p:txBody>
      </p:sp>
      <p:sp>
        <p:nvSpPr>
          <p:cNvPr id="44" name="Freeform 25">
            <a:extLst>
              <a:ext uri="{FF2B5EF4-FFF2-40B4-BE49-F238E27FC236}">
                <a16:creationId xmlns:a16="http://schemas.microsoft.com/office/drawing/2014/main" xmlns="" id="{F7C2C6E6-0562-460C-8105-C6E9690594CB}"/>
              </a:ext>
            </a:extLst>
          </p:cNvPr>
          <p:cNvSpPr/>
          <p:nvPr/>
        </p:nvSpPr>
        <p:spPr>
          <a:xfrm>
            <a:off x="2188191" y="1239541"/>
            <a:ext cx="7815618" cy="4447751"/>
          </a:xfrm>
          <a:custGeom>
            <a:avLst/>
            <a:gdLst>
              <a:gd name="connsiteX0" fmla="*/ 3907809 w 7815618"/>
              <a:gd name="connsiteY0" fmla="*/ 0 h 4447751"/>
              <a:gd name="connsiteX1" fmla="*/ 7815618 w 7815618"/>
              <a:gd name="connsiteY1" fmla="*/ 3907809 h 4447751"/>
              <a:gd name="connsiteX2" fmla="*/ 7795442 w 7815618"/>
              <a:gd name="connsiteY2" fmla="*/ 4307360 h 4447751"/>
              <a:gd name="connsiteX3" fmla="*/ 7774016 w 7815618"/>
              <a:gd name="connsiteY3" fmla="*/ 4447751 h 4447751"/>
              <a:gd name="connsiteX4" fmla="*/ 41602 w 7815618"/>
              <a:gd name="connsiteY4" fmla="*/ 4447751 h 4447751"/>
              <a:gd name="connsiteX5" fmla="*/ 20176 w 7815618"/>
              <a:gd name="connsiteY5" fmla="*/ 4307360 h 4447751"/>
              <a:gd name="connsiteX6" fmla="*/ 0 w 7815618"/>
              <a:gd name="connsiteY6" fmla="*/ 3907809 h 4447751"/>
              <a:gd name="connsiteX7" fmla="*/ 3907809 w 7815618"/>
              <a:gd name="connsiteY7" fmla="*/ 0 h 4447751"/>
              <a:gd name="connsiteX0" fmla="*/ 3907809 w 7815618"/>
              <a:gd name="connsiteY0" fmla="*/ 0 h 4475459"/>
              <a:gd name="connsiteX1" fmla="*/ 7815618 w 7815618"/>
              <a:gd name="connsiteY1" fmla="*/ 3907809 h 4475459"/>
              <a:gd name="connsiteX2" fmla="*/ 7795442 w 7815618"/>
              <a:gd name="connsiteY2" fmla="*/ 4307360 h 4475459"/>
              <a:gd name="connsiteX3" fmla="*/ 7774016 w 7815618"/>
              <a:gd name="connsiteY3" fmla="*/ 4447751 h 4475459"/>
              <a:gd name="connsiteX4" fmla="*/ 4046354 w 7815618"/>
              <a:gd name="connsiteY4" fmla="*/ 4475459 h 4475459"/>
              <a:gd name="connsiteX5" fmla="*/ 41602 w 7815618"/>
              <a:gd name="connsiteY5" fmla="*/ 4447751 h 4475459"/>
              <a:gd name="connsiteX6" fmla="*/ 20176 w 7815618"/>
              <a:gd name="connsiteY6" fmla="*/ 4307360 h 4475459"/>
              <a:gd name="connsiteX7" fmla="*/ 0 w 7815618"/>
              <a:gd name="connsiteY7" fmla="*/ 3907809 h 4475459"/>
              <a:gd name="connsiteX8" fmla="*/ 3907809 w 7815618"/>
              <a:gd name="connsiteY8" fmla="*/ 0 h 4475459"/>
              <a:gd name="connsiteX0" fmla="*/ 4046354 w 7815618"/>
              <a:gd name="connsiteY0" fmla="*/ 4475459 h 4566899"/>
              <a:gd name="connsiteX1" fmla="*/ 41602 w 7815618"/>
              <a:gd name="connsiteY1" fmla="*/ 4447751 h 4566899"/>
              <a:gd name="connsiteX2" fmla="*/ 20176 w 7815618"/>
              <a:gd name="connsiteY2" fmla="*/ 4307360 h 4566899"/>
              <a:gd name="connsiteX3" fmla="*/ 0 w 7815618"/>
              <a:gd name="connsiteY3" fmla="*/ 3907809 h 4566899"/>
              <a:gd name="connsiteX4" fmla="*/ 3907809 w 7815618"/>
              <a:gd name="connsiteY4" fmla="*/ 0 h 4566899"/>
              <a:gd name="connsiteX5" fmla="*/ 7815618 w 7815618"/>
              <a:gd name="connsiteY5" fmla="*/ 3907809 h 4566899"/>
              <a:gd name="connsiteX6" fmla="*/ 7795442 w 7815618"/>
              <a:gd name="connsiteY6" fmla="*/ 4307360 h 4566899"/>
              <a:gd name="connsiteX7" fmla="*/ 7774016 w 7815618"/>
              <a:gd name="connsiteY7" fmla="*/ 4447751 h 4566899"/>
              <a:gd name="connsiteX8" fmla="*/ 4137794 w 7815618"/>
              <a:gd name="connsiteY8" fmla="*/ 4566899 h 4566899"/>
              <a:gd name="connsiteX0" fmla="*/ 4046354 w 7815618"/>
              <a:gd name="connsiteY0" fmla="*/ 4475459 h 4475459"/>
              <a:gd name="connsiteX1" fmla="*/ 41602 w 7815618"/>
              <a:gd name="connsiteY1" fmla="*/ 4447751 h 4475459"/>
              <a:gd name="connsiteX2" fmla="*/ 20176 w 7815618"/>
              <a:gd name="connsiteY2" fmla="*/ 4307360 h 4475459"/>
              <a:gd name="connsiteX3" fmla="*/ 0 w 7815618"/>
              <a:gd name="connsiteY3" fmla="*/ 3907809 h 4475459"/>
              <a:gd name="connsiteX4" fmla="*/ 3907809 w 7815618"/>
              <a:gd name="connsiteY4" fmla="*/ 0 h 4475459"/>
              <a:gd name="connsiteX5" fmla="*/ 7815618 w 7815618"/>
              <a:gd name="connsiteY5" fmla="*/ 3907809 h 4475459"/>
              <a:gd name="connsiteX6" fmla="*/ 7795442 w 7815618"/>
              <a:gd name="connsiteY6" fmla="*/ 4307360 h 4475459"/>
              <a:gd name="connsiteX7" fmla="*/ 7774016 w 7815618"/>
              <a:gd name="connsiteY7" fmla="*/ 4447751 h 4475459"/>
              <a:gd name="connsiteX0" fmla="*/ 41602 w 7815618"/>
              <a:gd name="connsiteY0" fmla="*/ 4447751 h 4447751"/>
              <a:gd name="connsiteX1" fmla="*/ 20176 w 7815618"/>
              <a:gd name="connsiteY1" fmla="*/ 4307360 h 4447751"/>
              <a:gd name="connsiteX2" fmla="*/ 0 w 7815618"/>
              <a:gd name="connsiteY2" fmla="*/ 3907809 h 4447751"/>
              <a:gd name="connsiteX3" fmla="*/ 3907809 w 7815618"/>
              <a:gd name="connsiteY3" fmla="*/ 0 h 4447751"/>
              <a:gd name="connsiteX4" fmla="*/ 7815618 w 7815618"/>
              <a:gd name="connsiteY4" fmla="*/ 3907809 h 4447751"/>
              <a:gd name="connsiteX5" fmla="*/ 7795442 w 7815618"/>
              <a:gd name="connsiteY5" fmla="*/ 4307360 h 4447751"/>
              <a:gd name="connsiteX6" fmla="*/ 7774016 w 7815618"/>
              <a:gd name="connsiteY6" fmla="*/ 4447751 h 44477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815618" h="4447751">
                <a:moveTo>
                  <a:pt x="41602" y="4447751"/>
                </a:moveTo>
                <a:lnTo>
                  <a:pt x="20176" y="4307360"/>
                </a:lnTo>
                <a:cubicBezTo>
                  <a:pt x="6835" y="4175991"/>
                  <a:pt x="0" y="4042698"/>
                  <a:pt x="0" y="3907809"/>
                </a:cubicBezTo>
                <a:cubicBezTo>
                  <a:pt x="0" y="1749586"/>
                  <a:pt x="1749586" y="0"/>
                  <a:pt x="3907809" y="0"/>
                </a:cubicBezTo>
                <a:cubicBezTo>
                  <a:pt x="6066032" y="0"/>
                  <a:pt x="7815618" y="1749586"/>
                  <a:pt x="7815618" y="3907809"/>
                </a:cubicBezTo>
                <a:cubicBezTo>
                  <a:pt x="7815618" y="4042698"/>
                  <a:pt x="7808784" y="4175991"/>
                  <a:pt x="7795442" y="4307360"/>
                </a:cubicBezTo>
                <a:lnTo>
                  <a:pt x="7774016" y="4447751"/>
                </a:lnTo>
              </a:path>
            </a:pathLst>
          </a:custGeom>
          <a:noFill/>
          <a:ln w="28575">
            <a:solidFill>
              <a:schemeClr val="tx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gency FB" panose="020B0503020202020204" pitchFamily="34" charset="0"/>
              <a:ea typeface="微软雅黑" panose="020B0503020204020204" pitchFamily="34" charset="-122"/>
              <a:cs typeface="+mn-ea"/>
              <a:sym typeface="Agency FB" panose="020B0503020202020204" pitchFamily="34" charset="0"/>
            </a:endParaRPr>
          </a:p>
        </p:txBody>
      </p:sp>
      <p:sp>
        <p:nvSpPr>
          <p:cNvPr id="45" name="Oval 6">
            <a:extLst>
              <a:ext uri="{FF2B5EF4-FFF2-40B4-BE49-F238E27FC236}">
                <a16:creationId xmlns:a16="http://schemas.microsoft.com/office/drawing/2014/main" xmlns="" id="{1FBAB281-2079-4D3E-926E-8162CA074736}"/>
              </a:ext>
            </a:extLst>
          </p:cNvPr>
          <p:cNvSpPr/>
          <p:nvPr/>
        </p:nvSpPr>
        <p:spPr>
          <a:xfrm>
            <a:off x="1863008" y="3669310"/>
            <a:ext cx="929814" cy="929814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gency FB" panose="020B0503020202020204" pitchFamily="34" charset="0"/>
              <a:ea typeface="微软雅黑" panose="020B0503020204020204" pitchFamily="34" charset="-122"/>
              <a:cs typeface="+mn-ea"/>
              <a:sym typeface="Agency FB" panose="020B0503020202020204" pitchFamily="34" charset="0"/>
            </a:endParaRPr>
          </a:p>
        </p:txBody>
      </p:sp>
      <p:sp>
        <p:nvSpPr>
          <p:cNvPr id="46" name="Oval 11">
            <a:extLst>
              <a:ext uri="{FF2B5EF4-FFF2-40B4-BE49-F238E27FC236}">
                <a16:creationId xmlns:a16="http://schemas.microsoft.com/office/drawing/2014/main" xmlns="" id="{8CA94478-B5A0-4454-A1AE-F252440720AA}"/>
              </a:ext>
            </a:extLst>
          </p:cNvPr>
          <p:cNvSpPr/>
          <p:nvPr/>
        </p:nvSpPr>
        <p:spPr>
          <a:xfrm>
            <a:off x="2843085" y="1935052"/>
            <a:ext cx="929814" cy="92981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gency FB" panose="020B0503020202020204" pitchFamily="34" charset="0"/>
              <a:ea typeface="微软雅黑" panose="020B0503020204020204" pitchFamily="34" charset="-122"/>
              <a:cs typeface="+mn-ea"/>
              <a:sym typeface="Agency FB" panose="020B0503020202020204" pitchFamily="34" charset="0"/>
            </a:endParaRPr>
          </a:p>
        </p:txBody>
      </p:sp>
      <p:sp>
        <p:nvSpPr>
          <p:cNvPr id="47" name="Oval 16">
            <a:extLst>
              <a:ext uri="{FF2B5EF4-FFF2-40B4-BE49-F238E27FC236}">
                <a16:creationId xmlns:a16="http://schemas.microsoft.com/office/drawing/2014/main" xmlns="" id="{ECB881B1-D237-4B9E-96E0-8165C2DD6FBE}"/>
              </a:ext>
            </a:extLst>
          </p:cNvPr>
          <p:cNvSpPr/>
          <p:nvPr/>
        </p:nvSpPr>
        <p:spPr>
          <a:xfrm>
            <a:off x="4612099" y="942461"/>
            <a:ext cx="929814" cy="929814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gency FB" panose="020B0503020202020204" pitchFamily="34" charset="0"/>
              <a:ea typeface="微软雅黑" panose="020B0503020204020204" pitchFamily="34" charset="-122"/>
              <a:cs typeface="+mn-ea"/>
              <a:sym typeface="Agency FB" panose="020B0503020202020204" pitchFamily="34" charset="0"/>
            </a:endParaRPr>
          </a:p>
        </p:txBody>
      </p:sp>
      <p:sp>
        <p:nvSpPr>
          <p:cNvPr id="48" name="Oval 19">
            <a:extLst>
              <a:ext uri="{FF2B5EF4-FFF2-40B4-BE49-F238E27FC236}">
                <a16:creationId xmlns:a16="http://schemas.microsoft.com/office/drawing/2014/main" xmlns="" id="{81090C97-F8E6-4191-89B2-5C2AAD623F27}"/>
              </a:ext>
            </a:extLst>
          </p:cNvPr>
          <p:cNvSpPr/>
          <p:nvPr/>
        </p:nvSpPr>
        <p:spPr>
          <a:xfrm flipH="1">
            <a:off x="9358036" y="3669310"/>
            <a:ext cx="929814" cy="929814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gency FB" panose="020B0503020202020204" pitchFamily="34" charset="0"/>
              <a:ea typeface="微软雅黑" panose="020B0503020204020204" pitchFamily="34" charset="-122"/>
              <a:cs typeface="+mn-ea"/>
              <a:sym typeface="Agency FB" panose="020B0503020202020204" pitchFamily="34" charset="0"/>
            </a:endParaRPr>
          </a:p>
        </p:txBody>
      </p:sp>
      <p:sp>
        <p:nvSpPr>
          <p:cNvPr id="49" name="Oval 20">
            <a:extLst>
              <a:ext uri="{FF2B5EF4-FFF2-40B4-BE49-F238E27FC236}">
                <a16:creationId xmlns:a16="http://schemas.microsoft.com/office/drawing/2014/main" xmlns="" id="{D6E5E90F-3627-43DC-9552-E8ABE07227AE}"/>
              </a:ext>
            </a:extLst>
          </p:cNvPr>
          <p:cNvSpPr/>
          <p:nvPr/>
        </p:nvSpPr>
        <p:spPr>
          <a:xfrm flipH="1">
            <a:off x="8377959" y="1935052"/>
            <a:ext cx="929814" cy="929814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gency FB" panose="020B0503020202020204" pitchFamily="34" charset="0"/>
              <a:ea typeface="微软雅黑" panose="020B0503020204020204" pitchFamily="34" charset="-122"/>
              <a:cs typeface="+mn-ea"/>
              <a:sym typeface="Agency FB" panose="020B0503020202020204" pitchFamily="34" charset="0"/>
            </a:endParaRPr>
          </a:p>
        </p:txBody>
      </p:sp>
      <p:sp>
        <p:nvSpPr>
          <p:cNvPr id="50" name="Oval 21">
            <a:extLst>
              <a:ext uri="{FF2B5EF4-FFF2-40B4-BE49-F238E27FC236}">
                <a16:creationId xmlns:a16="http://schemas.microsoft.com/office/drawing/2014/main" xmlns="" id="{23932454-74C3-4EA1-8002-D5E6CB97C608}"/>
              </a:ext>
            </a:extLst>
          </p:cNvPr>
          <p:cNvSpPr/>
          <p:nvPr/>
        </p:nvSpPr>
        <p:spPr>
          <a:xfrm flipH="1">
            <a:off x="6608945" y="942461"/>
            <a:ext cx="929814" cy="929814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gency FB" panose="020B0503020202020204" pitchFamily="34" charset="0"/>
              <a:ea typeface="微软雅黑" panose="020B0503020204020204" pitchFamily="34" charset="-122"/>
              <a:cs typeface="+mn-ea"/>
              <a:sym typeface="Agency FB" panose="020B0503020202020204" pitchFamily="34" charset="0"/>
            </a:endParaRPr>
          </a:p>
        </p:txBody>
      </p:sp>
      <p:sp>
        <p:nvSpPr>
          <p:cNvPr id="51" name="Oval 22">
            <a:extLst>
              <a:ext uri="{FF2B5EF4-FFF2-40B4-BE49-F238E27FC236}">
                <a16:creationId xmlns:a16="http://schemas.microsoft.com/office/drawing/2014/main" xmlns="" id="{37D37A48-32B0-4F81-B1AA-75C7BE6FCB9B}"/>
              </a:ext>
            </a:extLst>
          </p:cNvPr>
          <p:cNvSpPr/>
          <p:nvPr/>
        </p:nvSpPr>
        <p:spPr>
          <a:xfrm>
            <a:off x="2592775" y="3086895"/>
            <a:ext cx="235826" cy="235826"/>
          </a:xfrm>
          <a:prstGeom prst="ellipse">
            <a:avLst/>
          </a:prstGeom>
          <a:solidFill>
            <a:schemeClr val="tx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gency FB" panose="020B0503020202020204" pitchFamily="34" charset="0"/>
              <a:ea typeface="微软雅黑" panose="020B0503020204020204" pitchFamily="34" charset="-122"/>
              <a:cs typeface="+mn-ea"/>
              <a:sym typeface="Agency FB" panose="020B0503020202020204" pitchFamily="34" charset="0"/>
            </a:endParaRPr>
          </a:p>
        </p:txBody>
      </p:sp>
      <p:sp>
        <p:nvSpPr>
          <p:cNvPr id="52" name="Oval 23">
            <a:extLst>
              <a:ext uri="{FF2B5EF4-FFF2-40B4-BE49-F238E27FC236}">
                <a16:creationId xmlns:a16="http://schemas.microsoft.com/office/drawing/2014/main" xmlns="" id="{F9790F40-4DF0-4EF1-A5C0-C843966B1A3F}"/>
              </a:ext>
            </a:extLst>
          </p:cNvPr>
          <p:cNvSpPr/>
          <p:nvPr/>
        </p:nvSpPr>
        <p:spPr>
          <a:xfrm>
            <a:off x="3986519" y="1673629"/>
            <a:ext cx="235826" cy="235826"/>
          </a:xfrm>
          <a:prstGeom prst="ellipse">
            <a:avLst/>
          </a:prstGeom>
          <a:solidFill>
            <a:schemeClr val="tx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gency FB" panose="020B0503020202020204" pitchFamily="34" charset="0"/>
              <a:ea typeface="微软雅黑" panose="020B0503020204020204" pitchFamily="34" charset="-122"/>
              <a:cs typeface="+mn-ea"/>
              <a:sym typeface="Agency FB" panose="020B0503020202020204" pitchFamily="34" charset="0"/>
            </a:endParaRPr>
          </a:p>
        </p:txBody>
      </p:sp>
      <p:sp>
        <p:nvSpPr>
          <p:cNvPr id="53" name="Oval 24">
            <a:extLst>
              <a:ext uri="{FF2B5EF4-FFF2-40B4-BE49-F238E27FC236}">
                <a16:creationId xmlns:a16="http://schemas.microsoft.com/office/drawing/2014/main" xmlns="" id="{B65D2887-416D-47A6-AF3A-D37F6259EB71}"/>
              </a:ext>
            </a:extLst>
          </p:cNvPr>
          <p:cNvSpPr/>
          <p:nvPr/>
        </p:nvSpPr>
        <p:spPr>
          <a:xfrm>
            <a:off x="5972548" y="1121627"/>
            <a:ext cx="235826" cy="235826"/>
          </a:xfrm>
          <a:prstGeom prst="ellipse">
            <a:avLst/>
          </a:prstGeom>
          <a:solidFill>
            <a:schemeClr val="tx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gency FB" panose="020B0503020202020204" pitchFamily="34" charset="0"/>
              <a:ea typeface="微软雅黑" panose="020B0503020204020204" pitchFamily="34" charset="-122"/>
              <a:cs typeface="+mn-ea"/>
              <a:sym typeface="Agency FB" panose="020B0503020202020204" pitchFamily="34" charset="0"/>
            </a:endParaRPr>
          </a:p>
        </p:txBody>
      </p:sp>
      <p:sp>
        <p:nvSpPr>
          <p:cNvPr id="54" name="Oval 27">
            <a:extLst>
              <a:ext uri="{FF2B5EF4-FFF2-40B4-BE49-F238E27FC236}">
                <a16:creationId xmlns:a16="http://schemas.microsoft.com/office/drawing/2014/main" xmlns="" id="{E1F4C2EE-2AEB-464C-B2FB-6380B2DA7C05}"/>
              </a:ext>
            </a:extLst>
          </p:cNvPr>
          <p:cNvSpPr/>
          <p:nvPr/>
        </p:nvSpPr>
        <p:spPr>
          <a:xfrm flipH="1">
            <a:off x="9352321" y="3086895"/>
            <a:ext cx="235826" cy="235826"/>
          </a:xfrm>
          <a:prstGeom prst="ellipse">
            <a:avLst/>
          </a:prstGeom>
          <a:solidFill>
            <a:schemeClr val="tx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gency FB" panose="020B0503020202020204" pitchFamily="34" charset="0"/>
              <a:ea typeface="微软雅黑" panose="020B0503020204020204" pitchFamily="34" charset="-122"/>
              <a:cs typeface="+mn-ea"/>
              <a:sym typeface="Agency FB" panose="020B0503020202020204" pitchFamily="34" charset="0"/>
            </a:endParaRPr>
          </a:p>
        </p:txBody>
      </p:sp>
      <p:sp>
        <p:nvSpPr>
          <p:cNvPr id="55" name="Oval 28">
            <a:extLst>
              <a:ext uri="{FF2B5EF4-FFF2-40B4-BE49-F238E27FC236}">
                <a16:creationId xmlns:a16="http://schemas.microsoft.com/office/drawing/2014/main" xmlns="" id="{B65DEEFA-FD70-432E-A3D7-B3F786A561CD}"/>
              </a:ext>
            </a:extLst>
          </p:cNvPr>
          <p:cNvSpPr/>
          <p:nvPr/>
        </p:nvSpPr>
        <p:spPr>
          <a:xfrm flipH="1">
            <a:off x="7958577" y="1673629"/>
            <a:ext cx="235826" cy="235826"/>
          </a:xfrm>
          <a:prstGeom prst="ellipse">
            <a:avLst/>
          </a:prstGeom>
          <a:solidFill>
            <a:schemeClr val="tx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gency FB" panose="020B0503020202020204" pitchFamily="34" charset="0"/>
              <a:ea typeface="微软雅黑" panose="020B0503020204020204" pitchFamily="34" charset="-122"/>
              <a:cs typeface="+mn-ea"/>
              <a:sym typeface="Agency FB" panose="020B0503020202020204" pitchFamily="34" charset="0"/>
            </a:endParaRPr>
          </a:p>
        </p:txBody>
      </p:sp>
      <p:sp>
        <p:nvSpPr>
          <p:cNvPr id="56" name="TextBox 30">
            <a:extLst>
              <a:ext uri="{FF2B5EF4-FFF2-40B4-BE49-F238E27FC236}">
                <a16:creationId xmlns:a16="http://schemas.microsoft.com/office/drawing/2014/main" xmlns="" id="{D2679523-384A-4884-89BC-75AAD2025828}"/>
              </a:ext>
            </a:extLst>
          </p:cNvPr>
          <p:cNvSpPr txBox="1"/>
          <p:nvPr/>
        </p:nvSpPr>
        <p:spPr>
          <a:xfrm flipH="1">
            <a:off x="4368800" y="1871818"/>
            <a:ext cx="34544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8000" b="1" dirty="0">
                <a:solidFill>
                  <a:schemeClr val="tx2">
                    <a:lumMod val="7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+mn-ea"/>
                <a:sym typeface="Agency FB" panose="020B0503020202020204" pitchFamily="34" charset="0"/>
              </a:rPr>
              <a:t>+720</a:t>
            </a:r>
            <a:endParaRPr kumimoji="0" lang="id-ID" sz="8000" b="1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uLnTx/>
              <a:uFillTx/>
              <a:latin typeface="Agency FB" panose="020B0503020202020204" pitchFamily="34" charset="0"/>
              <a:ea typeface="微软雅黑" panose="020B0503020204020204" pitchFamily="34" charset="-122"/>
              <a:cs typeface="+mn-ea"/>
              <a:sym typeface="Agency FB" panose="020B0503020202020204" pitchFamily="34" charset="0"/>
            </a:endParaRPr>
          </a:p>
        </p:txBody>
      </p:sp>
      <p:sp>
        <p:nvSpPr>
          <p:cNvPr id="57" name="TextBox 31">
            <a:extLst>
              <a:ext uri="{FF2B5EF4-FFF2-40B4-BE49-F238E27FC236}">
                <a16:creationId xmlns:a16="http://schemas.microsoft.com/office/drawing/2014/main" xmlns="" id="{C2761CDA-BE77-4AC3-8C9A-BFC18ACACFEF}"/>
              </a:ext>
            </a:extLst>
          </p:cNvPr>
          <p:cNvSpPr txBox="1"/>
          <p:nvPr/>
        </p:nvSpPr>
        <p:spPr>
          <a:xfrm flipH="1">
            <a:off x="4102100" y="3010240"/>
            <a:ext cx="3987800" cy="8367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300" b="0" i="0" u="none" strike="noStrike" kern="1200" cap="none" spc="0" normalizeH="0" baseline="0" noProof="0" dirty="0">
                <a:ln>
                  <a:noFill/>
                </a:ln>
                <a:solidFill>
                  <a:srgbClr val="343941"/>
                </a:solidFill>
                <a:effectLst/>
                <a:uLnTx/>
                <a:uFillTx/>
                <a:latin typeface="Agency FB" panose="020B0503020202020204" pitchFamily="34" charset="0"/>
                <a:ea typeface="微软雅黑" panose="020B0503020204020204" pitchFamily="34" charset="-122"/>
                <a:cs typeface="+mn-ea"/>
                <a:sym typeface="Agency FB" panose="020B0503020202020204" pitchFamily="34" charset="0"/>
              </a:rPr>
              <a:t>UNIQUE SLIDES WITH BEST DESIGN AND BEST ELEMENTS</a:t>
            </a:r>
            <a:endParaRPr kumimoji="0" lang="id-ID" sz="2300" b="0" i="0" u="none" strike="noStrike" kern="1200" cap="none" spc="0" normalizeH="0" baseline="0" noProof="0" dirty="0">
              <a:ln>
                <a:noFill/>
              </a:ln>
              <a:solidFill>
                <a:srgbClr val="343941"/>
              </a:solidFill>
              <a:effectLst/>
              <a:uLnTx/>
              <a:uFillTx/>
              <a:latin typeface="Agency FB" panose="020B0503020202020204" pitchFamily="34" charset="0"/>
              <a:ea typeface="微软雅黑" panose="020B0503020204020204" pitchFamily="34" charset="-122"/>
              <a:cs typeface="+mn-ea"/>
              <a:sym typeface="Agency FB" panose="020B0503020202020204" pitchFamily="34" charset="0"/>
            </a:endParaRPr>
          </a:p>
        </p:txBody>
      </p:sp>
      <p:sp>
        <p:nvSpPr>
          <p:cNvPr id="58" name="文本框 57">
            <a:extLst>
              <a:ext uri="{FF2B5EF4-FFF2-40B4-BE49-F238E27FC236}">
                <a16:creationId xmlns:a16="http://schemas.microsoft.com/office/drawing/2014/main" xmlns="" id="{8996B20C-EE0E-4116-8662-1A9AD510D9A6}"/>
              </a:ext>
            </a:extLst>
          </p:cNvPr>
          <p:cNvSpPr txBox="1"/>
          <p:nvPr/>
        </p:nvSpPr>
        <p:spPr>
          <a:xfrm flipH="1">
            <a:off x="2089789" y="3923566"/>
            <a:ext cx="479652" cy="415698"/>
          </a:xfrm>
          <a:custGeom>
            <a:avLst/>
            <a:gdLst/>
            <a:ahLst/>
            <a:cxnLst/>
            <a:rect l="l" t="t" r="r" b="b"/>
            <a:pathLst>
              <a:path w="479652" h="415698">
                <a:moveTo>
                  <a:pt x="239826" y="167878"/>
                </a:moveTo>
                <a:cubicBezTo>
                  <a:pt x="220007" y="167878"/>
                  <a:pt x="203061" y="174914"/>
                  <a:pt x="188988" y="188988"/>
                </a:cubicBezTo>
                <a:cubicBezTo>
                  <a:pt x="174915" y="203061"/>
                  <a:pt x="167878" y="220007"/>
                  <a:pt x="167878" y="239826"/>
                </a:cubicBezTo>
                <a:cubicBezTo>
                  <a:pt x="167878" y="259645"/>
                  <a:pt x="174915" y="276591"/>
                  <a:pt x="188988" y="290664"/>
                </a:cubicBezTo>
                <a:cubicBezTo>
                  <a:pt x="203061" y="304737"/>
                  <a:pt x="220007" y="311773"/>
                  <a:pt x="239826" y="311773"/>
                </a:cubicBezTo>
                <a:cubicBezTo>
                  <a:pt x="259645" y="311773"/>
                  <a:pt x="276591" y="304737"/>
                  <a:pt x="290664" y="290664"/>
                </a:cubicBezTo>
                <a:cubicBezTo>
                  <a:pt x="304737" y="276591"/>
                  <a:pt x="311774" y="259645"/>
                  <a:pt x="311774" y="239826"/>
                </a:cubicBezTo>
                <a:cubicBezTo>
                  <a:pt x="311774" y="220007"/>
                  <a:pt x="304737" y="203061"/>
                  <a:pt x="290664" y="188988"/>
                </a:cubicBezTo>
                <a:cubicBezTo>
                  <a:pt x="276591" y="174914"/>
                  <a:pt x="259645" y="167878"/>
                  <a:pt x="239826" y="167878"/>
                </a:cubicBezTo>
                <a:close/>
                <a:moveTo>
                  <a:pt x="239826" y="127907"/>
                </a:moveTo>
                <a:cubicBezTo>
                  <a:pt x="270637" y="127907"/>
                  <a:pt x="296993" y="138857"/>
                  <a:pt x="318893" y="160758"/>
                </a:cubicBezTo>
                <a:cubicBezTo>
                  <a:pt x="340794" y="182659"/>
                  <a:pt x="351744" y="209015"/>
                  <a:pt x="351744" y="239826"/>
                </a:cubicBezTo>
                <a:cubicBezTo>
                  <a:pt x="351744" y="270637"/>
                  <a:pt x="340794" y="296993"/>
                  <a:pt x="318893" y="318893"/>
                </a:cubicBezTo>
                <a:cubicBezTo>
                  <a:pt x="296993" y="340794"/>
                  <a:pt x="270637" y="351744"/>
                  <a:pt x="239826" y="351744"/>
                </a:cubicBezTo>
                <a:cubicBezTo>
                  <a:pt x="209015" y="351744"/>
                  <a:pt x="182659" y="340794"/>
                  <a:pt x="160758" y="318893"/>
                </a:cubicBezTo>
                <a:cubicBezTo>
                  <a:pt x="138857" y="296993"/>
                  <a:pt x="127907" y="270637"/>
                  <a:pt x="127907" y="239826"/>
                </a:cubicBezTo>
                <a:cubicBezTo>
                  <a:pt x="127907" y="209015"/>
                  <a:pt x="138857" y="182659"/>
                  <a:pt x="160758" y="160758"/>
                </a:cubicBezTo>
                <a:cubicBezTo>
                  <a:pt x="182659" y="138857"/>
                  <a:pt x="209015" y="127907"/>
                  <a:pt x="239826" y="127907"/>
                </a:cubicBezTo>
                <a:close/>
                <a:moveTo>
                  <a:pt x="303779" y="0"/>
                </a:moveTo>
                <a:lnTo>
                  <a:pt x="175872" y="0"/>
                </a:lnTo>
                <a:cubicBezTo>
                  <a:pt x="167045" y="0"/>
                  <a:pt x="158426" y="2956"/>
                  <a:pt x="150016" y="8868"/>
                </a:cubicBezTo>
                <a:cubicBezTo>
                  <a:pt x="141605" y="14781"/>
                  <a:pt x="135818" y="21817"/>
                  <a:pt x="132654" y="29978"/>
                </a:cubicBezTo>
                <a:lnTo>
                  <a:pt x="119913" y="63953"/>
                </a:lnTo>
                <a:lnTo>
                  <a:pt x="63953" y="63953"/>
                </a:lnTo>
                <a:cubicBezTo>
                  <a:pt x="46300" y="63953"/>
                  <a:pt x="31227" y="70199"/>
                  <a:pt x="18736" y="82690"/>
                </a:cubicBezTo>
                <a:cubicBezTo>
                  <a:pt x="6245" y="95181"/>
                  <a:pt x="0" y="110253"/>
                  <a:pt x="0" y="127907"/>
                </a:cubicBezTo>
                <a:lnTo>
                  <a:pt x="0" y="351744"/>
                </a:lnTo>
                <a:cubicBezTo>
                  <a:pt x="0" y="369398"/>
                  <a:pt x="6245" y="384471"/>
                  <a:pt x="18736" y="396962"/>
                </a:cubicBezTo>
                <a:cubicBezTo>
                  <a:pt x="31227" y="409453"/>
                  <a:pt x="46300" y="415698"/>
                  <a:pt x="63953" y="415698"/>
                </a:cubicBezTo>
                <a:lnTo>
                  <a:pt x="415698" y="415698"/>
                </a:lnTo>
                <a:cubicBezTo>
                  <a:pt x="433352" y="415698"/>
                  <a:pt x="448424" y="409453"/>
                  <a:pt x="460915" y="396962"/>
                </a:cubicBezTo>
                <a:cubicBezTo>
                  <a:pt x="473406" y="384471"/>
                  <a:pt x="479652" y="369398"/>
                  <a:pt x="479652" y="351744"/>
                </a:cubicBezTo>
                <a:lnTo>
                  <a:pt x="479652" y="127907"/>
                </a:lnTo>
                <a:cubicBezTo>
                  <a:pt x="479652" y="110253"/>
                  <a:pt x="473406" y="95181"/>
                  <a:pt x="460915" y="82690"/>
                </a:cubicBezTo>
                <a:cubicBezTo>
                  <a:pt x="448424" y="70199"/>
                  <a:pt x="433352" y="63953"/>
                  <a:pt x="415698" y="63953"/>
                </a:cubicBezTo>
                <a:lnTo>
                  <a:pt x="359739" y="63953"/>
                </a:lnTo>
                <a:lnTo>
                  <a:pt x="346998" y="29978"/>
                </a:lnTo>
                <a:cubicBezTo>
                  <a:pt x="343834" y="21817"/>
                  <a:pt x="338046" y="14781"/>
                  <a:pt x="329636" y="8868"/>
                </a:cubicBezTo>
                <a:cubicBezTo>
                  <a:pt x="321225" y="2956"/>
                  <a:pt x="312606" y="0"/>
                  <a:pt x="303779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5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gency FB" panose="020B0503020202020204" pitchFamily="34" charset="0"/>
              <a:ea typeface="微软雅黑" panose="020B0503020204020204" pitchFamily="34" charset="-122"/>
              <a:cs typeface="+mn-ea"/>
              <a:sym typeface="Agency FB" panose="020B0503020202020204" pitchFamily="34" charset="0"/>
            </a:endParaRPr>
          </a:p>
        </p:txBody>
      </p:sp>
      <p:sp>
        <p:nvSpPr>
          <p:cNvPr id="59" name="文本框 58">
            <a:extLst>
              <a:ext uri="{FF2B5EF4-FFF2-40B4-BE49-F238E27FC236}">
                <a16:creationId xmlns:a16="http://schemas.microsoft.com/office/drawing/2014/main" xmlns="" id="{1AC3DC0F-73CF-47C5-97CC-20D155601AE1}"/>
              </a:ext>
            </a:extLst>
          </p:cNvPr>
          <p:cNvSpPr txBox="1"/>
          <p:nvPr/>
        </p:nvSpPr>
        <p:spPr>
          <a:xfrm flipH="1">
            <a:off x="3105613" y="2193305"/>
            <a:ext cx="407704" cy="407704"/>
          </a:xfrm>
          <a:custGeom>
            <a:avLst/>
            <a:gdLst/>
            <a:ahLst/>
            <a:cxnLst/>
            <a:rect l="l" t="t" r="r" b="b"/>
            <a:pathLst>
              <a:path w="407704" h="407704">
                <a:moveTo>
                  <a:pt x="123910" y="223837"/>
                </a:moveTo>
                <a:cubicBezTo>
                  <a:pt x="130905" y="223837"/>
                  <a:pt x="136900" y="226502"/>
                  <a:pt x="141896" y="231831"/>
                </a:cubicBezTo>
                <a:cubicBezTo>
                  <a:pt x="141397" y="232331"/>
                  <a:pt x="139815" y="233872"/>
                  <a:pt x="137150" y="236453"/>
                </a:cubicBezTo>
                <a:cubicBezTo>
                  <a:pt x="134485" y="239035"/>
                  <a:pt x="132695" y="240825"/>
                  <a:pt x="131779" y="241824"/>
                </a:cubicBezTo>
                <a:cubicBezTo>
                  <a:pt x="130863" y="242824"/>
                  <a:pt x="129614" y="244406"/>
                  <a:pt x="128032" y="246571"/>
                </a:cubicBezTo>
                <a:cubicBezTo>
                  <a:pt x="126449" y="248736"/>
                  <a:pt x="125367" y="250859"/>
                  <a:pt x="124784" y="252941"/>
                </a:cubicBezTo>
                <a:cubicBezTo>
                  <a:pt x="124201" y="255023"/>
                  <a:pt x="123910" y="257313"/>
                  <a:pt x="123910" y="259811"/>
                </a:cubicBezTo>
                <a:cubicBezTo>
                  <a:pt x="123910" y="266473"/>
                  <a:pt x="126241" y="272136"/>
                  <a:pt x="130905" y="276799"/>
                </a:cubicBezTo>
                <a:cubicBezTo>
                  <a:pt x="135568" y="281462"/>
                  <a:pt x="141230" y="283794"/>
                  <a:pt x="147892" y="283794"/>
                </a:cubicBezTo>
                <a:cubicBezTo>
                  <a:pt x="150390" y="283794"/>
                  <a:pt x="152680" y="283502"/>
                  <a:pt x="154762" y="282919"/>
                </a:cubicBezTo>
                <a:cubicBezTo>
                  <a:pt x="156844" y="282337"/>
                  <a:pt x="158967" y="281254"/>
                  <a:pt x="161133" y="279672"/>
                </a:cubicBezTo>
                <a:cubicBezTo>
                  <a:pt x="163298" y="278090"/>
                  <a:pt x="164880" y="276840"/>
                  <a:pt x="165879" y="275925"/>
                </a:cubicBezTo>
                <a:cubicBezTo>
                  <a:pt x="166878" y="275009"/>
                  <a:pt x="168669" y="273218"/>
                  <a:pt x="171250" y="270553"/>
                </a:cubicBezTo>
                <a:cubicBezTo>
                  <a:pt x="173832" y="267889"/>
                  <a:pt x="175372" y="266306"/>
                  <a:pt x="175872" y="265807"/>
                </a:cubicBezTo>
                <a:cubicBezTo>
                  <a:pt x="181368" y="270970"/>
                  <a:pt x="184116" y="277049"/>
                  <a:pt x="184116" y="284044"/>
                </a:cubicBezTo>
                <a:cubicBezTo>
                  <a:pt x="184116" y="290705"/>
                  <a:pt x="181784" y="296368"/>
                  <a:pt x="177121" y="301031"/>
                </a:cubicBezTo>
                <a:lnTo>
                  <a:pt x="125658" y="352744"/>
                </a:lnTo>
                <a:cubicBezTo>
                  <a:pt x="121162" y="357240"/>
                  <a:pt x="115499" y="359489"/>
                  <a:pt x="108671" y="359489"/>
                </a:cubicBezTo>
                <a:cubicBezTo>
                  <a:pt x="102009" y="359489"/>
                  <a:pt x="96346" y="357324"/>
                  <a:pt x="91683" y="352994"/>
                </a:cubicBezTo>
                <a:lnTo>
                  <a:pt x="54960" y="316520"/>
                </a:lnTo>
                <a:cubicBezTo>
                  <a:pt x="50296" y="311857"/>
                  <a:pt x="47965" y="306277"/>
                  <a:pt x="47965" y="299782"/>
                </a:cubicBezTo>
                <a:cubicBezTo>
                  <a:pt x="47965" y="293120"/>
                  <a:pt x="50296" y="287458"/>
                  <a:pt x="54960" y="282795"/>
                </a:cubicBezTo>
                <a:lnTo>
                  <a:pt x="106922" y="230832"/>
                </a:lnTo>
                <a:cubicBezTo>
                  <a:pt x="111585" y="226169"/>
                  <a:pt x="117248" y="223837"/>
                  <a:pt x="123910" y="223837"/>
                </a:cubicBezTo>
                <a:close/>
                <a:moveTo>
                  <a:pt x="299032" y="47965"/>
                </a:moveTo>
                <a:cubicBezTo>
                  <a:pt x="305528" y="47965"/>
                  <a:pt x="311190" y="50213"/>
                  <a:pt x="316020" y="54710"/>
                </a:cubicBezTo>
                <a:lnTo>
                  <a:pt x="352743" y="91184"/>
                </a:lnTo>
                <a:cubicBezTo>
                  <a:pt x="357407" y="95847"/>
                  <a:pt x="359738" y="101426"/>
                  <a:pt x="359738" y="107921"/>
                </a:cubicBezTo>
                <a:cubicBezTo>
                  <a:pt x="359738" y="114583"/>
                  <a:pt x="357407" y="120246"/>
                  <a:pt x="352743" y="124909"/>
                </a:cubicBezTo>
                <a:lnTo>
                  <a:pt x="300781" y="176871"/>
                </a:lnTo>
                <a:cubicBezTo>
                  <a:pt x="296284" y="181368"/>
                  <a:pt x="290622" y="183617"/>
                  <a:pt x="283793" y="183617"/>
                </a:cubicBezTo>
                <a:cubicBezTo>
                  <a:pt x="276799" y="183617"/>
                  <a:pt x="270803" y="181035"/>
                  <a:pt x="265807" y="175872"/>
                </a:cubicBezTo>
                <a:cubicBezTo>
                  <a:pt x="266306" y="175372"/>
                  <a:pt x="267888" y="173832"/>
                  <a:pt x="270553" y="171250"/>
                </a:cubicBezTo>
                <a:cubicBezTo>
                  <a:pt x="273218" y="168669"/>
                  <a:pt x="275008" y="166879"/>
                  <a:pt x="275924" y="165879"/>
                </a:cubicBezTo>
                <a:cubicBezTo>
                  <a:pt x="276840" y="164880"/>
                  <a:pt x="278089" y="163298"/>
                  <a:pt x="279671" y="161133"/>
                </a:cubicBezTo>
                <a:cubicBezTo>
                  <a:pt x="281254" y="158968"/>
                  <a:pt x="282336" y="156844"/>
                  <a:pt x="282919" y="154762"/>
                </a:cubicBezTo>
                <a:cubicBezTo>
                  <a:pt x="283502" y="152681"/>
                  <a:pt x="283793" y="150391"/>
                  <a:pt x="283793" y="147892"/>
                </a:cubicBezTo>
                <a:cubicBezTo>
                  <a:pt x="283793" y="141231"/>
                  <a:pt x="281462" y="135568"/>
                  <a:pt x="276799" y="130905"/>
                </a:cubicBezTo>
                <a:cubicBezTo>
                  <a:pt x="272135" y="126241"/>
                  <a:pt x="266473" y="123910"/>
                  <a:pt x="259811" y="123910"/>
                </a:cubicBezTo>
                <a:cubicBezTo>
                  <a:pt x="257313" y="123910"/>
                  <a:pt x="255023" y="124201"/>
                  <a:pt x="252941" y="124784"/>
                </a:cubicBezTo>
                <a:cubicBezTo>
                  <a:pt x="250859" y="125367"/>
                  <a:pt x="248736" y="126450"/>
                  <a:pt x="246570" y="128032"/>
                </a:cubicBezTo>
                <a:cubicBezTo>
                  <a:pt x="244405" y="129614"/>
                  <a:pt x="242823" y="130863"/>
                  <a:pt x="241824" y="131779"/>
                </a:cubicBezTo>
                <a:cubicBezTo>
                  <a:pt x="240825" y="132695"/>
                  <a:pt x="239034" y="134485"/>
                  <a:pt x="236453" y="137150"/>
                </a:cubicBezTo>
                <a:cubicBezTo>
                  <a:pt x="233871" y="139815"/>
                  <a:pt x="232331" y="141397"/>
                  <a:pt x="231831" y="141897"/>
                </a:cubicBezTo>
                <a:cubicBezTo>
                  <a:pt x="226335" y="136734"/>
                  <a:pt x="223587" y="130655"/>
                  <a:pt x="223587" y="123660"/>
                </a:cubicBezTo>
                <a:cubicBezTo>
                  <a:pt x="223587" y="116998"/>
                  <a:pt x="225919" y="111336"/>
                  <a:pt x="230582" y="106672"/>
                </a:cubicBezTo>
                <a:lnTo>
                  <a:pt x="282045" y="54960"/>
                </a:lnTo>
                <a:cubicBezTo>
                  <a:pt x="286708" y="50297"/>
                  <a:pt x="292371" y="47965"/>
                  <a:pt x="299032" y="47965"/>
                </a:cubicBezTo>
                <a:close/>
                <a:moveTo>
                  <a:pt x="299032" y="0"/>
                </a:moveTo>
                <a:cubicBezTo>
                  <a:pt x="278880" y="0"/>
                  <a:pt x="261893" y="7078"/>
                  <a:pt x="248069" y="21234"/>
                </a:cubicBezTo>
                <a:lnTo>
                  <a:pt x="196607" y="72947"/>
                </a:lnTo>
                <a:cubicBezTo>
                  <a:pt x="182784" y="86770"/>
                  <a:pt x="175872" y="103675"/>
                  <a:pt x="175872" y="123660"/>
                </a:cubicBezTo>
                <a:cubicBezTo>
                  <a:pt x="175872" y="144145"/>
                  <a:pt x="183200" y="161549"/>
                  <a:pt x="197856" y="175872"/>
                </a:cubicBezTo>
                <a:lnTo>
                  <a:pt x="175872" y="197856"/>
                </a:lnTo>
                <a:cubicBezTo>
                  <a:pt x="161549" y="183200"/>
                  <a:pt x="144228" y="175872"/>
                  <a:pt x="123910" y="175872"/>
                </a:cubicBezTo>
                <a:cubicBezTo>
                  <a:pt x="103924" y="175872"/>
                  <a:pt x="86936" y="182867"/>
                  <a:pt x="72947" y="196857"/>
                </a:cubicBezTo>
                <a:lnTo>
                  <a:pt x="20984" y="248819"/>
                </a:lnTo>
                <a:cubicBezTo>
                  <a:pt x="6994" y="262809"/>
                  <a:pt x="0" y="279797"/>
                  <a:pt x="0" y="299782"/>
                </a:cubicBezTo>
                <a:cubicBezTo>
                  <a:pt x="0" y="319768"/>
                  <a:pt x="7078" y="336672"/>
                  <a:pt x="21234" y="350495"/>
                </a:cubicBezTo>
                <a:lnTo>
                  <a:pt x="57957" y="386969"/>
                </a:lnTo>
                <a:cubicBezTo>
                  <a:pt x="71781" y="400792"/>
                  <a:pt x="88685" y="407704"/>
                  <a:pt x="108671" y="407704"/>
                </a:cubicBezTo>
                <a:cubicBezTo>
                  <a:pt x="128823" y="407704"/>
                  <a:pt x="145810" y="400626"/>
                  <a:pt x="159634" y="386469"/>
                </a:cubicBezTo>
                <a:lnTo>
                  <a:pt x="211096" y="334757"/>
                </a:lnTo>
                <a:cubicBezTo>
                  <a:pt x="224920" y="320933"/>
                  <a:pt x="231831" y="304029"/>
                  <a:pt x="231831" y="284044"/>
                </a:cubicBezTo>
                <a:cubicBezTo>
                  <a:pt x="231831" y="263558"/>
                  <a:pt x="224503" y="246154"/>
                  <a:pt x="209847" y="231831"/>
                </a:cubicBezTo>
                <a:lnTo>
                  <a:pt x="231831" y="209847"/>
                </a:lnTo>
                <a:cubicBezTo>
                  <a:pt x="246154" y="224503"/>
                  <a:pt x="263475" y="231831"/>
                  <a:pt x="283793" y="231831"/>
                </a:cubicBezTo>
                <a:cubicBezTo>
                  <a:pt x="303779" y="231831"/>
                  <a:pt x="320767" y="224837"/>
                  <a:pt x="334756" y="210847"/>
                </a:cubicBezTo>
                <a:lnTo>
                  <a:pt x="386719" y="158884"/>
                </a:lnTo>
                <a:cubicBezTo>
                  <a:pt x="400709" y="144895"/>
                  <a:pt x="407704" y="127907"/>
                  <a:pt x="407704" y="107921"/>
                </a:cubicBezTo>
                <a:cubicBezTo>
                  <a:pt x="407704" y="87936"/>
                  <a:pt x="400625" y="71032"/>
                  <a:pt x="386469" y="57208"/>
                </a:cubicBezTo>
                <a:lnTo>
                  <a:pt x="349746" y="20735"/>
                </a:lnTo>
                <a:cubicBezTo>
                  <a:pt x="335922" y="6911"/>
                  <a:pt x="319018" y="0"/>
                  <a:pt x="299032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5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gency FB" panose="020B0503020202020204" pitchFamily="34" charset="0"/>
              <a:ea typeface="微软雅黑" panose="020B0503020204020204" pitchFamily="34" charset="-122"/>
              <a:cs typeface="+mn-ea"/>
              <a:sym typeface="Agency FB" panose="020B0503020202020204" pitchFamily="34" charset="0"/>
            </a:endParaRPr>
          </a:p>
        </p:txBody>
      </p:sp>
      <p:sp>
        <p:nvSpPr>
          <p:cNvPr id="60" name="文本框 59">
            <a:extLst>
              <a:ext uri="{FF2B5EF4-FFF2-40B4-BE49-F238E27FC236}">
                <a16:creationId xmlns:a16="http://schemas.microsoft.com/office/drawing/2014/main" xmlns="" id="{DC530E21-3291-45A5-AFED-5CBAD70C0B07}"/>
              </a:ext>
            </a:extLst>
          </p:cNvPr>
          <p:cNvSpPr txBox="1"/>
          <p:nvPr/>
        </p:nvSpPr>
        <p:spPr>
          <a:xfrm flipH="1">
            <a:off x="4838880" y="1180878"/>
            <a:ext cx="479652" cy="447675"/>
          </a:xfrm>
          <a:custGeom>
            <a:avLst/>
            <a:gdLst/>
            <a:ahLst/>
            <a:cxnLst/>
            <a:rect l="l" t="t" r="r" b="b"/>
            <a:pathLst>
              <a:path w="479652" h="447675">
                <a:moveTo>
                  <a:pt x="329261" y="239826"/>
                </a:moveTo>
                <a:cubicBezTo>
                  <a:pt x="327595" y="239826"/>
                  <a:pt x="324015" y="241616"/>
                  <a:pt x="318519" y="245197"/>
                </a:cubicBezTo>
                <a:cubicBezTo>
                  <a:pt x="313023" y="248777"/>
                  <a:pt x="306944" y="252775"/>
                  <a:pt x="300282" y="257188"/>
                </a:cubicBezTo>
                <a:cubicBezTo>
                  <a:pt x="293620" y="261601"/>
                  <a:pt x="284710" y="265599"/>
                  <a:pt x="273551" y="269179"/>
                </a:cubicBezTo>
                <a:cubicBezTo>
                  <a:pt x="262393" y="272760"/>
                  <a:pt x="251151" y="274550"/>
                  <a:pt x="239826" y="274550"/>
                </a:cubicBezTo>
                <a:cubicBezTo>
                  <a:pt x="228501" y="274550"/>
                  <a:pt x="217259" y="272760"/>
                  <a:pt x="206100" y="269179"/>
                </a:cubicBezTo>
                <a:cubicBezTo>
                  <a:pt x="194942" y="265599"/>
                  <a:pt x="186032" y="261601"/>
                  <a:pt x="179370" y="257188"/>
                </a:cubicBezTo>
                <a:cubicBezTo>
                  <a:pt x="172708" y="252775"/>
                  <a:pt x="166629" y="248777"/>
                  <a:pt x="161133" y="245197"/>
                </a:cubicBezTo>
                <a:cubicBezTo>
                  <a:pt x="155637" y="241616"/>
                  <a:pt x="152056" y="239826"/>
                  <a:pt x="150391" y="239826"/>
                </a:cubicBezTo>
                <a:cubicBezTo>
                  <a:pt x="140232" y="239826"/>
                  <a:pt x="130947" y="241491"/>
                  <a:pt x="122536" y="244822"/>
                </a:cubicBezTo>
                <a:cubicBezTo>
                  <a:pt x="114125" y="248153"/>
                  <a:pt x="107006" y="252608"/>
                  <a:pt x="101177" y="258187"/>
                </a:cubicBezTo>
                <a:cubicBezTo>
                  <a:pt x="95347" y="263767"/>
                  <a:pt x="90184" y="270512"/>
                  <a:pt x="85688" y="278423"/>
                </a:cubicBezTo>
                <a:cubicBezTo>
                  <a:pt x="81191" y="286334"/>
                  <a:pt x="77610" y="294453"/>
                  <a:pt x="74946" y="302780"/>
                </a:cubicBezTo>
                <a:cubicBezTo>
                  <a:pt x="72281" y="311107"/>
                  <a:pt x="70074" y="320142"/>
                  <a:pt x="68325" y="329885"/>
                </a:cubicBezTo>
                <a:cubicBezTo>
                  <a:pt x="66577" y="339628"/>
                  <a:pt x="65411" y="348705"/>
                  <a:pt x="64828" y="357115"/>
                </a:cubicBezTo>
                <a:cubicBezTo>
                  <a:pt x="64245" y="365526"/>
                  <a:pt x="63954" y="374145"/>
                  <a:pt x="63954" y="382972"/>
                </a:cubicBezTo>
                <a:cubicBezTo>
                  <a:pt x="63954" y="402957"/>
                  <a:pt x="70032" y="418737"/>
                  <a:pt x="82190" y="430312"/>
                </a:cubicBezTo>
                <a:cubicBezTo>
                  <a:pt x="94348" y="441887"/>
                  <a:pt x="110503" y="447675"/>
                  <a:pt x="130655" y="447675"/>
                </a:cubicBezTo>
                <a:lnTo>
                  <a:pt x="348997" y="447675"/>
                </a:lnTo>
                <a:cubicBezTo>
                  <a:pt x="369149" y="447675"/>
                  <a:pt x="385304" y="441887"/>
                  <a:pt x="397461" y="430312"/>
                </a:cubicBezTo>
                <a:cubicBezTo>
                  <a:pt x="409619" y="418737"/>
                  <a:pt x="415698" y="402957"/>
                  <a:pt x="415698" y="382972"/>
                </a:cubicBezTo>
                <a:cubicBezTo>
                  <a:pt x="415698" y="374145"/>
                  <a:pt x="415407" y="365526"/>
                  <a:pt x="414824" y="357115"/>
                </a:cubicBezTo>
                <a:cubicBezTo>
                  <a:pt x="414241" y="348705"/>
                  <a:pt x="413075" y="339628"/>
                  <a:pt x="411326" y="329885"/>
                </a:cubicBezTo>
                <a:cubicBezTo>
                  <a:pt x="409578" y="320142"/>
                  <a:pt x="407371" y="311107"/>
                  <a:pt x="404706" y="302780"/>
                </a:cubicBezTo>
                <a:cubicBezTo>
                  <a:pt x="402041" y="294453"/>
                  <a:pt x="398461" y="286334"/>
                  <a:pt x="393964" y="278423"/>
                </a:cubicBezTo>
                <a:cubicBezTo>
                  <a:pt x="389467" y="270512"/>
                  <a:pt x="384304" y="263767"/>
                  <a:pt x="378475" y="258187"/>
                </a:cubicBezTo>
                <a:cubicBezTo>
                  <a:pt x="372646" y="252608"/>
                  <a:pt x="365526" y="248153"/>
                  <a:pt x="357116" y="244822"/>
                </a:cubicBezTo>
                <a:cubicBezTo>
                  <a:pt x="348705" y="241491"/>
                  <a:pt x="339420" y="239826"/>
                  <a:pt x="329261" y="239826"/>
                </a:cubicBezTo>
                <a:close/>
                <a:moveTo>
                  <a:pt x="30977" y="127907"/>
                </a:moveTo>
                <a:cubicBezTo>
                  <a:pt x="10326" y="127907"/>
                  <a:pt x="0" y="157302"/>
                  <a:pt x="0" y="216093"/>
                </a:cubicBezTo>
                <a:cubicBezTo>
                  <a:pt x="0" y="229083"/>
                  <a:pt x="4663" y="238951"/>
                  <a:pt x="13990" y="245696"/>
                </a:cubicBezTo>
                <a:cubicBezTo>
                  <a:pt x="23316" y="252441"/>
                  <a:pt x="34808" y="255814"/>
                  <a:pt x="48465" y="255814"/>
                </a:cubicBezTo>
                <a:lnTo>
                  <a:pt x="81940" y="255814"/>
                </a:lnTo>
                <a:cubicBezTo>
                  <a:pt x="99095" y="235329"/>
                  <a:pt x="121162" y="224670"/>
                  <a:pt x="148142" y="223837"/>
                </a:cubicBezTo>
                <a:cubicBezTo>
                  <a:pt x="134652" y="204351"/>
                  <a:pt x="127907" y="183033"/>
                  <a:pt x="127907" y="159884"/>
                </a:cubicBezTo>
                <a:cubicBezTo>
                  <a:pt x="127907" y="155054"/>
                  <a:pt x="128323" y="149558"/>
                  <a:pt x="129156" y="143396"/>
                </a:cubicBezTo>
                <a:cubicBezTo>
                  <a:pt x="118164" y="147226"/>
                  <a:pt x="107089" y="149141"/>
                  <a:pt x="95930" y="149141"/>
                </a:cubicBezTo>
                <a:cubicBezTo>
                  <a:pt x="86104" y="149141"/>
                  <a:pt x="76195" y="147351"/>
                  <a:pt x="66202" y="143770"/>
                </a:cubicBezTo>
                <a:cubicBezTo>
                  <a:pt x="56209" y="140190"/>
                  <a:pt x="48090" y="136650"/>
                  <a:pt x="41845" y="133153"/>
                </a:cubicBezTo>
                <a:cubicBezTo>
                  <a:pt x="35599" y="129656"/>
                  <a:pt x="31977" y="127907"/>
                  <a:pt x="30977" y="127907"/>
                </a:cubicBezTo>
                <a:close/>
                <a:moveTo>
                  <a:pt x="448674" y="127907"/>
                </a:moveTo>
                <a:cubicBezTo>
                  <a:pt x="447675" y="127907"/>
                  <a:pt x="444053" y="129656"/>
                  <a:pt x="437807" y="133153"/>
                </a:cubicBezTo>
                <a:cubicBezTo>
                  <a:pt x="431562" y="136650"/>
                  <a:pt x="423443" y="140190"/>
                  <a:pt x="413450" y="143770"/>
                </a:cubicBezTo>
                <a:cubicBezTo>
                  <a:pt x="403457" y="147351"/>
                  <a:pt x="393548" y="149141"/>
                  <a:pt x="383721" y="149141"/>
                </a:cubicBezTo>
                <a:cubicBezTo>
                  <a:pt x="372563" y="149141"/>
                  <a:pt x="361488" y="147226"/>
                  <a:pt x="350496" y="143396"/>
                </a:cubicBezTo>
                <a:cubicBezTo>
                  <a:pt x="351328" y="149558"/>
                  <a:pt x="351745" y="155054"/>
                  <a:pt x="351745" y="159884"/>
                </a:cubicBezTo>
                <a:cubicBezTo>
                  <a:pt x="351745" y="183033"/>
                  <a:pt x="344999" y="204351"/>
                  <a:pt x="331509" y="223837"/>
                </a:cubicBezTo>
                <a:cubicBezTo>
                  <a:pt x="358490" y="224670"/>
                  <a:pt x="380557" y="235329"/>
                  <a:pt x="397711" y="255814"/>
                </a:cubicBezTo>
                <a:lnTo>
                  <a:pt x="431187" y="255814"/>
                </a:lnTo>
                <a:cubicBezTo>
                  <a:pt x="444844" y="255814"/>
                  <a:pt x="456335" y="252441"/>
                  <a:pt x="465662" y="245696"/>
                </a:cubicBezTo>
                <a:cubicBezTo>
                  <a:pt x="474988" y="238951"/>
                  <a:pt x="479652" y="229083"/>
                  <a:pt x="479652" y="216093"/>
                </a:cubicBezTo>
                <a:cubicBezTo>
                  <a:pt x="479652" y="157302"/>
                  <a:pt x="469326" y="127907"/>
                  <a:pt x="448674" y="127907"/>
                </a:cubicBezTo>
                <a:close/>
                <a:moveTo>
                  <a:pt x="239826" y="63953"/>
                </a:moveTo>
                <a:cubicBezTo>
                  <a:pt x="213345" y="63953"/>
                  <a:pt x="190737" y="73321"/>
                  <a:pt x="172000" y="92058"/>
                </a:cubicBezTo>
                <a:cubicBezTo>
                  <a:pt x="153264" y="110794"/>
                  <a:pt x="143896" y="133403"/>
                  <a:pt x="143896" y="159884"/>
                </a:cubicBezTo>
                <a:cubicBezTo>
                  <a:pt x="143896" y="186364"/>
                  <a:pt x="153264" y="208973"/>
                  <a:pt x="172000" y="227709"/>
                </a:cubicBezTo>
                <a:cubicBezTo>
                  <a:pt x="190737" y="246446"/>
                  <a:pt x="213345" y="255814"/>
                  <a:pt x="239826" y="255814"/>
                </a:cubicBezTo>
                <a:cubicBezTo>
                  <a:pt x="266307" y="255814"/>
                  <a:pt x="288915" y="246446"/>
                  <a:pt x="307652" y="227709"/>
                </a:cubicBezTo>
                <a:cubicBezTo>
                  <a:pt x="326388" y="208973"/>
                  <a:pt x="335756" y="186364"/>
                  <a:pt x="335756" y="159884"/>
                </a:cubicBezTo>
                <a:cubicBezTo>
                  <a:pt x="335756" y="133403"/>
                  <a:pt x="326388" y="110794"/>
                  <a:pt x="307652" y="92058"/>
                </a:cubicBezTo>
                <a:cubicBezTo>
                  <a:pt x="288915" y="73321"/>
                  <a:pt x="266307" y="63953"/>
                  <a:pt x="239826" y="63953"/>
                </a:cubicBezTo>
                <a:close/>
                <a:moveTo>
                  <a:pt x="95930" y="0"/>
                </a:moveTo>
                <a:cubicBezTo>
                  <a:pt x="78276" y="0"/>
                  <a:pt x="63204" y="6245"/>
                  <a:pt x="50713" y="18736"/>
                </a:cubicBezTo>
                <a:cubicBezTo>
                  <a:pt x="38222" y="31227"/>
                  <a:pt x="31977" y="46299"/>
                  <a:pt x="31977" y="63953"/>
                </a:cubicBezTo>
                <a:cubicBezTo>
                  <a:pt x="31977" y="81607"/>
                  <a:pt x="38222" y="96680"/>
                  <a:pt x="50713" y="109170"/>
                </a:cubicBezTo>
                <a:cubicBezTo>
                  <a:pt x="63204" y="121661"/>
                  <a:pt x="78276" y="127907"/>
                  <a:pt x="95930" y="127907"/>
                </a:cubicBezTo>
                <a:cubicBezTo>
                  <a:pt x="113584" y="127907"/>
                  <a:pt x="128657" y="121661"/>
                  <a:pt x="141147" y="109170"/>
                </a:cubicBezTo>
                <a:cubicBezTo>
                  <a:pt x="153638" y="96680"/>
                  <a:pt x="159884" y="81607"/>
                  <a:pt x="159884" y="63953"/>
                </a:cubicBezTo>
                <a:cubicBezTo>
                  <a:pt x="159884" y="46299"/>
                  <a:pt x="153638" y="31227"/>
                  <a:pt x="141147" y="18736"/>
                </a:cubicBezTo>
                <a:cubicBezTo>
                  <a:pt x="128657" y="6245"/>
                  <a:pt x="113584" y="0"/>
                  <a:pt x="95930" y="0"/>
                </a:cubicBezTo>
                <a:close/>
                <a:moveTo>
                  <a:pt x="383721" y="0"/>
                </a:moveTo>
                <a:cubicBezTo>
                  <a:pt x="366068" y="0"/>
                  <a:pt x="350995" y="6245"/>
                  <a:pt x="338504" y="18736"/>
                </a:cubicBezTo>
                <a:cubicBezTo>
                  <a:pt x="326013" y="31227"/>
                  <a:pt x="319768" y="46299"/>
                  <a:pt x="319768" y="63953"/>
                </a:cubicBezTo>
                <a:cubicBezTo>
                  <a:pt x="319768" y="81607"/>
                  <a:pt x="326013" y="96680"/>
                  <a:pt x="338504" y="109170"/>
                </a:cubicBezTo>
                <a:cubicBezTo>
                  <a:pt x="350995" y="121661"/>
                  <a:pt x="366068" y="127907"/>
                  <a:pt x="383721" y="127907"/>
                </a:cubicBezTo>
                <a:cubicBezTo>
                  <a:pt x="401375" y="127907"/>
                  <a:pt x="416448" y="121661"/>
                  <a:pt x="428939" y="109170"/>
                </a:cubicBezTo>
                <a:cubicBezTo>
                  <a:pt x="441429" y="96680"/>
                  <a:pt x="447675" y="81607"/>
                  <a:pt x="447675" y="63953"/>
                </a:cubicBezTo>
                <a:cubicBezTo>
                  <a:pt x="447675" y="46299"/>
                  <a:pt x="441429" y="31227"/>
                  <a:pt x="428939" y="18736"/>
                </a:cubicBezTo>
                <a:cubicBezTo>
                  <a:pt x="416448" y="6245"/>
                  <a:pt x="401375" y="0"/>
                  <a:pt x="383721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5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gency FB" panose="020B0503020202020204" pitchFamily="34" charset="0"/>
              <a:ea typeface="微软雅黑" panose="020B0503020204020204" pitchFamily="34" charset="-122"/>
              <a:cs typeface="+mn-ea"/>
              <a:sym typeface="Agency FB" panose="020B0503020202020204" pitchFamily="34" charset="0"/>
            </a:endParaRPr>
          </a:p>
        </p:txBody>
      </p:sp>
      <p:sp>
        <p:nvSpPr>
          <p:cNvPr id="61" name="文本框 60">
            <a:extLst>
              <a:ext uri="{FF2B5EF4-FFF2-40B4-BE49-F238E27FC236}">
                <a16:creationId xmlns:a16="http://schemas.microsoft.com/office/drawing/2014/main" xmlns="" id="{8B240040-8480-4D9A-B95F-97F612D55B67}"/>
              </a:ext>
            </a:extLst>
          </p:cNvPr>
          <p:cNvSpPr txBox="1"/>
          <p:nvPr/>
        </p:nvSpPr>
        <p:spPr>
          <a:xfrm flipH="1">
            <a:off x="6867476" y="1212854"/>
            <a:ext cx="415698" cy="351744"/>
          </a:xfrm>
          <a:custGeom>
            <a:avLst/>
            <a:gdLst/>
            <a:ahLst/>
            <a:cxnLst/>
            <a:rect l="l" t="t" r="r" b="b"/>
            <a:pathLst>
              <a:path w="415698" h="351744">
                <a:moveTo>
                  <a:pt x="111918" y="0"/>
                </a:moveTo>
                <a:cubicBezTo>
                  <a:pt x="81107" y="0"/>
                  <a:pt x="54751" y="10950"/>
                  <a:pt x="32851" y="32851"/>
                </a:cubicBezTo>
                <a:cubicBezTo>
                  <a:pt x="10950" y="54751"/>
                  <a:pt x="0" y="81107"/>
                  <a:pt x="0" y="111918"/>
                </a:cubicBezTo>
                <a:lnTo>
                  <a:pt x="0" y="175872"/>
                </a:lnTo>
                <a:cubicBezTo>
                  <a:pt x="0" y="180202"/>
                  <a:pt x="1582" y="183949"/>
                  <a:pt x="4746" y="187114"/>
                </a:cubicBezTo>
                <a:cubicBezTo>
                  <a:pt x="7910" y="190278"/>
                  <a:pt x="11658" y="191860"/>
                  <a:pt x="15988" y="191860"/>
                </a:cubicBezTo>
                <a:lnTo>
                  <a:pt x="31976" y="191860"/>
                </a:lnTo>
                <a:cubicBezTo>
                  <a:pt x="36306" y="191860"/>
                  <a:pt x="40054" y="190278"/>
                  <a:pt x="43218" y="187114"/>
                </a:cubicBezTo>
                <a:cubicBezTo>
                  <a:pt x="46382" y="183949"/>
                  <a:pt x="47965" y="180202"/>
                  <a:pt x="47965" y="175872"/>
                </a:cubicBezTo>
                <a:lnTo>
                  <a:pt x="47965" y="111918"/>
                </a:lnTo>
                <a:cubicBezTo>
                  <a:pt x="47965" y="94264"/>
                  <a:pt x="54210" y="79192"/>
                  <a:pt x="66701" y="66701"/>
                </a:cubicBezTo>
                <a:cubicBezTo>
                  <a:pt x="79192" y="54210"/>
                  <a:pt x="94264" y="47965"/>
                  <a:pt x="111918" y="47965"/>
                </a:cubicBezTo>
                <a:cubicBezTo>
                  <a:pt x="129572" y="47965"/>
                  <a:pt x="144645" y="54210"/>
                  <a:pt x="157135" y="66701"/>
                </a:cubicBezTo>
                <a:cubicBezTo>
                  <a:pt x="169626" y="79192"/>
                  <a:pt x="175872" y="94264"/>
                  <a:pt x="175872" y="111918"/>
                </a:cubicBezTo>
                <a:lnTo>
                  <a:pt x="175872" y="159883"/>
                </a:lnTo>
                <a:lnTo>
                  <a:pt x="151889" y="159883"/>
                </a:lnTo>
                <a:cubicBezTo>
                  <a:pt x="145227" y="159883"/>
                  <a:pt x="139565" y="162215"/>
                  <a:pt x="134902" y="166878"/>
                </a:cubicBezTo>
                <a:cubicBezTo>
                  <a:pt x="130238" y="171542"/>
                  <a:pt x="127907" y="177204"/>
                  <a:pt x="127907" y="183866"/>
                </a:cubicBezTo>
                <a:lnTo>
                  <a:pt x="127907" y="327762"/>
                </a:lnTo>
                <a:cubicBezTo>
                  <a:pt x="127907" y="334423"/>
                  <a:pt x="130238" y="340086"/>
                  <a:pt x="134902" y="344749"/>
                </a:cubicBezTo>
                <a:cubicBezTo>
                  <a:pt x="139565" y="349413"/>
                  <a:pt x="145227" y="351744"/>
                  <a:pt x="151889" y="351744"/>
                </a:cubicBezTo>
                <a:lnTo>
                  <a:pt x="391715" y="351744"/>
                </a:lnTo>
                <a:cubicBezTo>
                  <a:pt x="398377" y="351744"/>
                  <a:pt x="404040" y="349413"/>
                  <a:pt x="408703" y="344749"/>
                </a:cubicBezTo>
                <a:cubicBezTo>
                  <a:pt x="413366" y="340086"/>
                  <a:pt x="415698" y="334423"/>
                  <a:pt x="415698" y="327762"/>
                </a:cubicBezTo>
                <a:lnTo>
                  <a:pt x="415698" y="183866"/>
                </a:lnTo>
                <a:cubicBezTo>
                  <a:pt x="415698" y="177204"/>
                  <a:pt x="413366" y="171542"/>
                  <a:pt x="408703" y="166878"/>
                </a:cubicBezTo>
                <a:cubicBezTo>
                  <a:pt x="404040" y="162215"/>
                  <a:pt x="398377" y="159883"/>
                  <a:pt x="391715" y="159883"/>
                </a:cubicBezTo>
                <a:lnTo>
                  <a:pt x="223837" y="159883"/>
                </a:lnTo>
                <a:lnTo>
                  <a:pt x="223837" y="111918"/>
                </a:lnTo>
                <a:cubicBezTo>
                  <a:pt x="223837" y="81107"/>
                  <a:pt x="212887" y="54751"/>
                  <a:pt x="190986" y="32851"/>
                </a:cubicBezTo>
                <a:cubicBezTo>
                  <a:pt x="169085" y="10950"/>
                  <a:pt x="142729" y="0"/>
                  <a:pt x="111918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5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gency FB" panose="020B0503020202020204" pitchFamily="34" charset="0"/>
              <a:ea typeface="微软雅黑" panose="020B0503020204020204" pitchFamily="34" charset="-122"/>
              <a:cs typeface="+mn-ea"/>
              <a:sym typeface="Agency FB" panose="020B0503020202020204" pitchFamily="34" charset="0"/>
            </a:endParaRPr>
          </a:p>
        </p:txBody>
      </p:sp>
      <p:sp>
        <p:nvSpPr>
          <p:cNvPr id="62" name="文本框 61">
            <a:extLst>
              <a:ext uri="{FF2B5EF4-FFF2-40B4-BE49-F238E27FC236}">
                <a16:creationId xmlns:a16="http://schemas.microsoft.com/office/drawing/2014/main" xmlns="" id="{8B6BBC62-8374-4F86-8878-4F8D7A32D8E7}"/>
              </a:ext>
            </a:extLst>
          </p:cNvPr>
          <p:cNvSpPr txBox="1"/>
          <p:nvPr/>
        </p:nvSpPr>
        <p:spPr>
          <a:xfrm flipH="1">
            <a:off x="8604741" y="2221285"/>
            <a:ext cx="479651" cy="351744"/>
          </a:xfrm>
          <a:custGeom>
            <a:avLst/>
            <a:gdLst/>
            <a:ahLst/>
            <a:cxnLst/>
            <a:rect l="l" t="t" r="r" b="b"/>
            <a:pathLst>
              <a:path w="479651" h="351744">
                <a:moveTo>
                  <a:pt x="287791" y="0"/>
                </a:moveTo>
                <a:cubicBezTo>
                  <a:pt x="261477" y="0"/>
                  <a:pt x="237619" y="7328"/>
                  <a:pt x="216218" y="21984"/>
                </a:cubicBezTo>
                <a:cubicBezTo>
                  <a:pt x="194817" y="36640"/>
                  <a:pt x="179203" y="55792"/>
                  <a:pt x="169377" y="79442"/>
                </a:cubicBezTo>
                <a:cubicBezTo>
                  <a:pt x="157719" y="69116"/>
                  <a:pt x="143895" y="63953"/>
                  <a:pt x="127907" y="63953"/>
                </a:cubicBezTo>
                <a:cubicBezTo>
                  <a:pt x="110253" y="63953"/>
                  <a:pt x="95181" y="70199"/>
                  <a:pt x="82690" y="82689"/>
                </a:cubicBezTo>
                <a:cubicBezTo>
                  <a:pt x="70199" y="95180"/>
                  <a:pt x="63953" y="110253"/>
                  <a:pt x="63953" y="127907"/>
                </a:cubicBezTo>
                <a:cubicBezTo>
                  <a:pt x="63953" y="140398"/>
                  <a:pt x="67368" y="151889"/>
                  <a:pt x="74196" y="162382"/>
                </a:cubicBezTo>
                <a:cubicBezTo>
                  <a:pt x="52711" y="167378"/>
                  <a:pt x="34974" y="178578"/>
                  <a:pt x="20984" y="195982"/>
                </a:cubicBezTo>
                <a:cubicBezTo>
                  <a:pt x="6995" y="213386"/>
                  <a:pt x="0" y="233330"/>
                  <a:pt x="0" y="255814"/>
                </a:cubicBezTo>
                <a:cubicBezTo>
                  <a:pt x="0" y="282295"/>
                  <a:pt x="9368" y="304903"/>
                  <a:pt x="28104" y="323640"/>
                </a:cubicBezTo>
                <a:cubicBezTo>
                  <a:pt x="46841" y="342376"/>
                  <a:pt x="69449" y="351744"/>
                  <a:pt x="95930" y="351744"/>
                </a:cubicBezTo>
                <a:lnTo>
                  <a:pt x="367733" y="351744"/>
                </a:lnTo>
                <a:cubicBezTo>
                  <a:pt x="398544" y="351744"/>
                  <a:pt x="424900" y="340794"/>
                  <a:pt x="446800" y="318893"/>
                </a:cubicBezTo>
                <a:cubicBezTo>
                  <a:pt x="468701" y="296992"/>
                  <a:pt x="479651" y="270636"/>
                  <a:pt x="479651" y="239825"/>
                </a:cubicBezTo>
                <a:cubicBezTo>
                  <a:pt x="479651" y="217841"/>
                  <a:pt x="473739" y="197731"/>
                  <a:pt x="461914" y="179494"/>
                </a:cubicBezTo>
                <a:cubicBezTo>
                  <a:pt x="450090" y="161257"/>
                  <a:pt x="434518" y="147642"/>
                  <a:pt x="415198" y="138649"/>
                </a:cubicBezTo>
                <a:cubicBezTo>
                  <a:pt x="415531" y="133986"/>
                  <a:pt x="415698" y="130405"/>
                  <a:pt x="415698" y="127907"/>
                </a:cubicBezTo>
                <a:cubicBezTo>
                  <a:pt x="415698" y="92599"/>
                  <a:pt x="403207" y="62454"/>
                  <a:pt x="378225" y="37472"/>
                </a:cubicBezTo>
                <a:cubicBezTo>
                  <a:pt x="353243" y="12490"/>
                  <a:pt x="323098" y="0"/>
                  <a:pt x="287791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5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gency FB" panose="020B0503020202020204" pitchFamily="34" charset="0"/>
              <a:ea typeface="微软雅黑" panose="020B0503020204020204" pitchFamily="34" charset="-122"/>
              <a:cs typeface="+mn-ea"/>
              <a:sym typeface="Agency FB" panose="020B0503020202020204" pitchFamily="34" charset="0"/>
            </a:endParaRPr>
          </a:p>
        </p:txBody>
      </p:sp>
      <p:sp>
        <p:nvSpPr>
          <p:cNvPr id="63" name="文本框 62">
            <a:extLst>
              <a:ext uri="{FF2B5EF4-FFF2-40B4-BE49-F238E27FC236}">
                <a16:creationId xmlns:a16="http://schemas.microsoft.com/office/drawing/2014/main" xmlns="" id="{FFFECAAB-2E0B-47AE-BB13-97300BCE9A4C}"/>
              </a:ext>
            </a:extLst>
          </p:cNvPr>
          <p:cNvSpPr txBox="1"/>
          <p:nvPr/>
        </p:nvSpPr>
        <p:spPr>
          <a:xfrm flipH="1">
            <a:off x="9597308" y="3987519"/>
            <a:ext cx="454670" cy="319768"/>
          </a:xfrm>
          <a:custGeom>
            <a:avLst/>
            <a:gdLst/>
            <a:ahLst/>
            <a:cxnLst/>
            <a:rect l="l" t="t" r="r" b="b"/>
            <a:pathLst>
              <a:path w="454670" h="319768">
                <a:moveTo>
                  <a:pt x="250568" y="95931"/>
                </a:moveTo>
                <a:cubicBezTo>
                  <a:pt x="252733" y="95931"/>
                  <a:pt x="254648" y="96722"/>
                  <a:pt x="256314" y="98304"/>
                </a:cubicBezTo>
                <a:cubicBezTo>
                  <a:pt x="257979" y="99886"/>
                  <a:pt x="258895" y="101760"/>
                  <a:pt x="259062" y="103925"/>
                </a:cubicBezTo>
                <a:lnTo>
                  <a:pt x="265057" y="183867"/>
                </a:lnTo>
                <a:lnTo>
                  <a:pt x="265057" y="184866"/>
                </a:lnTo>
                <a:cubicBezTo>
                  <a:pt x="265224" y="186865"/>
                  <a:pt x="264558" y="188530"/>
                  <a:pt x="263059" y="189863"/>
                </a:cubicBezTo>
                <a:cubicBezTo>
                  <a:pt x="261560" y="191195"/>
                  <a:pt x="259811" y="191861"/>
                  <a:pt x="257812" y="191861"/>
                </a:cubicBezTo>
                <a:lnTo>
                  <a:pt x="196857" y="191861"/>
                </a:lnTo>
                <a:cubicBezTo>
                  <a:pt x="194858" y="191861"/>
                  <a:pt x="193109" y="191195"/>
                  <a:pt x="191611" y="189863"/>
                </a:cubicBezTo>
                <a:cubicBezTo>
                  <a:pt x="190112" y="188530"/>
                  <a:pt x="189445" y="186865"/>
                  <a:pt x="189612" y="184866"/>
                </a:cubicBezTo>
                <a:lnTo>
                  <a:pt x="189612" y="183867"/>
                </a:lnTo>
                <a:lnTo>
                  <a:pt x="195608" y="103925"/>
                </a:lnTo>
                <a:cubicBezTo>
                  <a:pt x="195774" y="101760"/>
                  <a:pt x="196690" y="99886"/>
                  <a:pt x="198356" y="98304"/>
                </a:cubicBezTo>
                <a:cubicBezTo>
                  <a:pt x="200021" y="96722"/>
                  <a:pt x="201936" y="95931"/>
                  <a:pt x="204101" y="95931"/>
                </a:cubicBezTo>
                <a:close/>
                <a:moveTo>
                  <a:pt x="328012" y="0"/>
                </a:moveTo>
                <a:lnTo>
                  <a:pt x="243323" y="0"/>
                </a:lnTo>
                <a:cubicBezTo>
                  <a:pt x="245488" y="0"/>
                  <a:pt x="247403" y="791"/>
                  <a:pt x="249069" y="2374"/>
                </a:cubicBezTo>
                <a:cubicBezTo>
                  <a:pt x="250734" y="3956"/>
                  <a:pt x="251650" y="5829"/>
                  <a:pt x="251817" y="7995"/>
                </a:cubicBezTo>
                <a:lnTo>
                  <a:pt x="255564" y="55960"/>
                </a:lnTo>
                <a:cubicBezTo>
                  <a:pt x="255731" y="58291"/>
                  <a:pt x="255064" y="60207"/>
                  <a:pt x="253566" y="61706"/>
                </a:cubicBezTo>
                <a:cubicBezTo>
                  <a:pt x="252067" y="63204"/>
                  <a:pt x="250235" y="63954"/>
                  <a:pt x="248070" y="63954"/>
                </a:cubicBezTo>
                <a:lnTo>
                  <a:pt x="206600" y="63954"/>
                </a:lnTo>
                <a:cubicBezTo>
                  <a:pt x="204435" y="63954"/>
                  <a:pt x="202603" y="63204"/>
                  <a:pt x="201104" y="61706"/>
                </a:cubicBezTo>
                <a:cubicBezTo>
                  <a:pt x="199605" y="60207"/>
                  <a:pt x="198939" y="58291"/>
                  <a:pt x="199105" y="55960"/>
                </a:cubicBezTo>
                <a:lnTo>
                  <a:pt x="202852" y="7995"/>
                </a:lnTo>
                <a:cubicBezTo>
                  <a:pt x="203019" y="5829"/>
                  <a:pt x="203935" y="3956"/>
                  <a:pt x="205600" y="2374"/>
                </a:cubicBezTo>
                <a:cubicBezTo>
                  <a:pt x="207266" y="791"/>
                  <a:pt x="209181" y="0"/>
                  <a:pt x="211346" y="0"/>
                </a:cubicBezTo>
                <a:lnTo>
                  <a:pt x="126658" y="0"/>
                </a:lnTo>
                <a:cubicBezTo>
                  <a:pt x="123327" y="0"/>
                  <a:pt x="120162" y="1166"/>
                  <a:pt x="117165" y="3498"/>
                </a:cubicBezTo>
                <a:cubicBezTo>
                  <a:pt x="114167" y="5829"/>
                  <a:pt x="112002" y="8577"/>
                  <a:pt x="110669" y="11742"/>
                </a:cubicBezTo>
                <a:lnTo>
                  <a:pt x="6495" y="272553"/>
                </a:lnTo>
                <a:cubicBezTo>
                  <a:pt x="2165" y="282878"/>
                  <a:pt x="0" y="292538"/>
                  <a:pt x="0" y="301531"/>
                </a:cubicBezTo>
                <a:cubicBezTo>
                  <a:pt x="0" y="313689"/>
                  <a:pt x="3830" y="319768"/>
                  <a:pt x="11491" y="319768"/>
                </a:cubicBezTo>
                <a:lnTo>
                  <a:pt x="187364" y="319768"/>
                </a:lnTo>
                <a:cubicBezTo>
                  <a:pt x="185199" y="319768"/>
                  <a:pt x="183367" y="318977"/>
                  <a:pt x="181868" y="317395"/>
                </a:cubicBezTo>
                <a:cubicBezTo>
                  <a:pt x="180369" y="315813"/>
                  <a:pt x="179703" y="313939"/>
                  <a:pt x="179869" y="311774"/>
                </a:cubicBezTo>
                <a:lnTo>
                  <a:pt x="184865" y="247820"/>
                </a:lnTo>
                <a:cubicBezTo>
                  <a:pt x="185032" y="245655"/>
                  <a:pt x="185948" y="243782"/>
                  <a:pt x="187613" y="242200"/>
                </a:cubicBezTo>
                <a:cubicBezTo>
                  <a:pt x="189279" y="240617"/>
                  <a:pt x="191194" y="239826"/>
                  <a:pt x="193359" y="239826"/>
                </a:cubicBezTo>
                <a:lnTo>
                  <a:pt x="261310" y="239826"/>
                </a:lnTo>
                <a:cubicBezTo>
                  <a:pt x="263475" y="239826"/>
                  <a:pt x="265390" y="240617"/>
                  <a:pt x="267056" y="242200"/>
                </a:cubicBezTo>
                <a:cubicBezTo>
                  <a:pt x="268721" y="243782"/>
                  <a:pt x="269637" y="245655"/>
                  <a:pt x="269804" y="247820"/>
                </a:cubicBezTo>
                <a:lnTo>
                  <a:pt x="274800" y="311774"/>
                </a:lnTo>
                <a:cubicBezTo>
                  <a:pt x="274967" y="313939"/>
                  <a:pt x="274300" y="315813"/>
                  <a:pt x="272802" y="317395"/>
                </a:cubicBezTo>
                <a:cubicBezTo>
                  <a:pt x="271303" y="318977"/>
                  <a:pt x="269471" y="319768"/>
                  <a:pt x="267306" y="319768"/>
                </a:cubicBezTo>
                <a:lnTo>
                  <a:pt x="443178" y="319768"/>
                </a:lnTo>
                <a:cubicBezTo>
                  <a:pt x="450839" y="319768"/>
                  <a:pt x="454670" y="313689"/>
                  <a:pt x="454670" y="301531"/>
                </a:cubicBezTo>
                <a:cubicBezTo>
                  <a:pt x="454670" y="292538"/>
                  <a:pt x="452504" y="282878"/>
                  <a:pt x="448174" y="272553"/>
                </a:cubicBezTo>
                <a:lnTo>
                  <a:pt x="344000" y="11742"/>
                </a:lnTo>
                <a:cubicBezTo>
                  <a:pt x="342668" y="8577"/>
                  <a:pt x="340502" y="5829"/>
                  <a:pt x="337505" y="3498"/>
                </a:cubicBezTo>
                <a:cubicBezTo>
                  <a:pt x="334507" y="1166"/>
                  <a:pt x="331342" y="0"/>
                  <a:pt x="328012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5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gency FB" panose="020B0503020202020204" pitchFamily="34" charset="0"/>
              <a:ea typeface="微软雅黑" panose="020B0503020204020204" pitchFamily="34" charset="-122"/>
              <a:cs typeface="+mn-ea"/>
              <a:sym typeface="Agency FB" panose="020B0503020202020204" pitchFamily="34" charset="0"/>
            </a:endParaRPr>
          </a:p>
        </p:txBody>
      </p:sp>
      <p:sp>
        <p:nvSpPr>
          <p:cNvPr id="64" name="TextBox 38">
            <a:extLst>
              <a:ext uri="{FF2B5EF4-FFF2-40B4-BE49-F238E27FC236}">
                <a16:creationId xmlns:a16="http://schemas.microsoft.com/office/drawing/2014/main" xmlns="" id="{EE30F34E-F4EB-4391-9C0F-8619ACB29D3E}"/>
              </a:ext>
            </a:extLst>
          </p:cNvPr>
          <p:cNvSpPr txBox="1"/>
          <p:nvPr/>
        </p:nvSpPr>
        <p:spPr>
          <a:xfrm>
            <a:off x="2792821" y="4214230"/>
            <a:ext cx="6595280" cy="30405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id-ID"/>
            </a:defPPr>
            <a:lvl1pPr marL="0" algn="l" defTabSz="91433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67" algn="l" defTabSz="91433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32" algn="l" defTabSz="91433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498" algn="l" defTabSz="91433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664" algn="l" defTabSz="91433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830" algn="l" defTabSz="91433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994" algn="l" defTabSz="91433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160" algn="l" defTabSz="91433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327" algn="l" defTabSz="91433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332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d-ID" sz="1200" b="1" i="0" u="none" strike="noStrike" kern="1200" cap="none" spc="30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Agency FB" panose="020B0503020202020204" pitchFamily="34" charset="0"/>
                <a:ea typeface="微软雅黑" panose="020B0503020204020204" pitchFamily="34" charset="-122"/>
                <a:cs typeface="+mn-ea"/>
                <a:sym typeface="Agency FB" panose="020B0503020202020204" pitchFamily="34" charset="0"/>
              </a:rPr>
              <a:t>SUITABLE FOR ALL CATEGORIES BUSINESS AND PERSONA</a:t>
            </a:r>
            <a:r>
              <a:rPr kumimoji="0" lang="en-US" sz="1200" b="1" i="0" u="none" strike="noStrike" kern="1200" cap="none" spc="30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Agency FB" panose="020B0503020202020204" pitchFamily="34" charset="0"/>
                <a:ea typeface="微软雅黑" panose="020B0503020204020204" pitchFamily="34" charset="-122"/>
                <a:cs typeface="+mn-ea"/>
                <a:sym typeface="Agency FB" panose="020B0503020202020204" pitchFamily="34" charset="0"/>
              </a:rPr>
              <a:t>L</a:t>
            </a:r>
            <a:r>
              <a:rPr kumimoji="0" lang="id-ID" sz="1200" b="1" i="0" u="none" strike="noStrike" kern="1200" cap="none" spc="30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Agency FB" panose="020B0503020202020204" pitchFamily="34" charset="0"/>
                <a:ea typeface="微软雅黑" panose="020B0503020204020204" pitchFamily="34" charset="-122"/>
                <a:cs typeface="+mn-ea"/>
                <a:sym typeface="Agency FB" panose="020B0503020202020204" pitchFamily="34" charset="0"/>
              </a:rPr>
              <a:t> SUITABLE FOR</a:t>
            </a:r>
            <a:r>
              <a:rPr kumimoji="0" lang="en-US" sz="1200" b="1" i="0" u="none" strike="noStrike" kern="1200" cap="none" spc="30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Agency FB" panose="020B0503020202020204" pitchFamily="34" charset="0"/>
                <a:ea typeface="微软雅黑" panose="020B0503020204020204" pitchFamily="34" charset="-122"/>
                <a:cs typeface="+mn-ea"/>
                <a:sym typeface="Agency FB" panose="020B0503020202020204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3865088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54" grpId="0" animBg="1"/>
      <p:bldP spid="55" grpId="0" animBg="1"/>
      <p:bldP spid="56" grpId="0"/>
      <p:bldP spid="57" grpId="0"/>
      <p:bldP spid="6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extLst>
              <a:ext uri="{FF2B5EF4-FFF2-40B4-BE49-F238E27FC236}">
                <a16:creationId xmlns:a16="http://schemas.microsoft.com/office/drawing/2014/main" xmlns="" id="{5330880E-4E15-4FCE-8993-AF2E9CC7480E}"/>
              </a:ext>
            </a:extLst>
          </p:cNvPr>
          <p:cNvSpPr/>
          <p:nvPr/>
        </p:nvSpPr>
        <p:spPr>
          <a:xfrm>
            <a:off x="748788" y="189407"/>
            <a:ext cx="418576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spc="600" dirty="0">
                <a:solidFill>
                  <a:srgbClr val="845A2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点击此处添加详细标题内容</a:t>
            </a:r>
          </a:p>
        </p:txBody>
      </p:sp>
      <p:sp>
        <p:nvSpPr>
          <p:cNvPr id="24" name="Oval 4">
            <a:extLst>
              <a:ext uri="{FF2B5EF4-FFF2-40B4-BE49-F238E27FC236}">
                <a16:creationId xmlns:a16="http://schemas.microsoft.com/office/drawing/2014/main" xmlns="" id="{03E6A9E5-2B6F-400D-B5CE-240B869E9AE4}"/>
              </a:ext>
            </a:extLst>
          </p:cNvPr>
          <p:cNvSpPr/>
          <p:nvPr/>
        </p:nvSpPr>
        <p:spPr>
          <a:xfrm>
            <a:off x="5090160" y="1317797"/>
            <a:ext cx="2011680" cy="2011680"/>
          </a:xfrm>
          <a:prstGeom prst="ellipse">
            <a:avLst/>
          </a:prstGeom>
          <a:noFill/>
          <a:ln w="28575">
            <a:solidFill>
              <a:schemeClr val="tx1">
                <a:lumMod val="20000"/>
                <a:lumOff val="80000"/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gency FB" panose="020B0503020202020204" pitchFamily="34" charset="0"/>
              <a:ea typeface="微软雅黑" panose="020B0503020204020204" pitchFamily="34" charset="-122"/>
              <a:cs typeface="+mn-ea"/>
              <a:sym typeface="Agency FB" panose="020B0503020202020204" pitchFamily="34" charset="0"/>
            </a:endParaRPr>
          </a:p>
        </p:txBody>
      </p:sp>
      <p:sp>
        <p:nvSpPr>
          <p:cNvPr id="25" name="Oval 3">
            <a:extLst>
              <a:ext uri="{FF2B5EF4-FFF2-40B4-BE49-F238E27FC236}">
                <a16:creationId xmlns:a16="http://schemas.microsoft.com/office/drawing/2014/main" xmlns="" id="{EA893199-4433-4A9C-B2B6-17D5E6194463}"/>
              </a:ext>
            </a:extLst>
          </p:cNvPr>
          <p:cNvSpPr/>
          <p:nvPr/>
        </p:nvSpPr>
        <p:spPr>
          <a:xfrm>
            <a:off x="5165552" y="1393190"/>
            <a:ext cx="1860896" cy="1860894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FFFF"/>
              </a:solidFill>
              <a:latin typeface="Agency FB" panose="020B0503020202020204" pitchFamily="34" charset="0"/>
              <a:ea typeface="微软雅黑" panose="020B0503020204020204" pitchFamily="34" charset="-122"/>
              <a:cs typeface="+mn-ea"/>
              <a:sym typeface="Agency FB" panose="020B0503020202020204" pitchFamily="34" charset="0"/>
            </a:endParaRPr>
          </a:p>
        </p:txBody>
      </p:sp>
      <p:sp>
        <p:nvSpPr>
          <p:cNvPr id="26" name="Right Arrow 6">
            <a:extLst>
              <a:ext uri="{FF2B5EF4-FFF2-40B4-BE49-F238E27FC236}">
                <a16:creationId xmlns:a16="http://schemas.microsoft.com/office/drawing/2014/main" xmlns="" id="{34095621-FDB9-46D5-BB75-007FBD08BF9B}"/>
              </a:ext>
            </a:extLst>
          </p:cNvPr>
          <p:cNvSpPr/>
          <p:nvPr/>
        </p:nvSpPr>
        <p:spPr>
          <a:xfrm>
            <a:off x="1454742" y="1842917"/>
            <a:ext cx="1449105" cy="961440"/>
          </a:xfrm>
          <a:prstGeom prst="rightArrow">
            <a:avLst>
              <a:gd name="adj1" fmla="val 71972"/>
              <a:gd name="adj2" fmla="val 44402"/>
            </a:avLst>
          </a:prstGeom>
          <a:solidFill>
            <a:schemeClr val="tx1">
              <a:lumMod val="20000"/>
              <a:lumOff val="8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gency FB" panose="020B0503020202020204" pitchFamily="34" charset="0"/>
              <a:ea typeface="微软雅黑" panose="020B0503020204020204" pitchFamily="34" charset="-122"/>
              <a:cs typeface="+mn-ea"/>
              <a:sym typeface="Agency FB" panose="020B0503020202020204" pitchFamily="34" charset="0"/>
            </a:endParaRPr>
          </a:p>
        </p:txBody>
      </p:sp>
      <p:sp>
        <p:nvSpPr>
          <p:cNvPr id="27" name="Oval 7">
            <a:extLst>
              <a:ext uri="{FF2B5EF4-FFF2-40B4-BE49-F238E27FC236}">
                <a16:creationId xmlns:a16="http://schemas.microsoft.com/office/drawing/2014/main" xmlns="" id="{797513D2-A948-46D6-8AB3-FF4BCFFD8B34}"/>
              </a:ext>
            </a:extLst>
          </p:cNvPr>
          <p:cNvSpPr/>
          <p:nvPr/>
        </p:nvSpPr>
        <p:spPr>
          <a:xfrm>
            <a:off x="1079547" y="1961687"/>
            <a:ext cx="723900" cy="72390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gency FB" panose="020B0503020202020204" pitchFamily="34" charset="0"/>
              <a:ea typeface="微软雅黑" panose="020B0503020204020204" pitchFamily="34" charset="-122"/>
              <a:cs typeface="+mn-ea"/>
              <a:sym typeface="Agency FB" panose="020B0503020202020204" pitchFamily="34" charset="0"/>
            </a:endParaRPr>
          </a:p>
        </p:txBody>
      </p:sp>
      <p:sp>
        <p:nvSpPr>
          <p:cNvPr id="28" name="Right Arrow 12">
            <a:extLst>
              <a:ext uri="{FF2B5EF4-FFF2-40B4-BE49-F238E27FC236}">
                <a16:creationId xmlns:a16="http://schemas.microsoft.com/office/drawing/2014/main" xmlns="" id="{BD265EE5-736D-4941-842B-873C9BF3BB10}"/>
              </a:ext>
            </a:extLst>
          </p:cNvPr>
          <p:cNvSpPr/>
          <p:nvPr/>
        </p:nvSpPr>
        <p:spPr>
          <a:xfrm>
            <a:off x="3479800" y="1842917"/>
            <a:ext cx="1449105" cy="961440"/>
          </a:xfrm>
          <a:prstGeom prst="rightArrow">
            <a:avLst>
              <a:gd name="adj1" fmla="val 71972"/>
              <a:gd name="adj2" fmla="val 44402"/>
            </a:avLst>
          </a:prstGeom>
          <a:solidFill>
            <a:schemeClr val="tx1">
              <a:lumMod val="20000"/>
              <a:lumOff val="8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gency FB" panose="020B0503020202020204" pitchFamily="34" charset="0"/>
              <a:ea typeface="微软雅黑" panose="020B0503020204020204" pitchFamily="34" charset="-122"/>
              <a:cs typeface="+mn-ea"/>
              <a:sym typeface="Agency FB" panose="020B0503020202020204" pitchFamily="34" charset="0"/>
            </a:endParaRPr>
          </a:p>
        </p:txBody>
      </p:sp>
      <p:sp>
        <p:nvSpPr>
          <p:cNvPr id="29" name="Oval 13">
            <a:extLst>
              <a:ext uri="{FF2B5EF4-FFF2-40B4-BE49-F238E27FC236}">
                <a16:creationId xmlns:a16="http://schemas.microsoft.com/office/drawing/2014/main" xmlns="" id="{FA1EC79B-1B00-4CD3-BAFE-A8B30F90A912}"/>
              </a:ext>
            </a:extLst>
          </p:cNvPr>
          <p:cNvSpPr/>
          <p:nvPr/>
        </p:nvSpPr>
        <p:spPr>
          <a:xfrm>
            <a:off x="3104605" y="1961687"/>
            <a:ext cx="723900" cy="7239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gency FB" panose="020B0503020202020204" pitchFamily="34" charset="0"/>
              <a:ea typeface="微软雅黑" panose="020B0503020204020204" pitchFamily="34" charset="-122"/>
              <a:cs typeface="+mn-ea"/>
              <a:sym typeface="Agency FB" panose="020B0503020202020204" pitchFamily="34" charset="0"/>
            </a:endParaRPr>
          </a:p>
        </p:txBody>
      </p:sp>
      <p:sp>
        <p:nvSpPr>
          <p:cNvPr id="30" name="Right Arrow 16">
            <a:extLst>
              <a:ext uri="{FF2B5EF4-FFF2-40B4-BE49-F238E27FC236}">
                <a16:creationId xmlns:a16="http://schemas.microsoft.com/office/drawing/2014/main" xmlns="" id="{E4D99F6F-313C-4CA4-B56B-FF1E12CEF896}"/>
              </a:ext>
            </a:extLst>
          </p:cNvPr>
          <p:cNvSpPr/>
          <p:nvPr/>
        </p:nvSpPr>
        <p:spPr>
          <a:xfrm flipH="1">
            <a:off x="9288152" y="1842917"/>
            <a:ext cx="1452280" cy="961440"/>
          </a:xfrm>
          <a:prstGeom prst="rightArrow">
            <a:avLst>
              <a:gd name="adj1" fmla="val 71972"/>
              <a:gd name="adj2" fmla="val 44402"/>
            </a:avLst>
          </a:prstGeom>
          <a:solidFill>
            <a:schemeClr val="tx1">
              <a:lumMod val="20000"/>
              <a:lumOff val="8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gency FB" panose="020B0503020202020204" pitchFamily="34" charset="0"/>
              <a:ea typeface="微软雅黑" panose="020B0503020204020204" pitchFamily="34" charset="-122"/>
              <a:cs typeface="+mn-ea"/>
              <a:sym typeface="Agency FB" panose="020B0503020202020204" pitchFamily="34" charset="0"/>
            </a:endParaRPr>
          </a:p>
        </p:txBody>
      </p:sp>
      <p:sp>
        <p:nvSpPr>
          <p:cNvPr id="31" name="Oval 17">
            <a:extLst>
              <a:ext uri="{FF2B5EF4-FFF2-40B4-BE49-F238E27FC236}">
                <a16:creationId xmlns:a16="http://schemas.microsoft.com/office/drawing/2014/main" xmlns="" id="{CED19E4B-4EBC-4454-B8C8-E2796E4773C1}"/>
              </a:ext>
            </a:extLst>
          </p:cNvPr>
          <p:cNvSpPr/>
          <p:nvPr/>
        </p:nvSpPr>
        <p:spPr>
          <a:xfrm flipH="1">
            <a:off x="10388553" y="1961687"/>
            <a:ext cx="723900" cy="72390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gency FB" panose="020B0503020202020204" pitchFamily="34" charset="0"/>
              <a:ea typeface="微软雅黑" panose="020B0503020204020204" pitchFamily="34" charset="-122"/>
              <a:cs typeface="+mn-ea"/>
              <a:sym typeface="Agency FB" panose="020B0503020202020204" pitchFamily="34" charset="0"/>
            </a:endParaRPr>
          </a:p>
        </p:txBody>
      </p:sp>
      <p:sp>
        <p:nvSpPr>
          <p:cNvPr id="32" name="Right Arrow 18">
            <a:extLst>
              <a:ext uri="{FF2B5EF4-FFF2-40B4-BE49-F238E27FC236}">
                <a16:creationId xmlns:a16="http://schemas.microsoft.com/office/drawing/2014/main" xmlns="" id="{F6D980E9-2C0B-4AB3-BD80-089088C634F1}"/>
              </a:ext>
            </a:extLst>
          </p:cNvPr>
          <p:cNvSpPr/>
          <p:nvPr/>
        </p:nvSpPr>
        <p:spPr>
          <a:xfrm flipH="1">
            <a:off x="7263094" y="1842917"/>
            <a:ext cx="1452280" cy="961440"/>
          </a:xfrm>
          <a:prstGeom prst="rightArrow">
            <a:avLst>
              <a:gd name="adj1" fmla="val 71972"/>
              <a:gd name="adj2" fmla="val 44402"/>
            </a:avLst>
          </a:prstGeom>
          <a:solidFill>
            <a:schemeClr val="tx1">
              <a:lumMod val="20000"/>
              <a:lumOff val="8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gency FB" panose="020B0503020202020204" pitchFamily="34" charset="0"/>
              <a:ea typeface="微软雅黑" panose="020B0503020204020204" pitchFamily="34" charset="-122"/>
              <a:cs typeface="+mn-ea"/>
              <a:sym typeface="Agency FB" panose="020B0503020202020204" pitchFamily="34" charset="0"/>
            </a:endParaRPr>
          </a:p>
        </p:txBody>
      </p:sp>
      <p:sp>
        <p:nvSpPr>
          <p:cNvPr id="33" name="Oval 19">
            <a:extLst>
              <a:ext uri="{FF2B5EF4-FFF2-40B4-BE49-F238E27FC236}">
                <a16:creationId xmlns:a16="http://schemas.microsoft.com/office/drawing/2014/main" xmlns="" id="{0D7A00B4-DFA3-4D44-B336-4730DADD93D9}"/>
              </a:ext>
            </a:extLst>
          </p:cNvPr>
          <p:cNvSpPr/>
          <p:nvPr/>
        </p:nvSpPr>
        <p:spPr>
          <a:xfrm flipH="1">
            <a:off x="8363495" y="1961687"/>
            <a:ext cx="723900" cy="7239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FFFFFF"/>
              </a:solidFill>
              <a:latin typeface="Agency FB" panose="020B0503020202020204" pitchFamily="34" charset="0"/>
              <a:ea typeface="微软雅黑" panose="020B0503020204020204" pitchFamily="34" charset="-122"/>
              <a:cs typeface="+mn-ea"/>
              <a:sym typeface="Agency FB" panose="020B0503020202020204" pitchFamily="34" charset="0"/>
            </a:endParaRPr>
          </a:p>
        </p:txBody>
      </p:sp>
      <p:sp>
        <p:nvSpPr>
          <p:cNvPr id="34" name="任意多边形: 形状 33">
            <a:extLst>
              <a:ext uri="{FF2B5EF4-FFF2-40B4-BE49-F238E27FC236}">
                <a16:creationId xmlns:a16="http://schemas.microsoft.com/office/drawing/2014/main" xmlns="" id="{BE2A6F88-F19A-434F-81C1-B15BF791114F}"/>
              </a:ext>
            </a:extLst>
          </p:cNvPr>
          <p:cNvSpPr/>
          <p:nvPr/>
        </p:nvSpPr>
        <p:spPr>
          <a:xfrm>
            <a:off x="1216897" y="2098790"/>
            <a:ext cx="431686" cy="415698"/>
          </a:xfrm>
          <a:custGeom>
            <a:avLst/>
            <a:gdLst/>
            <a:ahLst/>
            <a:cxnLst/>
            <a:rect l="l" t="t" r="r" b="b"/>
            <a:pathLst>
              <a:path w="431686" h="415698">
                <a:moveTo>
                  <a:pt x="238576" y="223837"/>
                </a:moveTo>
                <a:lnTo>
                  <a:pt x="431686" y="223837"/>
                </a:lnTo>
                <a:cubicBezTo>
                  <a:pt x="431686" y="249985"/>
                  <a:pt x="426690" y="274842"/>
                  <a:pt x="416697" y="298408"/>
                </a:cubicBezTo>
                <a:cubicBezTo>
                  <a:pt x="406704" y="321974"/>
                  <a:pt x="392714" y="342584"/>
                  <a:pt x="374728" y="360238"/>
                </a:cubicBezTo>
                <a:close/>
                <a:moveTo>
                  <a:pt x="191860" y="31977"/>
                </a:moveTo>
                <a:lnTo>
                  <a:pt x="191860" y="222338"/>
                </a:lnTo>
                <a:lnTo>
                  <a:pt x="328261" y="358739"/>
                </a:lnTo>
                <a:cubicBezTo>
                  <a:pt x="310607" y="376726"/>
                  <a:pt x="289997" y="390716"/>
                  <a:pt x="266431" y="400709"/>
                </a:cubicBezTo>
                <a:cubicBezTo>
                  <a:pt x="242865" y="410702"/>
                  <a:pt x="218008" y="415698"/>
                  <a:pt x="191860" y="415698"/>
                </a:cubicBezTo>
                <a:cubicBezTo>
                  <a:pt x="157052" y="415698"/>
                  <a:pt x="124951" y="407121"/>
                  <a:pt x="95555" y="389967"/>
                </a:cubicBezTo>
                <a:cubicBezTo>
                  <a:pt x="66160" y="372812"/>
                  <a:pt x="42885" y="349538"/>
                  <a:pt x="25731" y="320142"/>
                </a:cubicBezTo>
                <a:cubicBezTo>
                  <a:pt x="8577" y="290747"/>
                  <a:pt x="0" y="258645"/>
                  <a:pt x="0" y="223837"/>
                </a:cubicBezTo>
                <a:cubicBezTo>
                  <a:pt x="0" y="189029"/>
                  <a:pt x="8577" y="156927"/>
                  <a:pt x="25731" y="127532"/>
                </a:cubicBezTo>
                <a:cubicBezTo>
                  <a:pt x="42885" y="98137"/>
                  <a:pt x="66160" y="74862"/>
                  <a:pt x="95555" y="57708"/>
                </a:cubicBezTo>
                <a:cubicBezTo>
                  <a:pt x="124951" y="40554"/>
                  <a:pt x="157052" y="31977"/>
                  <a:pt x="191860" y="31977"/>
                </a:cubicBezTo>
                <a:close/>
                <a:moveTo>
                  <a:pt x="223837" y="0"/>
                </a:moveTo>
                <a:cubicBezTo>
                  <a:pt x="258645" y="0"/>
                  <a:pt x="290747" y="8577"/>
                  <a:pt x="320142" y="25731"/>
                </a:cubicBezTo>
                <a:cubicBezTo>
                  <a:pt x="349537" y="42885"/>
                  <a:pt x="372812" y="66160"/>
                  <a:pt x="389966" y="95555"/>
                </a:cubicBezTo>
                <a:cubicBezTo>
                  <a:pt x="407121" y="124951"/>
                  <a:pt x="415698" y="157052"/>
                  <a:pt x="415698" y="191860"/>
                </a:cubicBezTo>
                <a:lnTo>
                  <a:pt x="223837" y="191860"/>
                </a:lnTo>
                <a:close/>
              </a:path>
            </a:pathLst>
          </a:custGeom>
          <a:solidFill>
            <a:srgbClr val="FFFFFF"/>
          </a:solidFill>
          <a:ln w="0"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500" b="0" i="0" u="none" strike="noStrike" kern="1200" cap="none" spc="0" normalizeH="0" baseline="0" noProof="0" dirty="0">
              <a:ln w="0"/>
              <a:solidFill>
                <a:srgbClr val="FFFFFF"/>
              </a:solidFill>
              <a:effectLst/>
              <a:uLnTx/>
              <a:uFillTx/>
              <a:latin typeface="Agency FB" panose="020B0503020202020204" pitchFamily="34" charset="0"/>
              <a:ea typeface="微软雅黑" panose="020B0503020204020204" pitchFamily="34" charset="-122"/>
              <a:cs typeface="+mn-ea"/>
              <a:sym typeface="Agency FB" panose="020B0503020202020204" pitchFamily="34" charset="0"/>
            </a:endParaRPr>
          </a:p>
        </p:txBody>
      </p:sp>
      <p:sp>
        <p:nvSpPr>
          <p:cNvPr id="35" name="任意多边形: 形状 34">
            <a:extLst>
              <a:ext uri="{FF2B5EF4-FFF2-40B4-BE49-F238E27FC236}">
                <a16:creationId xmlns:a16="http://schemas.microsoft.com/office/drawing/2014/main" xmlns="" id="{E9CF170E-BC6A-40E9-AF84-566D325B751E}"/>
              </a:ext>
            </a:extLst>
          </p:cNvPr>
          <p:cNvSpPr/>
          <p:nvPr/>
        </p:nvSpPr>
        <p:spPr>
          <a:xfrm>
            <a:off x="3269734" y="2161995"/>
            <a:ext cx="402763" cy="320517"/>
          </a:xfrm>
          <a:custGeom>
            <a:avLst/>
            <a:gdLst/>
            <a:ahLst/>
            <a:cxnLst/>
            <a:rect l="l" t="t" r="r" b="b"/>
            <a:pathLst>
              <a:path w="402763" h="320517">
                <a:moveTo>
                  <a:pt x="201382" y="64703"/>
                </a:moveTo>
                <a:lnTo>
                  <a:pt x="345027" y="183117"/>
                </a:lnTo>
                <a:cubicBezTo>
                  <a:pt x="345194" y="183450"/>
                  <a:pt x="345277" y="183950"/>
                  <a:pt x="345277" y="184616"/>
                </a:cubicBezTo>
                <a:lnTo>
                  <a:pt x="345277" y="304529"/>
                </a:lnTo>
                <a:cubicBezTo>
                  <a:pt x="345277" y="308859"/>
                  <a:pt x="343695" y="312606"/>
                  <a:pt x="340531" y="315771"/>
                </a:cubicBezTo>
                <a:cubicBezTo>
                  <a:pt x="337366" y="318935"/>
                  <a:pt x="333619" y="320517"/>
                  <a:pt x="329289" y="320517"/>
                </a:cubicBezTo>
                <a:lnTo>
                  <a:pt x="233359" y="320517"/>
                </a:lnTo>
                <a:lnTo>
                  <a:pt x="233359" y="224587"/>
                </a:lnTo>
                <a:lnTo>
                  <a:pt x="169405" y="224587"/>
                </a:lnTo>
                <a:lnTo>
                  <a:pt x="169405" y="320517"/>
                </a:lnTo>
                <a:lnTo>
                  <a:pt x="73475" y="320517"/>
                </a:lnTo>
                <a:cubicBezTo>
                  <a:pt x="69144" y="320517"/>
                  <a:pt x="65397" y="318935"/>
                  <a:pt x="62233" y="315771"/>
                </a:cubicBezTo>
                <a:cubicBezTo>
                  <a:pt x="59068" y="312606"/>
                  <a:pt x="57486" y="308859"/>
                  <a:pt x="57486" y="304529"/>
                </a:cubicBezTo>
                <a:lnTo>
                  <a:pt x="57486" y="184616"/>
                </a:lnTo>
                <a:cubicBezTo>
                  <a:pt x="57486" y="184449"/>
                  <a:pt x="57528" y="184199"/>
                  <a:pt x="57611" y="183866"/>
                </a:cubicBezTo>
                <a:cubicBezTo>
                  <a:pt x="57694" y="183533"/>
                  <a:pt x="57736" y="183283"/>
                  <a:pt x="57736" y="183117"/>
                </a:cubicBezTo>
                <a:close/>
                <a:moveTo>
                  <a:pt x="201382" y="0"/>
                </a:moveTo>
                <a:cubicBezTo>
                  <a:pt x="208710" y="0"/>
                  <a:pt x="215039" y="2165"/>
                  <a:pt x="220368" y="6495"/>
                </a:cubicBezTo>
                <a:lnTo>
                  <a:pt x="281324" y="57458"/>
                </a:lnTo>
                <a:lnTo>
                  <a:pt x="281324" y="8743"/>
                </a:lnTo>
                <a:cubicBezTo>
                  <a:pt x="281324" y="6412"/>
                  <a:pt x="282073" y="4497"/>
                  <a:pt x="283572" y="2998"/>
                </a:cubicBezTo>
                <a:cubicBezTo>
                  <a:pt x="285071" y="1499"/>
                  <a:pt x="286986" y="749"/>
                  <a:pt x="289318" y="749"/>
                </a:cubicBezTo>
                <a:lnTo>
                  <a:pt x="337283" y="749"/>
                </a:lnTo>
                <a:cubicBezTo>
                  <a:pt x="339615" y="749"/>
                  <a:pt x="341530" y="1499"/>
                  <a:pt x="343029" y="2998"/>
                </a:cubicBezTo>
                <a:cubicBezTo>
                  <a:pt x="344528" y="4497"/>
                  <a:pt x="345277" y="6412"/>
                  <a:pt x="345277" y="8743"/>
                </a:cubicBezTo>
                <a:lnTo>
                  <a:pt x="345277" y="110669"/>
                </a:lnTo>
                <a:lnTo>
                  <a:pt x="399988" y="156136"/>
                </a:lnTo>
                <a:cubicBezTo>
                  <a:pt x="401653" y="157469"/>
                  <a:pt x="402569" y="159259"/>
                  <a:pt x="402736" y="161508"/>
                </a:cubicBezTo>
                <a:cubicBezTo>
                  <a:pt x="402902" y="163756"/>
                  <a:pt x="402319" y="165713"/>
                  <a:pt x="400987" y="167378"/>
                </a:cubicBezTo>
                <a:lnTo>
                  <a:pt x="385498" y="185865"/>
                </a:lnTo>
                <a:cubicBezTo>
                  <a:pt x="384166" y="187364"/>
                  <a:pt x="382417" y="188280"/>
                  <a:pt x="380252" y="188613"/>
                </a:cubicBezTo>
                <a:lnTo>
                  <a:pt x="379502" y="188613"/>
                </a:lnTo>
                <a:cubicBezTo>
                  <a:pt x="377337" y="188613"/>
                  <a:pt x="375589" y="188030"/>
                  <a:pt x="374256" y="186864"/>
                </a:cubicBezTo>
                <a:lnTo>
                  <a:pt x="201382" y="42719"/>
                </a:lnTo>
                <a:lnTo>
                  <a:pt x="28507" y="186864"/>
                </a:lnTo>
                <a:cubicBezTo>
                  <a:pt x="26509" y="188197"/>
                  <a:pt x="24510" y="188779"/>
                  <a:pt x="22512" y="188613"/>
                </a:cubicBezTo>
                <a:cubicBezTo>
                  <a:pt x="20347" y="188280"/>
                  <a:pt x="18598" y="187364"/>
                  <a:pt x="17265" y="185865"/>
                </a:cubicBezTo>
                <a:lnTo>
                  <a:pt x="1777" y="167378"/>
                </a:lnTo>
                <a:cubicBezTo>
                  <a:pt x="444" y="165713"/>
                  <a:pt x="-139" y="163756"/>
                  <a:pt x="28" y="161508"/>
                </a:cubicBezTo>
                <a:cubicBezTo>
                  <a:pt x="194" y="159259"/>
                  <a:pt x="1110" y="157469"/>
                  <a:pt x="2776" y="156136"/>
                </a:cubicBezTo>
                <a:lnTo>
                  <a:pt x="182396" y="6495"/>
                </a:lnTo>
                <a:cubicBezTo>
                  <a:pt x="187725" y="2165"/>
                  <a:pt x="194054" y="0"/>
                  <a:pt x="201382" y="0"/>
                </a:cubicBezTo>
                <a:close/>
              </a:path>
            </a:pathLst>
          </a:custGeom>
          <a:solidFill>
            <a:srgbClr val="FFFFFF"/>
          </a:solidFill>
          <a:ln w="0"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500" b="0" i="0" u="none" strike="noStrike" kern="1200" cap="none" spc="0" normalizeH="0" baseline="0" noProof="0" dirty="0">
              <a:ln w="0"/>
              <a:solidFill>
                <a:srgbClr val="FFFFFF"/>
              </a:solidFill>
              <a:effectLst/>
              <a:uLnTx/>
              <a:uFillTx/>
              <a:latin typeface="Agency FB" panose="020B0503020202020204" pitchFamily="34" charset="0"/>
              <a:ea typeface="微软雅黑" panose="020B0503020204020204" pitchFamily="34" charset="-122"/>
              <a:cs typeface="+mn-ea"/>
              <a:sym typeface="Agency FB" panose="020B0503020202020204" pitchFamily="34" charset="0"/>
            </a:endParaRPr>
          </a:p>
        </p:txBody>
      </p:sp>
      <p:sp>
        <p:nvSpPr>
          <p:cNvPr id="36" name="任意多边形: 形状 35">
            <a:extLst>
              <a:ext uri="{FF2B5EF4-FFF2-40B4-BE49-F238E27FC236}">
                <a16:creationId xmlns:a16="http://schemas.microsoft.com/office/drawing/2014/main" xmlns="" id="{A7984CC7-C0D0-4FAE-A984-B946C3F9E6F6}"/>
              </a:ext>
            </a:extLst>
          </p:cNvPr>
          <p:cNvSpPr/>
          <p:nvPr/>
        </p:nvSpPr>
        <p:spPr>
          <a:xfrm>
            <a:off x="8500845" y="2162743"/>
            <a:ext cx="447675" cy="383798"/>
          </a:xfrm>
          <a:custGeom>
            <a:avLst/>
            <a:gdLst/>
            <a:ahLst/>
            <a:cxnLst/>
            <a:rect l="l" t="t" r="r" b="b"/>
            <a:pathLst>
              <a:path w="447675" h="383798">
                <a:moveTo>
                  <a:pt x="223837" y="0"/>
                </a:moveTo>
                <a:cubicBezTo>
                  <a:pt x="264474" y="0"/>
                  <a:pt x="301947" y="7120"/>
                  <a:pt x="336255" y="21360"/>
                </a:cubicBezTo>
                <a:cubicBezTo>
                  <a:pt x="370564" y="35599"/>
                  <a:pt x="397711" y="55002"/>
                  <a:pt x="417696" y="79568"/>
                </a:cubicBezTo>
                <a:cubicBezTo>
                  <a:pt x="437682" y="104133"/>
                  <a:pt x="447675" y="130905"/>
                  <a:pt x="447675" y="159884"/>
                </a:cubicBezTo>
                <a:cubicBezTo>
                  <a:pt x="447675" y="188863"/>
                  <a:pt x="437682" y="215635"/>
                  <a:pt x="417696" y="240201"/>
                </a:cubicBezTo>
                <a:cubicBezTo>
                  <a:pt x="397711" y="264766"/>
                  <a:pt x="370564" y="284169"/>
                  <a:pt x="336255" y="298409"/>
                </a:cubicBezTo>
                <a:cubicBezTo>
                  <a:pt x="301947" y="312648"/>
                  <a:pt x="264474" y="319768"/>
                  <a:pt x="223837" y="319768"/>
                </a:cubicBezTo>
                <a:cubicBezTo>
                  <a:pt x="212179" y="319768"/>
                  <a:pt x="200104" y="319102"/>
                  <a:pt x="187613" y="317770"/>
                </a:cubicBezTo>
                <a:cubicBezTo>
                  <a:pt x="154637" y="346915"/>
                  <a:pt x="116332" y="367067"/>
                  <a:pt x="72697" y="378226"/>
                </a:cubicBezTo>
                <a:cubicBezTo>
                  <a:pt x="64536" y="380557"/>
                  <a:pt x="55043" y="382389"/>
                  <a:pt x="44217" y="383722"/>
                </a:cubicBezTo>
                <a:cubicBezTo>
                  <a:pt x="41386" y="384055"/>
                  <a:pt x="38846" y="383305"/>
                  <a:pt x="36598" y="381473"/>
                </a:cubicBezTo>
                <a:cubicBezTo>
                  <a:pt x="34350" y="379641"/>
                  <a:pt x="32892" y="377226"/>
                  <a:pt x="32226" y="374229"/>
                </a:cubicBezTo>
                <a:lnTo>
                  <a:pt x="32226" y="373979"/>
                </a:lnTo>
                <a:cubicBezTo>
                  <a:pt x="31726" y="373313"/>
                  <a:pt x="31685" y="372313"/>
                  <a:pt x="32101" y="370981"/>
                </a:cubicBezTo>
                <a:cubicBezTo>
                  <a:pt x="32518" y="369649"/>
                  <a:pt x="32684" y="368816"/>
                  <a:pt x="32601" y="368483"/>
                </a:cubicBezTo>
                <a:cubicBezTo>
                  <a:pt x="32518" y="368150"/>
                  <a:pt x="32892" y="367359"/>
                  <a:pt x="33725" y="366109"/>
                </a:cubicBezTo>
                <a:cubicBezTo>
                  <a:pt x="34558" y="364860"/>
                  <a:pt x="35057" y="364111"/>
                  <a:pt x="35224" y="363861"/>
                </a:cubicBezTo>
                <a:cubicBezTo>
                  <a:pt x="35390" y="363611"/>
                  <a:pt x="35973" y="362904"/>
                  <a:pt x="36973" y="361738"/>
                </a:cubicBezTo>
                <a:cubicBezTo>
                  <a:pt x="37972" y="360572"/>
                  <a:pt x="38638" y="359822"/>
                  <a:pt x="38971" y="359489"/>
                </a:cubicBezTo>
                <a:cubicBezTo>
                  <a:pt x="40137" y="358157"/>
                  <a:pt x="42718" y="355284"/>
                  <a:pt x="46716" y="350871"/>
                </a:cubicBezTo>
                <a:cubicBezTo>
                  <a:pt x="50713" y="346457"/>
                  <a:pt x="53586" y="343293"/>
                  <a:pt x="55334" y="341377"/>
                </a:cubicBezTo>
                <a:cubicBezTo>
                  <a:pt x="57083" y="339462"/>
                  <a:pt x="59665" y="336173"/>
                  <a:pt x="63079" y="331510"/>
                </a:cubicBezTo>
                <a:cubicBezTo>
                  <a:pt x="66493" y="326846"/>
                  <a:pt x="69199" y="322599"/>
                  <a:pt x="71198" y="318769"/>
                </a:cubicBezTo>
                <a:cubicBezTo>
                  <a:pt x="73196" y="314938"/>
                  <a:pt x="75445" y="310025"/>
                  <a:pt x="77943" y="304030"/>
                </a:cubicBezTo>
                <a:cubicBezTo>
                  <a:pt x="80441" y="298034"/>
                  <a:pt x="82606" y="291705"/>
                  <a:pt x="84438" y="285043"/>
                </a:cubicBezTo>
                <a:cubicBezTo>
                  <a:pt x="58291" y="270221"/>
                  <a:pt x="37680" y="251901"/>
                  <a:pt x="22608" y="230083"/>
                </a:cubicBezTo>
                <a:cubicBezTo>
                  <a:pt x="7536" y="208266"/>
                  <a:pt x="0" y="184866"/>
                  <a:pt x="0" y="159884"/>
                </a:cubicBezTo>
                <a:cubicBezTo>
                  <a:pt x="0" y="138233"/>
                  <a:pt x="5912" y="117540"/>
                  <a:pt x="17737" y="97804"/>
                </a:cubicBezTo>
                <a:cubicBezTo>
                  <a:pt x="29561" y="78069"/>
                  <a:pt x="45467" y="61039"/>
                  <a:pt x="65452" y="46716"/>
                </a:cubicBezTo>
                <a:cubicBezTo>
                  <a:pt x="85437" y="32393"/>
                  <a:pt x="109254" y="21027"/>
                  <a:pt x="136900" y="12616"/>
                </a:cubicBezTo>
                <a:cubicBezTo>
                  <a:pt x="164547" y="4206"/>
                  <a:pt x="193526" y="0"/>
                  <a:pt x="223837" y="0"/>
                </a:cubicBezTo>
                <a:close/>
              </a:path>
            </a:pathLst>
          </a:custGeom>
          <a:solidFill>
            <a:srgbClr val="FFFFFF"/>
          </a:solidFill>
          <a:ln w="0"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500" b="0" i="0" u="none" strike="noStrike" kern="1200" cap="none" spc="0" normalizeH="0" baseline="0" noProof="0" dirty="0">
              <a:ln w="0"/>
              <a:solidFill>
                <a:srgbClr val="FFFFFF"/>
              </a:solidFill>
              <a:effectLst/>
              <a:uLnTx/>
              <a:uFillTx/>
              <a:latin typeface="Agency FB" panose="020B0503020202020204" pitchFamily="34" charset="0"/>
              <a:ea typeface="微软雅黑" panose="020B0503020204020204" pitchFamily="34" charset="-122"/>
              <a:cs typeface="+mn-ea"/>
              <a:sym typeface="Agency FB" panose="020B0503020202020204" pitchFamily="34" charset="0"/>
            </a:endParaRPr>
          </a:p>
        </p:txBody>
      </p:sp>
      <p:sp>
        <p:nvSpPr>
          <p:cNvPr id="37" name="任意多边形: 形状 36">
            <a:extLst>
              <a:ext uri="{FF2B5EF4-FFF2-40B4-BE49-F238E27FC236}">
                <a16:creationId xmlns:a16="http://schemas.microsoft.com/office/drawing/2014/main" xmlns="" id="{18251C82-2E9E-4793-BC84-6A3786244173}"/>
              </a:ext>
            </a:extLst>
          </p:cNvPr>
          <p:cNvSpPr/>
          <p:nvPr/>
        </p:nvSpPr>
        <p:spPr>
          <a:xfrm>
            <a:off x="10557652" y="2130768"/>
            <a:ext cx="383722" cy="383721"/>
          </a:xfrm>
          <a:custGeom>
            <a:avLst/>
            <a:gdLst/>
            <a:ahLst/>
            <a:cxnLst/>
            <a:rect l="l" t="t" r="r" b="b"/>
            <a:pathLst>
              <a:path w="383722" h="383721">
                <a:moveTo>
                  <a:pt x="144021" y="95742"/>
                </a:moveTo>
                <a:cubicBezTo>
                  <a:pt x="141356" y="95701"/>
                  <a:pt x="138650" y="96429"/>
                  <a:pt x="135902" y="97928"/>
                </a:cubicBezTo>
                <a:cubicBezTo>
                  <a:pt x="130572" y="101093"/>
                  <a:pt x="127908" y="105756"/>
                  <a:pt x="127908" y="111918"/>
                </a:cubicBezTo>
                <a:lnTo>
                  <a:pt x="127908" y="271802"/>
                </a:lnTo>
                <a:cubicBezTo>
                  <a:pt x="127908" y="277964"/>
                  <a:pt x="130572" y="282628"/>
                  <a:pt x="135902" y="285792"/>
                </a:cubicBezTo>
                <a:cubicBezTo>
                  <a:pt x="138567" y="287124"/>
                  <a:pt x="141231" y="287791"/>
                  <a:pt x="143896" y="287791"/>
                </a:cubicBezTo>
                <a:cubicBezTo>
                  <a:pt x="146727" y="287791"/>
                  <a:pt x="149392" y="287041"/>
                  <a:pt x="151890" y="285542"/>
                </a:cubicBezTo>
                <a:lnTo>
                  <a:pt x="287792" y="205600"/>
                </a:lnTo>
                <a:cubicBezTo>
                  <a:pt x="293121" y="202602"/>
                  <a:pt x="295786" y="198022"/>
                  <a:pt x="295786" y="191860"/>
                </a:cubicBezTo>
                <a:cubicBezTo>
                  <a:pt x="295786" y="185698"/>
                  <a:pt x="293121" y="181118"/>
                  <a:pt x="287792" y="178120"/>
                </a:cubicBezTo>
                <a:lnTo>
                  <a:pt x="151890" y="98178"/>
                </a:lnTo>
                <a:cubicBezTo>
                  <a:pt x="149309" y="96596"/>
                  <a:pt x="146686" y="95784"/>
                  <a:pt x="144021" y="95742"/>
                </a:cubicBezTo>
                <a:close/>
                <a:moveTo>
                  <a:pt x="191861" y="0"/>
                </a:moveTo>
                <a:cubicBezTo>
                  <a:pt x="226669" y="0"/>
                  <a:pt x="258771" y="8577"/>
                  <a:pt x="288166" y="25731"/>
                </a:cubicBezTo>
                <a:cubicBezTo>
                  <a:pt x="317562" y="42885"/>
                  <a:pt x="340836" y="66160"/>
                  <a:pt x="357991" y="95555"/>
                </a:cubicBezTo>
                <a:cubicBezTo>
                  <a:pt x="375145" y="124950"/>
                  <a:pt x="383722" y="157052"/>
                  <a:pt x="383722" y="191860"/>
                </a:cubicBezTo>
                <a:cubicBezTo>
                  <a:pt x="383722" y="226668"/>
                  <a:pt x="375145" y="258770"/>
                  <a:pt x="357991" y="288165"/>
                </a:cubicBezTo>
                <a:cubicBezTo>
                  <a:pt x="340836" y="317561"/>
                  <a:pt x="317562" y="340835"/>
                  <a:pt x="288166" y="357990"/>
                </a:cubicBezTo>
                <a:cubicBezTo>
                  <a:pt x="258771" y="375144"/>
                  <a:pt x="226669" y="383721"/>
                  <a:pt x="191861" y="383721"/>
                </a:cubicBezTo>
                <a:cubicBezTo>
                  <a:pt x="157053" y="383721"/>
                  <a:pt x="124951" y="375144"/>
                  <a:pt x="95556" y="357990"/>
                </a:cubicBezTo>
                <a:cubicBezTo>
                  <a:pt x="66161" y="340835"/>
                  <a:pt x="42886" y="317561"/>
                  <a:pt x="25732" y="288165"/>
                </a:cubicBezTo>
                <a:cubicBezTo>
                  <a:pt x="8578" y="258770"/>
                  <a:pt x="0" y="226668"/>
                  <a:pt x="0" y="191860"/>
                </a:cubicBezTo>
                <a:cubicBezTo>
                  <a:pt x="0" y="157052"/>
                  <a:pt x="8578" y="124950"/>
                  <a:pt x="25732" y="95555"/>
                </a:cubicBezTo>
                <a:cubicBezTo>
                  <a:pt x="42886" y="66160"/>
                  <a:pt x="66161" y="42885"/>
                  <a:pt x="95556" y="25731"/>
                </a:cubicBezTo>
                <a:cubicBezTo>
                  <a:pt x="124951" y="8577"/>
                  <a:pt x="157053" y="0"/>
                  <a:pt x="191861" y="0"/>
                </a:cubicBezTo>
                <a:close/>
              </a:path>
            </a:pathLst>
          </a:custGeom>
          <a:solidFill>
            <a:srgbClr val="FFFFFF"/>
          </a:solidFill>
          <a:ln w="0"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500" b="0" i="0" u="none" strike="noStrike" kern="1200" cap="none" spc="0" normalizeH="0" baseline="0" noProof="0" dirty="0">
              <a:ln w="0"/>
              <a:solidFill>
                <a:srgbClr val="FFFFFF"/>
              </a:solidFill>
              <a:effectLst/>
              <a:uLnTx/>
              <a:uFillTx/>
              <a:latin typeface="Agency FB" panose="020B0503020202020204" pitchFamily="34" charset="0"/>
              <a:ea typeface="微软雅黑" panose="020B0503020204020204" pitchFamily="34" charset="-122"/>
              <a:cs typeface="+mn-ea"/>
              <a:sym typeface="Agency FB" panose="020B0503020202020204" pitchFamily="34" charset="0"/>
            </a:endParaRPr>
          </a:p>
        </p:txBody>
      </p:sp>
      <p:sp>
        <p:nvSpPr>
          <p:cNvPr id="38" name="TextBox 24">
            <a:extLst>
              <a:ext uri="{FF2B5EF4-FFF2-40B4-BE49-F238E27FC236}">
                <a16:creationId xmlns:a16="http://schemas.microsoft.com/office/drawing/2014/main" xmlns="" id="{81937A53-FACB-456E-9497-9CD36EA8C9F2}"/>
              </a:ext>
            </a:extLst>
          </p:cNvPr>
          <p:cNvSpPr txBox="1"/>
          <p:nvPr/>
        </p:nvSpPr>
        <p:spPr>
          <a:xfrm flipH="1">
            <a:off x="1763478" y="2177368"/>
            <a:ext cx="110544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d-ID" sz="1200" b="1" i="0" u="none" strike="noStrike" kern="1200" cap="none" spc="0" normalizeH="0" baseline="0" noProof="0" dirty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Agency FB" panose="020B0503020202020204" pitchFamily="34" charset="0"/>
                <a:ea typeface="微软雅黑" panose="020B0503020204020204" pitchFamily="34" charset="-122"/>
                <a:cs typeface="+mn-ea"/>
                <a:sym typeface="Agency FB" panose="020B0503020202020204" pitchFamily="34" charset="0"/>
              </a:rPr>
              <a:t>PRESENTATION</a:t>
            </a:r>
          </a:p>
        </p:txBody>
      </p:sp>
      <p:sp>
        <p:nvSpPr>
          <p:cNvPr id="39" name="TextBox 25">
            <a:extLst>
              <a:ext uri="{FF2B5EF4-FFF2-40B4-BE49-F238E27FC236}">
                <a16:creationId xmlns:a16="http://schemas.microsoft.com/office/drawing/2014/main" xmlns="" id="{378C451D-5F64-4E7A-A9AA-25656D2F404D}"/>
              </a:ext>
            </a:extLst>
          </p:cNvPr>
          <p:cNvSpPr txBox="1"/>
          <p:nvPr/>
        </p:nvSpPr>
        <p:spPr>
          <a:xfrm flipH="1">
            <a:off x="3795706" y="2177368"/>
            <a:ext cx="110544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d-ID" sz="1200" b="1" i="0" u="none" strike="noStrike" kern="1200" cap="none" spc="0" normalizeH="0" baseline="0" noProof="0" dirty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Agency FB" panose="020B0503020202020204" pitchFamily="34" charset="0"/>
                <a:ea typeface="微软雅黑" panose="020B0503020204020204" pitchFamily="34" charset="-122"/>
                <a:cs typeface="+mn-ea"/>
                <a:sym typeface="Agency FB" panose="020B0503020202020204" pitchFamily="34" charset="0"/>
              </a:rPr>
              <a:t>PRESENTATION</a:t>
            </a:r>
          </a:p>
        </p:txBody>
      </p:sp>
      <p:sp>
        <p:nvSpPr>
          <p:cNvPr id="40" name="TextBox 26">
            <a:extLst>
              <a:ext uri="{FF2B5EF4-FFF2-40B4-BE49-F238E27FC236}">
                <a16:creationId xmlns:a16="http://schemas.microsoft.com/office/drawing/2014/main" xmlns="" id="{3242D1FD-70E8-4688-806F-0C5291015FC5}"/>
              </a:ext>
            </a:extLst>
          </p:cNvPr>
          <p:cNvSpPr txBox="1"/>
          <p:nvPr/>
        </p:nvSpPr>
        <p:spPr>
          <a:xfrm flipH="1">
            <a:off x="7315198" y="2177368"/>
            <a:ext cx="110232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d-ID" sz="1200" b="1" i="0" u="none" strike="noStrike" kern="1200" cap="none" spc="0" normalizeH="0" baseline="0" noProof="0" dirty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Agency FB" panose="020B0503020202020204" pitchFamily="34" charset="0"/>
                <a:ea typeface="微软雅黑" panose="020B0503020204020204" pitchFamily="34" charset="-122"/>
                <a:cs typeface="+mn-ea"/>
                <a:sym typeface="Agency FB" panose="020B0503020202020204" pitchFamily="34" charset="0"/>
              </a:rPr>
              <a:t>PRESENTATION</a:t>
            </a:r>
          </a:p>
        </p:txBody>
      </p:sp>
      <p:sp>
        <p:nvSpPr>
          <p:cNvPr id="41" name="TextBox 27">
            <a:extLst>
              <a:ext uri="{FF2B5EF4-FFF2-40B4-BE49-F238E27FC236}">
                <a16:creationId xmlns:a16="http://schemas.microsoft.com/office/drawing/2014/main" xmlns="" id="{39B32D2C-8F28-484F-9D7D-0F8A8AA43197}"/>
              </a:ext>
            </a:extLst>
          </p:cNvPr>
          <p:cNvSpPr txBox="1"/>
          <p:nvPr/>
        </p:nvSpPr>
        <p:spPr>
          <a:xfrm flipH="1">
            <a:off x="9354160" y="2177368"/>
            <a:ext cx="110232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d-ID" sz="1200" b="1" i="0" u="none" strike="noStrike" kern="1200" cap="none" spc="0" normalizeH="0" baseline="0" noProof="0" dirty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Agency FB" panose="020B0503020202020204" pitchFamily="34" charset="0"/>
                <a:ea typeface="微软雅黑" panose="020B0503020204020204" pitchFamily="34" charset="-122"/>
                <a:cs typeface="+mn-ea"/>
                <a:sym typeface="Agency FB" panose="020B0503020202020204" pitchFamily="34" charset="0"/>
              </a:rPr>
              <a:t>PRESENTATION</a:t>
            </a:r>
          </a:p>
        </p:txBody>
      </p:sp>
      <p:sp>
        <p:nvSpPr>
          <p:cNvPr id="42" name="TextBox 28">
            <a:extLst>
              <a:ext uri="{FF2B5EF4-FFF2-40B4-BE49-F238E27FC236}">
                <a16:creationId xmlns:a16="http://schemas.microsoft.com/office/drawing/2014/main" xmlns="" id="{EE40D64D-95B6-4111-B3D3-8B03201F1DE9}"/>
              </a:ext>
            </a:extLst>
          </p:cNvPr>
          <p:cNvSpPr txBox="1"/>
          <p:nvPr/>
        </p:nvSpPr>
        <p:spPr>
          <a:xfrm flipH="1">
            <a:off x="1100494" y="4218229"/>
            <a:ext cx="175304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d-ID" sz="1400" b="1" i="0" u="none" strike="noStrike" kern="1200" cap="none" spc="0" normalizeH="0" baseline="0" noProof="0" dirty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Agency FB" panose="020B0503020202020204" pitchFamily="34" charset="0"/>
                <a:ea typeface="微软雅黑" panose="020B0503020204020204" pitchFamily="34" charset="-122"/>
                <a:cs typeface="+mn-ea"/>
                <a:sym typeface="Agency FB" panose="020B0503020202020204" pitchFamily="34" charset="0"/>
              </a:rPr>
              <a:t>PRESENTATION</a:t>
            </a:r>
          </a:p>
        </p:txBody>
      </p:sp>
      <p:sp>
        <p:nvSpPr>
          <p:cNvPr id="43" name="TextBox 34">
            <a:extLst>
              <a:ext uri="{FF2B5EF4-FFF2-40B4-BE49-F238E27FC236}">
                <a16:creationId xmlns:a16="http://schemas.microsoft.com/office/drawing/2014/main" xmlns="" id="{E0FE8F69-B3BA-4A13-8FCF-76F074F86AEA}"/>
              </a:ext>
            </a:extLst>
          </p:cNvPr>
          <p:cNvSpPr txBox="1"/>
          <p:nvPr/>
        </p:nvSpPr>
        <p:spPr>
          <a:xfrm flipH="1">
            <a:off x="1100494" y="4444702"/>
            <a:ext cx="1753046" cy="507383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id-ID"/>
            </a:defPPr>
            <a:lvl1pPr marL="0" algn="l" defTabSz="91433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67" algn="l" defTabSz="91433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32" algn="l" defTabSz="91433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498" algn="l" defTabSz="91433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664" algn="l" defTabSz="91433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830" algn="l" defTabSz="91433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994" algn="l" defTabSz="91433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160" algn="l" defTabSz="91433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327" algn="l" defTabSz="91433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332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d-ID" sz="1100" b="0" i="0" u="none" strike="noStrike" kern="1200" cap="none" spc="0" normalizeH="0" baseline="0" noProof="0" dirty="0">
                <a:ln>
                  <a:noFill/>
                </a:ln>
                <a:solidFill>
                  <a:srgbClr val="343941">
                    <a:lumMod val="60000"/>
                    <a:lumOff val="40000"/>
                  </a:srgbClr>
                </a:solidFill>
                <a:effectLst/>
                <a:uLnTx/>
                <a:uFillTx/>
                <a:latin typeface="Agency FB" panose="020B0503020202020204" pitchFamily="34" charset="0"/>
                <a:ea typeface="微软雅黑" panose="020B0503020204020204" pitchFamily="34" charset="-122"/>
                <a:cs typeface="+mn-ea"/>
                <a:sym typeface="Agency FB" panose="020B0503020202020204" pitchFamily="34" charset="0"/>
              </a:rPr>
              <a:t>Suitable for all categories business and personal ipsa quae ab illo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343941">
                    <a:lumMod val="60000"/>
                    <a:lumOff val="40000"/>
                  </a:srgbClr>
                </a:solidFill>
                <a:effectLst/>
                <a:uLnTx/>
                <a:uFillTx/>
                <a:latin typeface="Agency FB" panose="020B0503020202020204" pitchFamily="34" charset="0"/>
                <a:ea typeface="微软雅黑" panose="020B0503020204020204" pitchFamily="34" charset="-122"/>
                <a:cs typeface="+mn-ea"/>
                <a:sym typeface="Agency FB" panose="020B0503020202020204" pitchFamily="34" charset="0"/>
              </a:rPr>
              <a:t>.</a:t>
            </a:r>
            <a:endParaRPr kumimoji="0" lang="en-US" sz="1100" b="1" i="0" u="none" strike="noStrike" kern="1200" cap="none" spc="0" normalizeH="0" baseline="0" noProof="0" dirty="0">
              <a:ln>
                <a:noFill/>
              </a:ln>
              <a:solidFill>
                <a:srgbClr val="343941">
                  <a:lumMod val="60000"/>
                  <a:lumOff val="40000"/>
                </a:srgbClr>
              </a:solidFill>
              <a:effectLst/>
              <a:uLnTx/>
              <a:uFillTx/>
              <a:latin typeface="Agency FB" panose="020B0503020202020204" pitchFamily="34" charset="0"/>
              <a:ea typeface="微软雅黑" panose="020B0503020204020204" pitchFamily="34" charset="-122"/>
              <a:cs typeface="+mn-ea"/>
              <a:sym typeface="Agency FB" panose="020B0503020202020204" pitchFamily="34" charset="0"/>
            </a:endParaRPr>
          </a:p>
        </p:txBody>
      </p:sp>
      <p:cxnSp>
        <p:nvCxnSpPr>
          <p:cNvPr id="65" name="Straight Connector 33">
            <a:extLst>
              <a:ext uri="{FF2B5EF4-FFF2-40B4-BE49-F238E27FC236}">
                <a16:creationId xmlns:a16="http://schemas.microsoft.com/office/drawing/2014/main" xmlns="" id="{88612135-549E-4F93-A88A-D21FB5433251}"/>
              </a:ext>
            </a:extLst>
          </p:cNvPr>
          <p:cNvCxnSpPr/>
          <p:nvPr/>
        </p:nvCxnSpPr>
        <p:spPr>
          <a:xfrm flipH="1">
            <a:off x="1977017" y="2979433"/>
            <a:ext cx="774" cy="1177836"/>
          </a:xfrm>
          <a:prstGeom prst="line">
            <a:avLst/>
          </a:prstGeom>
          <a:ln w="19050">
            <a:solidFill>
              <a:schemeClr val="tx1">
                <a:lumMod val="20000"/>
                <a:lumOff val="80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Straight Connector 35">
            <a:extLst>
              <a:ext uri="{FF2B5EF4-FFF2-40B4-BE49-F238E27FC236}">
                <a16:creationId xmlns:a16="http://schemas.microsoft.com/office/drawing/2014/main" xmlns="" id="{D7FCA86E-A24E-40B1-8380-125348778ADA}"/>
              </a:ext>
            </a:extLst>
          </p:cNvPr>
          <p:cNvCxnSpPr/>
          <p:nvPr/>
        </p:nvCxnSpPr>
        <p:spPr>
          <a:xfrm>
            <a:off x="3990741" y="2979433"/>
            <a:ext cx="3383" cy="1177836"/>
          </a:xfrm>
          <a:prstGeom prst="line">
            <a:avLst/>
          </a:prstGeom>
          <a:ln w="19050">
            <a:solidFill>
              <a:schemeClr val="tx1">
                <a:lumMod val="20000"/>
                <a:lumOff val="80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TextBox 36">
            <a:extLst>
              <a:ext uri="{FF2B5EF4-FFF2-40B4-BE49-F238E27FC236}">
                <a16:creationId xmlns:a16="http://schemas.microsoft.com/office/drawing/2014/main" xmlns="" id="{038AF29B-4DD7-435D-862D-11287E3A436A}"/>
              </a:ext>
            </a:extLst>
          </p:cNvPr>
          <p:cNvSpPr txBox="1"/>
          <p:nvPr/>
        </p:nvSpPr>
        <p:spPr>
          <a:xfrm flipH="1">
            <a:off x="3117601" y="4218229"/>
            <a:ext cx="175304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d-ID" sz="1400" b="1" i="0" u="none" strike="noStrike" kern="1200" cap="none" spc="0" normalizeH="0" baseline="0" noProof="0" dirty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Agency FB" panose="020B0503020202020204" pitchFamily="34" charset="0"/>
                <a:ea typeface="微软雅黑" panose="020B0503020204020204" pitchFamily="34" charset="-122"/>
                <a:cs typeface="+mn-ea"/>
                <a:sym typeface="Agency FB" panose="020B0503020202020204" pitchFamily="34" charset="0"/>
              </a:rPr>
              <a:t>PRESENTATION</a:t>
            </a:r>
          </a:p>
        </p:txBody>
      </p:sp>
      <p:sp>
        <p:nvSpPr>
          <p:cNvPr id="68" name="TextBox 34">
            <a:extLst>
              <a:ext uri="{FF2B5EF4-FFF2-40B4-BE49-F238E27FC236}">
                <a16:creationId xmlns:a16="http://schemas.microsoft.com/office/drawing/2014/main" xmlns="" id="{BC2F6FE7-5240-4F14-B087-EA25184D6DAF}"/>
              </a:ext>
            </a:extLst>
          </p:cNvPr>
          <p:cNvSpPr txBox="1"/>
          <p:nvPr/>
        </p:nvSpPr>
        <p:spPr>
          <a:xfrm flipH="1">
            <a:off x="3117601" y="4444702"/>
            <a:ext cx="1753046" cy="507383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id-ID"/>
            </a:defPPr>
            <a:lvl1pPr marL="0" algn="l" defTabSz="91433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67" algn="l" defTabSz="91433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32" algn="l" defTabSz="91433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498" algn="l" defTabSz="91433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664" algn="l" defTabSz="91433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830" algn="l" defTabSz="91433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994" algn="l" defTabSz="91433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160" algn="l" defTabSz="91433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327" algn="l" defTabSz="91433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332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d-ID" sz="1100" b="0" i="0" u="none" strike="noStrike" kern="1200" cap="none" spc="0" normalizeH="0" baseline="0" noProof="0" dirty="0">
                <a:ln>
                  <a:noFill/>
                </a:ln>
                <a:solidFill>
                  <a:srgbClr val="343941">
                    <a:lumMod val="60000"/>
                    <a:lumOff val="40000"/>
                  </a:srgbClr>
                </a:solidFill>
                <a:effectLst/>
                <a:uLnTx/>
                <a:uFillTx/>
                <a:latin typeface="Agency FB" panose="020B0503020202020204" pitchFamily="34" charset="0"/>
                <a:ea typeface="微软雅黑" panose="020B0503020204020204" pitchFamily="34" charset="-122"/>
                <a:cs typeface="+mn-ea"/>
                <a:sym typeface="Agency FB" panose="020B0503020202020204" pitchFamily="34" charset="0"/>
              </a:rPr>
              <a:t>Suitable for all categories business and personal ipsa quae ab illo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343941">
                    <a:lumMod val="60000"/>
                    <a:lumOff val="40000"/>
                  </a:srgbClr>
                </a:solidFill>
                <a:effectLst/>
                <a:uLnTx/>
                <a:uFillTx/>
                <a:latin typeface="Agency FB" panose="020B0503020202020204" pitchFamily="34" charset="0"/>
                <a:ea typeface="微软雅黑" panose="020B0503020204020204" pitchFamily="34" charset="-122"/>
                <a:cs typeface="+mn-ea"/>
                <a:sym typeface="Agency FB" panose="020B0503020202020204" pitchFamily="34" charset="0"/>
              </a:rPr>
              <a:t>.</a:t>
            </a:r>
            <a:endParaRPr kumimoji="0" lang="en-US" sz="1100" b="1" i="0" u="none" strike="noStrike" kern="1200" cap="none" spc="0" normalizeH="0" baseline="0" noProof="0" dirty="0">
              <a:ln>
                <a:noFill/>
              </a:ln>
              <a:solidFill>
                <a:srgbClr val="343941">
                  <a:lumMod val="60000"/>
                  <a:lumOff val="40000"/>
                </a:srgbClr>
              </a:solidFill>
              <a:effectLst/>
              <a:uLnTx/>
              <a:uFillTx/>
              <a:latin typeface="Agency FB" panose="020B0503020202020204" pitchFamily="34" charset="0"/>
              <a:ea typeface="微软雅黑" panose="020B0503020204020204" pitchFamily="34" charset="-122"/>
              <a:cs typeface="+mn-ea"/>
              <a:sym typeface="Agency FB" panose="020B0503020202020204" pitchFamily="34" charset="0"/>
            </a:endParaRPr>
          </a:p>
        </p:txBody>
      </p:sp>
      <p:sp>
        <p:nvSpPr>
          <p:cNvPr id="69" name="TextBox 38">
            <a:extLst>
              <a:ext uri="{FF2B5EF4-FFF2-40B4-BE49-F238E27FC236}">
                <a16:creationId xmlns:a16="http://schemas.microsoft.com/office/drawing/2014/main" xmlns="" id="{635B0E1B-F815-476C-A89B-AE7F3768656C}"/>
              </a:ext>
            </a:extLst>
          </p:cNvPr>
          <p:cNvSpPr txBox="1"/>
          <p:nvPr/>
        </p:nvSpPr>
        <p:spPr>
          <a:xfrm flipH="1">
            <a:off x="7285667" y="4218229"/>
            <a:ext cx="175304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d-ID" sz="1400" b="1" i="0" u="none" strike="noStrike" kern="1200" cap="none" spc="0" normalizeH="0" baseline="0" noProof="0" dirty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Agency FB" panose="020B0503020202020204" pitchFamily="34" charset="0"/>
                <a:ea typeface="微软雅黑" panose="020B0503020204020204" pitchFamily="34" charset="-122"/>
                <a:cs typeface="+mn-ea"/>
                <a:sym typeface="Agency FB" panose="020B0503020202020204" pitchFamily="34" charset="0"/>
              </a:rPr>
              <a:t>PRESENTATION</a:t>
            </a:r>
          </a:p>
        </p:txBody>
      </p:sp>
      <p:sp>
        <p:nvSpPr>
          <p:cNvPr id="70" name="TextBox 34">
            <a:extLst>
              <a:ext uri="{FF2B5EF4-FFF2-40B4-BE49-F238E27FC236}">
                <a16:creationId xmlns:a16="http://schemas.microsoft.com/office/drawing/2014/main" xmlns="" id="{9C2FE59F-61D5-4F30-8C03-4721BA52FC7F}"/>
              </a:ext>
            </a:extLst>
          </p:cNvPr>
          <p:cNvSpPr txBox="1"/>
          <p:nvPr/>
        </p:nvSpPr>
        <p:spPr>
          <a:xfrm flipH="1">
            <a:off x="7285667" y="4444702"/>
            <a:ext cx="1753046" cy="507383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id-ID"/>
            </a:defPPr>
            <a:lvl1pPr marL="0" algn="l" defTabSz="91433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67" algn="l" defTabSz="91433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32" algn="l" defTabSz="91433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498" algn="l" defTabSz="91433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664" algn="l" defTabSz="91433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830" algn="l" defTabSz="91433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994" algn="l" defTabSz="91433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160" algn="l" defTabSz="91433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327" algn="l" defTabSz="91433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332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d-ID" sz="1100" b="0" i="0" u="none" strike="noStrike" kern="1200" cap="none" spc="0" normalizeH="0" baseline="0" noProof="0" dirty="0">
                <a:ln>
                  <a:noFill/>
                </a:ln>
                <a:solidFill>
                  <a:srgbClr val="343941">
                    <a:lumMod val="60000"/>
                    <a:lumOff val="40000"/>
                  </a:srgbClr>
                </a:solidFill>
                <a:effectLst/>
                <a:uLnTx/>
                <a:uFillTx/>
                <a:latin typeface="Agency FB" panose="020B0503020202020204" pitchFamily="34" charset="0"/>
                <a:ea typeface="微软雅黑" panose="020B0503020204020204" pitchFamily="34" charset="-122"/>
                <a:cs typeface="+mn-ea"/>
                <a:sym typeface="Agency FB" panose="020B0503020202020204" pitchFamily="34" charset="0"/>
              </a:rPr>
              <a:t>Suitable for all categories business and personal ipsa quae ab illo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343941">
                    <a:lumMod val="60000"/>
                    <a:lumOff val="40000"/>
                  </a:srgbClr>
                </a:solidFill>
                <a:effectLst/>
                <a:uLnTx/>
                <a:uFillTx/>
                <a:latin typeface="Agency FB" panose="020B0503020202020204" pitchFamily="34" charset="0"/>
                <a:ea typeface="微软雅黑" panose="020B0503020204020204" pitchFamily="34" charset="-122"/>
                <a:cs typeface="+mn-ea"/>
                <a:sym typeface="Agency FB" panose="020B0503020202020204" pitchFamily="34" charset="0"/>
              </a:rPr>
              <a:t>.</a:t>
            </a:r>
            <a:endParaRPr kumimoji="0" lang="en-US" sz="1100" b="1" i="0" u="none" strike="noStrike" kern="1200" cap="none" spc="0" normalizeH="0" baseline="0" noProof="0" dirty="0">
              <a:ln>
                <a:noFill/>
              </a:ln>
              <a:solidFill>
                <a:srgbClr val="343941">
                  <a:lumMod val="60000"/>
                  <a:lumOff val="40000"/>
                </a:srgbClr>
              </a:solidFill>
              <a:effectLst/>
              <a:uLnTx/>
              <a:uFillTx/>
              <a:latin typeface="Agency FB" panose="020B0503020202020204" pitchFamily="34" charset="0"/>
              <a:ea typeface="微软雅黑" panose="020B0503020204020204" pitchFamily="34" charset="-122"/>
              <a:cs typeface="+mn-ea"/>
              <a:sym typeface="Agency FB" panose="020B0503020202020204" pitchFamily="34" charset="0"/>
            </a:endParaRPr>
          </a:p>
        </p:txBody>
      </p:sp>
      <p:sp>
        <p:nvSpPr>
          <p:cNvPr id="71" name="TextBox 40">
            <a:extLst>
              <a:ext uri="{FF2B5EF4-FFF2-40B4-BE49-F238E27FC236}">
                <a16:creationId xmlns:a16="http://schemas.microsoft.com/office/drawing/2014/main" xmlns="" id="{7F454699-75B2-4E74-93BA-ECE29F5ED524}"/>
              </a:ext>
            </a:extLst>
          </p:cNvPr>
          <p:cNvSpPr txBox="1"/>
          <p:nvPr/>
        </p:nvSpPr>
        <p:spPr>
          <a:xfrm flipH="1">
            <a:off x="9310725" y="4218229"/>
            <a:ext cx="175304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d-ID" sz="1400" b="1" i="0" u="none" strike="noStrike" kern="1200" cap="none" spc="0" normalizeH="0" baseline="0" noProof="0" dirty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Agency FB" panose="020B0503020202020204" pitchFamily="34" charset="0"/>
                <a:ea typeface="微软雅黑" panose="020B0503020204020204" pitchFamily="34" charset="-122"/>
                <a:cs typeface="+mn-ea"/>
                <a:sym typeface="Agency FB" panose="020B0503020202020204" pitchFamily="34" charset="0"/>
              </a:rPr>
              <a:t>PRESENTATION</a:t>
            </a:r>
          </a:p>
        </p:txBody>
      </p:sp>
      <p:sp>
        <p:nvSpPr>
          <p:cNvPr id="72" name="TextBox 34">
            <a:extLst>
              <a:ext uri="{FF2B5EF4-FFF2-40B4-BE49-F238E27FC236}">
                <a16:creationId xmlns:a16="http://schemas.microsoft.com/office/drawing/2014/main" xmlns="" id="{F8E70A9C-DE4B-4172-A918-75393B6D0557}"/>
              </a:ext>
            </a:extLst>
          </p:cNvPr>
          <p:cNvSpPr txBox="1"/>
          <p:nvPr/>
        </p:nvSpPr>
        <p:spPr>
          <a:xfrm flipH="1">
            <a:off x="9310725" y="4444702"/>
            <a:ext cx="1753046" cy="507383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id-ID"/>
            </a:defPPr>
            <a:lvl1pPr marL="0" algn="l" defTabSz="91433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67" algn="l" defTabSz="91433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32" algn="l" defTabSz="91433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498" algn="l" defTabSz="91433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664" algn="l" defTabSz="91433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830" algn="l" defTabSz="91433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994" algn="l" defTabSz="91433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160" algn="l" defTabSz="91433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327" algn="l" defTabSz="91433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332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d-ID" sz="1100" b="0" i="0" u="none" strike="noStrike" kern="1200" cap="none" spc="0" normalizeH="0" baseline="0" noProof="0" dirty="0">
                <a:ln>
                  <a:noFill/>
                </a:ln>
                <a:solidFill>
                  <a:srgbClr val="343941">
                    <a:lumMod val="60000"/>
                    <a:lumOff val="40000"/>
                  </a:srgbClr>
                </a:solidFill>
                <a:effectLst/>
                <a:uLnTx/>
                <a:uFillTx/>
                <a:latin typeface="Agency FB" panose="020B0503020202020204" pitchFamily="34" charset="0"/>
                <a:ea typeface="微软雅黑" panose="020B0503020204020204" pitchFamily="34" charset="-122"/>
                <a:cs typeface="+mn-ea"/>
                <a:sym typeface="Agency FB" panose="020B0503020202020204" pitchFamily="34" charset="0"/>
              </a:rPr>
              <a:t>Suitable for all categories business and personal ipsa quae ab illo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343941">
                    <a:lumMod val="60000"/>
                    <a:lumOff val="40000"/>
                  </a:srgbClr>
                </a:solidFill>
                <a:effectLst/>
                <a:uLnTx/>
                <a:uFillTx/>
                <a:latin typeface="Agency FB" panose="020B0503020202020204" pitchFamily="34" charset="0"/>
                <a:ea typeface="微软雅黑" panose="020B0503020204020204" pitchFamily="34" charset="-122"/>
                <a:cs typeface="+mn-ea"/>
                <a:sym typeface="Agency FB" panose="020B0503020202020204" pitchFamily="34" charset="0"/>
              </a:rPr>
              <a:t>.</a:t>
            </a:r>
            <a:endParaRPr kumimoji="0" lang="en-US" sz="1100" b="1" i="0" u="none" strike="noStrike" kern="1200" cap="none" spc="0" normalizeH="0" baseline="0" noProof="0" dirty="0">
              <a:ln>
                <a:noFill/>
              </a:ln>
              <a:solidFill>
                <a:srgbClr val="343941">
                  <a:lumMod val="60000"/>
                  <a:lumOff val="40000"/>
                </a:srgbClr>
              </a:solidFill>
              <a:effectLst/>
              <a:uLnTx/>
              <a:uFillTx/>
              <a:latin typeface="Agency FB" panose="020B0503020202020204" pitchFamily="34" charset="0"/>
              <a:ea typeface="微软雅黑" panose="020B0503020204020204" pitchFamily="34" charset="-122"/>
              <a:cs typeface="+mn-ea"/>
              <a:sym typeface="Agency FB" panose="020B0503020202020204" pitchFamily="34" charset="0"/>
            </a:endParaRPr>
          </a:p>
        </p:txBody>
      </p:sp>
      <p:cxnSp>
        <p:nvCxnSpPr>
          <p:cNvPr id="73" name="Straight Connector 44">
            <a:extLst>
              <a:ext uri="{FF2B5EF4-FFF2-40B4-BE49-F238E27FC236}">
                <a16:creationId xmlns:a16="http://schemas.microsoft.com/office/drawing/2014/main" xmlns="" id="{AE13CBA1-9CCE-410A-A1BF-7CC09B97BCF9}"/>
              </a:ext>
            </a:extLst>
          </p:cNvPr>
          <p:cNvCxnSpPr/>
          <p:nvPr/>
        </p:nvCxnSpPr>
        <p:spPr>
          <a:xfrm>
            <a:off x="6096000" y="3581050"/>
            <a:ext cx="0" cy="550871"/>
          </a:xfrm>
          <a:prstGeom prst="line">
            <a:avLst/>
          </a:prstGeom>
          <a:ln w="19050">
            <a:solidFill>
              <a:schemeClr val="tx1">
                <a:lumMod val="20000"/>
                <a:lumOff val="80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Straight Connector 54">
            <a:extLst>
              <a:ext uri="{FF2B5EF4-FFF2-40B4-BE49-F238E27FC236}">
                <a16:creationId xmlns:a16="http://schemas.microsoft.com/office/drawing/2014/main" xmlns="" id="{ECB59C51-5533-4694-835B-59D0269280C6}"/>
              </a:ext>
            </a:extLst>
          </p:cNvPr>
          <p:cNvCxnSpPr/>
          <p:nvPr/>
        </p:nvCxnSpPr>
        <p:spPr>
          <a:xfrm flipH="1">
            <a:off x="8162177" y="2979433"/>
            <a:ext cx="774" cy="1177836"/>
          </a:xfrm>
          <a:prstGeom prst="line">
            <a:avLst/>
          </a:prstGeom>
          <a:ln w="19050">
            <a:solidFill>
              <a:schemeClr val="tx1">
                <a:lumMod val="20000"/>
                <a:lumOff val="80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Straight Connector 55">
            <a:extLst>
              <a:ext uri="{FF2B5EF4-FFF2-40B4-BE49-F238E27FC236}">
                <a16:creationId xmlns:a16="http://schemas.microsoft.com/office/drawing/2014/main" xmlns="" id="{4D386EF9-A8A6-4CF1-BBE9-E913163628C0}"/>
              </a:ext>
            </a:extLst>
          </p:cNvPr>
          <p:cNvCxnSpPr/>
          <p:nvPr/>
        </p:nvCxnSpPr>
        <p:spPr>
          <a:xfrm>
            <a:off x="10175901" y="2979433"/>
            <a:ext cx="3383" cy="1177836"/>
          </a:xfrm>
          <a:prstGeom prst="line">
            <a:avLst/>
          </a:prstGeom>
          <a:ln w="19050">
            <a:solidFill>
              <a:schemeClr val="tx1">
                <a:lumMod val="20000"/>
                <a:lumOff val="80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6" name="TextBox 57">
            <a:extLst>
              <a:ext uri="{FF2B5EF4-FFF2-40B4-BE49-F238E27FC236}">
                <a16:creationId xmlns:a16="http://schemas.microsoft.com/office/drawing/2014/main" xmlns="" id="{BE805092-3936-4438-8784-860C56BE71F8}"/>
              </a:ext>
            </a:extLst>
          </p:cNvPr>
          <p:cNvSpPr txBox="1"/>
          <p:nvPr/>
        </p:nvSpPr>
        <p:spPr>
          <a:xfrm flipH="1">
            <a:off x="5219477" y="4218229"/>
            <a:ext cx="175304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d-ID" sz="1400" b="1" i="0" u="none" strike="noStrike" kern="1200" cap="none" spc="0" normalizeH="0" baseline="0" noProof="0" dirty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Agency FB" panose="020B0503020202020204" pitchFamily="34" charset="0"/>
                <a:ea typeface="微软雅黑" panose="020B0503020204020204" pitchFamily="34" charset="-122"/>
                <a:cs typeface="+mn-ea"/>
                <a:sym typeface="Agency FB" panose="020B0503020202020204" pitchFamily="34" charset="0"/>
              </a:rPr>
              <a:t>PRESENTATION</a:t>
            </a:r>
          </a:p>
        </p:txBody>
      </p:sp>
      <p:sp>
        <p:nvSpPr>
          <p:cNvPr id="77" name="TextBox 34">
            <a:extLst>
              <a:ext uri="{FF2B5EF4-FFF2-40B4-BE49-F238E27FC236}">
                <a16:creationId xmlns:a16="http://schemas.microsoft.com/office/drawing/2014/main" xmlns="" id="{5196BF6D-0A8C-4389-8269-699797897540}"/>
              </a:ext>
            </a:extLst>
          </p:cNvPr>
          <p:cNvSpPr txBox="1"/>
          <p:nvPr/>
        </p:nvSpPr>
        <p:spPr>
          <a:xfrm flipH="1">
            <a:off x="5219477" y="4444702"/>
            <a:ext cx="1753046" cy="507383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id-ID"/>
            </a:defPPr>
            <a:lvl1pPr marL="0" algn="l" defTabSz="91433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67" algn="l" defTabSz="91433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32" algn="l" defTabSz="91433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498" algn="l" defTabSz="91433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664" algn="l" defTabSz="91433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830" algn="l" defTabSz="91433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994" algn="l" defTabSz="91433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160" algn="l" defTabSz="91433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327" algn="l" defTabSz="91433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332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d-ID" sz="1100" b="0" i="0" u="none" strike="noStrike" kern="1200" cap="none" spc="0" normalizeH="0" baseline="0" noProof="0" dirty="0">
                <a:ln>
                  <a:noFill/>
                </a:ln>
                <a:solidFill>
                  <a:srgbClr val="343941">
                    <a:lumMod val="60000"/>
                    <a:lumOff val="40000"/>
                  </a:srgbClr>
                </a:solidFill>
                <a:effectLst/>
                <a:uLnTx/>
                <a:uFillTx/>
                <a:latin typeface="Agency FB" panose="020B0503020202020204" pitchFamily="34" charset="0"/>
                <a:ea typeface="微软雅黑" panose="020B0503020204020204" pitchFamily="34" charset="-122"/>
                <a:cs typeface="+mn-ea"/>
                <a:sym typeface="Agency FB" panose="020B0503020202020204" pitchFamily="34" charset="0"/>
              </a:rPr>
              <a:t>Suitable for all categories business and personal ipsa quae ab illo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343941">
                    <a:lumMod val="60000"/>
                    <a:lumOff val="40000"/>
                  </a:srgbClr>
                </a:solidFill>
                <a:effectLst/>
                <a:uLnTx/>
                <a:uFillTx/>
                <a:latin typeface="Agency FB" panose="020B0503020202020204" pitchFamily="34" charset="0"/>
                <a:ea typeface="微软雅黑" panose="020B0503020204020204" pitchFamily="34" charset="-122"/>
                <a:cs typeface="+mn-ea"/>
                <a:sym typeface="Agency FB" panose="020B0503020202020204" pitchFamily="34" charset="0"/>
              </a:rPr>
              <a:t>.</a:t>
            </a:r>
            <a:endParaRPr kumimoji="0" lang="en-US" sz="1100" b="1" i="0" u="none" strike="noStrike" kern="1200" cap="none" spc="0" normalizeH="0" baseline="0" noProof="0" dirty="0">
              <a:ln>
                <a:noFill/>
              </a:ln>
              <a:solidFill>
                <a:srgbClr val="343941">
                  <a:lumMod val="60000"/>
                  <a:lumOff val="40000"/>
                </a:srgbClr>
              </a:solidFill>
              <a:effectLst/>
              <a:uLnTx/>
              <a:uFillTx/>
              <a:latin typeface="Agency FB" panose="020B0503020202020204" pitchFamily="34" charset="0"/>
              <a:ea typeface="微软雅黑" panose="020B0503020204020204" pitchFamily="34" charset="-122"/>
              <a:cs typeface="+mn-ea"/>
              <a:sym typeface="Agency FB" panose="020B0503020202020204" pitchFamily="34" charset="0"/>
            </a:endParaRPr>
          </a:p>
        </p:txBody>
      </p:sp>
      <p:sp>
        <p:nvSpPr>
          <p:cNvPr id="78" name="任意多边形: 形状 77">
            <a:extLst>
              <a:ext uri="{FF2B5EF4-FFF2-40B4-BE49-F238E27FC236}">
                <a16:creationId xmlns:a16="http://schemas.microsoft.com/office/drawing/2014/main" xmlns="" id="{425EC7DD-8187-41ED-A687-7A997C4C3E4E}"/>
              </a:ext>
            </a:extLst>
          </p:cNvPr>
          <p:cNvSpPr/>
          <p:nvPr/>
        </p:nvSpPr>
        <p:spPr>
          <a:xfrm>
            <a:off x="5774564" y="2084461"/>
            <a:ext cx="638175" cy="547116"/>
          </a:xfrm>
          <a:custGeom>
            <a:avLst/>
            <a:gdLst/>
            <a:ahLst/>
            <a:cxnLst/>
            <a:rect l="l" t="t" r="r" b="b"/>
            <a:pathLst>
              <a:path w="638175" h="547116">
                <a:moveTo>
                  <a:pt x="319088" y="0"/>
                </a:moveTo>
                <a:cubicBezTo>
                  <a:pt x="377017" y="0"/>
                  <a:pt x="430436" y="10149"/>
                  <a:pt x="479344" y="30448"/>
                </a:cubicBezTo>
                <a:cubicBezTo>
                  <a:pt x="528251" y="50748"/>
                  <a:pt x="566950" y="78407"/>
                  <a:pt x="595440" y="113425"/>
                </a:cubicBezTo>
                <a:cubicBezTo>
                  <a:pt x="623930" y="148444"/>
                  <a:pt x="638175" y="186609"/>
                  <a:pt x="638175" y="227920"/>
                </a:cubicBezTo>
                <a:cubicBezTo>
                  <a:pt x="638175" y="269230"/>
                  <a:pt x="623930" y="307395"/>
                  <a:pt x="595440" y="342414"/>
                </a:cubicBezTo>
                <a:cubicBezTo>
                  <a:pt x="566950" y="377432"/>
                  <a:pt x="528251" y="405091"/>
                  <a:pt x="479344" y="425391"/>
                </a:cubicBezTo>
                <a:cubicBezTo>
                  <a:pt x="430436" y="445690"/>
                  <a:pt x="377017" y="455839"/>
                  <a:pt x="319088" y="455839"/>
                </a:cubicBezTo>
                <a:cubicBezTo>
                  <a:pt x="302469" y="455839"/>
                  <a:pt x="285256" y="454889"/>
                  <a:pt x="267450" y="452990"/>
                </a:cubicBezTo>
                <a:cubicBezTo>
                  <a:pt x="220441" y="494538"/>
                  <a:pt x="165835" y="523265"/>
                  <a:pt x="103632" y="539172"/>
                </a:cubicBezTo>
                <a:cubicBezTo>
                  <a:pt x="91999" y="542496"/>
                  <a:pt x="78466" y="545108"/>
                  <a:pt x="63034" y="547007"/>
                </a:cubicBezTo>
                <a:cubicBezTo>
                  <a:pt x="58998" y="547482"/>
                  <a:pt x="55378" y="546413"/>
                  <a:pt x="52172" y="543802"/>
                </a:cubicBezTo>
                <a:cubicBezTo>
                  <a:pt x="48967" y="541190"/>
                  <a:pt x="46890" y="537748"/>
                  <a:pt x="45940" y="533474"/>
                </a:cubicBezTo>
                <a:lnTo>
                  <a:pt x="45940" y="533118"/>
                </a:lnTo>
                <a:cubicBezTo>
                  <a:pt x="45228" y="532168"/>
                  <a:pt x="45169" y="530744"/>
                  <a:pt x="45762" y="528845"/>
                </a:cubicBezTo>
                <a:cubicBezTo>
                  <a:pt x="46356" y="526945"/>
                  <a:pt x="46593" y="525758"/>
                  <a:pt x="46474" y="525283"/>
                </a:cubicBezTo>
                <a:cubicBezTo>
                  <a:pt x="46356" y="524809"/>
                  <a:pt x="46890" y="523681"/>
                  <a:pt x="48077" y="521900"/>
                </a:cubicBezTo>
                <a:cubicBezTo>
                  <a:pt x="49264" y="520120"/>
                  <a:pt x="49976" y="519051"/>
                  <a:pt x="50214" y="518695"/>
                </a:cubicBezTo>
                <a:cubicBezTo>
                  <a:pt x="50451" y="518339"/>
                  <a:pt x="51282" y="517330"/>
                  <a:pt x="52707" y="515668"/>
                </a:cubicBezTo>
                <a:cubicBezTo>
                  <a:pt x="54131" y="514006"/>
                  <a:pt x="55081" y="512938"/>
                  <a:pt x="55556" y="512463"/>
                </a:cubicBezTo>
                <a:cubicBezTo>
                  <a:pt x="57218" y="510564"/>
                  <a:pt x="60898" y="506468"/>
                  <a:pt x="66596" y="500177"/>
                </a:cubicBezTo>
                <a:cubicBezTo>
                  <a:pt x="72293" y="493885"/>
                  <a:pt x="76389" y="489374"/>
                  <a:pt x="78882" y="486644"/>
                </a:cubicBezTo>
                <a:cubicBezTo>
                  <a:pt x="81375" y="483914"/>
                  <a:pt x="85055" y="479225"/>
                  <a:pt x="89922" y="472577"/>
                </a:cubicBezTo>
                <a:cubicBezTo>
                  <a:pt x="94789" y="465929"/>
                  <a:pt x="98647" y="459875"/>
                  <a:pt x="101496" y="454415"/>
                </a:cubicBezTo>
                <a:cubicBezTo>
                  <a:pt x="104345" y="448954"/>
                  <a:pt x="107550" y="441950"/>
                  <a:pt x="111111" y="433403"/>
                </a:cubicBezTo>
                <a:cubicBezTo>
                  <a:pt x="114672" y="424856"/>
                  <a:pt x="117759" y="415835"/>
                  <a:pt x="120370" y="406338"/>
                </a:cubicBezTo>
                <a:cubicBezTo>
                  <a:pt x="83096" y="385208"/>
                  <a:pt x="53716" y="359092"/>
                  <a:pt x="32230" y="327990"/>
                </a:cubicBezTo>
                <a:cubicBezTo>
                  <a:pt x="10743" y="296889"/>
                  <a:pt x="0" y="263532"/>
                  <a:pt x="0" y="227920"/>
                </a:cubicBezTo>
                <a:cubicBezTo>
                  <a:pt x="0" y="197055"/>
                  <a:pt x="8429" y="167556"/>
                  <a:pt x="25285" y="139423"/>
                </a:cubicBezTo>
                <a:cubicBezTo>
                  <a:pt x="42142" y="111289"/>
                  <a:pt x="64815" y="87013"/>
                  <a:pt x="93305" y="66595"/>
                </a:cubicBezTo>
                <a:cubicBezTo>
                  <a:pt x="121795" y="46177"/>
                  <a:pt x="155745" y="29974"/>
                  <a:pt x="195156" y="17984"/>
                </a:cubicBezTo>
                <a:cubicBezTo>
                  <a:pt x="234568" y="5995"/>
                  <a:pt x="275878" y="0"/>
                  <a:pt x="319088" y="0"/>
                </a:cubicBezTo>
                <a:close/>
              </a:path>
            </a:pathLst>
          </a:custGeom>
          <a:solidFill>
            <a:schemeClr val="accent1"/>
          </a:solidFill>
          <a:ln w="0"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5000" b="0" i="0" u="none" strike="noStrike" kern="1200" cap="none" spc="0" normalizeH="0" baseline="0" noProof="0" dirty="0">
              <a:ln w="0"/>
              <a:solidFill>
                <a:srgbClr val="7154F9"/>
              </a:solidFill>
              <a:effectLst/>
              <a:uLnTx/>
              <a:uFillTx/>
              <a:latin typeface="Agency FB" panose="020B0503020202020204" pitchFamily="34" charset="0"/>
              <a:ea typeface="微软雅黑" panose="020B0503020204020204" pitchFamily="34" charset="-122"/>
              <a:cs typeface="+mn-ea"/>
              <a:sym typeface="Agency FB" panose="020B05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163225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extLst>
              <a:ext uri="{FF2B5EF4-FFF2-40B4-BE49-F238E27FC236}">
                <a16:creationId xmlns:a16="http://schemas.microsoft.com/office/drawing/2014/main" xmlns="" id="{5330880E-4E15-4FCE-8993-AF2E9CC7480E}"/>
              </a:ext>
            </a:extLst>
          </p:cNvPr>
          <p:cNvSpPr/>
          <p:nvPr/>
        </p:nvSpPr>
        <p:spPr>
          <a:xfrm>
            <a:off x="748788" y="189407"/>
            <a:ext cx="418576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spc="600" dirty="0">
                <a:solidFill>
                  <a:srgbClr val="845A2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点击此处添加详细标题内容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6F3A2D06-6032-4A12-A876-1B81976F3362}"/>
              </a:ext>
            </a:extLst>
          </p:cNvPr>
          <p:cNvGrpSpPr/>
          <p:nvPr/>
        </p:nvGrpSpPr>
        <p:grpSpPr>
          <a:xfrm>
            <a:off x="1888689" y="933128"/>
            <a:ext cx="8414623" cy="4735698"/>
            <a:chOff x="1888689" y="1369546"/>
            <a:chExt cx="8414623" cy="4735698"/>
          </a:xfrm>
        </p:grpSpPr>
        <p:grpSp>
          <p:nvGrpSpPr>
            <p:cNvPr id="44" name="Group 2">
              <a:extLst>
                <a:ext uri="{FF2B5EF4-FFF2-40B4-BE49-F238E27FC236}">
                  <a16:creationId xmlns:a16="http://schemas.microsoft.com/office/drawing/2014/main" xmlns="" id="{84A091BF-3C57-4307-8095-FA501ECEABA8}"/>
                </a:ext>
              </a:extLst>
            </p:cNvPr>
            <p:cNvGrpSpPr/>
            <p:nvPr/>
          </p:nvGrpSpPr>
          <p:grpSpPr>
            <a:xfrm>
              <a:off x="1888689" y="1369546"/>
              <a:ext cx="2155788" cy="4735698"/>
              <a:chOff x="1578801" y="-182149"/>
              <a:chExt cx="3273668" cy="7191387"/>
            </a:xfrm>
          </p:grpSpPr>
          <p:grpSp>
            <p:nvGrpSpPr>
              <p:cNvPr id="45" name="Group 22">
                <a:extLst>
                  <a:ext uri="{FF2B5EF4-FFF2-40B4-BE49-F238E27FC236}">
                    <a16:creationId xmlns:a16="http://schemas.microsoft.com/office/drawing/2014/main" xmlns="" id="{D12F6099-AD77-4885-B1A4-C98FE4459BB0}"/>
                  </a:ext>
                </a:extLst>
              </p:cNvPr>
              <p:cNvGrpSpPr/>
              <p:nvPr/>
            </p:nvGrpSpPr>
            <p:grpSpPr>
              <a:xfrm>
                <a:off x="2525798" y="4203236"/>
                <a:ext cx="1720639" cy="2806002"/>
                <a:chOff x="5944369" y="4003445"/>
                <a:chExt cx="1085807" cy="1770724"/>
              </a:xfrm>
            </p:grpSpPr>
            <p:sp>
              <p:nvSpPr>
                <p:cNvPr id="64" name="Freeform 203">
                  <a:extLst>
                    <a:ext uri="{FF2B5EF4-FFF2-40B4-BE49-F238E27FC236}">
                      <a16:creationId xmlns:a16="http://schemas.microsoft.com/office/drawing/2014/main" xmlns="" id="{6946A822-0F37-422F-AA2B-E56E1BCCDC4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619670" y="4564100"/>
                  <a:ext cx="410506" cy="238168"/>
                </a:xfrm>
                <a:custGeom>
                  <a:avLst/>
                  <a:gdLst>
                    <a:gd name="T0" fmla="*/ 354 w 555"/>
                    <a:gd name="T1" fmla="*/ 322 h 322"/>
                    <a:gd name="T2" fmla="*/ 0 w 555"/>
                    <a:gd name="T3" fmla="*/ 116 h 322"/>
                    <a:gd name="T4" fmla="*/ 200 w 555"/>
                    <a:gd name="T5" fmla="*/ 0 h 322"/>
                    <a:gd name="T6" fmla="*/ 555 w 555"/>
                    <a:gd name="T7" fmla="*/ 206 h 322"/>
                    <a:gd name="T8" fmla="*/ 354 w 555"/>
                    <a:gd name="T9" fmla="*/ 322 h 3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55" h="322">
                      <a:moveTo>
                        <a:pt x="354" y="322"/>
                      </a:moveTo>
                      <a:lnTo>
                        <a:pt x="0" y="116"/>
                      </a:lnTo>
                      <a:lnTo>
                        <a:pt x="200" y="0"/>
                      </a:lnTo>
                      <a:lnTo>
                        <a:pt x="555" y="206"/>
                      </a:lnTo>
                      <a:lnTo>
                        <a:pt x="354" y="322"/>
                      </a:lnTo>
                      <a:close/>
                    </a:path>
                  </a:pathLst>
                </a:custGeom>
                <a:solidFill>
                  <a:schemeClr val="accent4">
                    <a:lumMod val="60000"/>
                    <a:lumOff val="4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7D7D7D"/>
                    </a:solidFill>
                    <a:effectLst/>
                    <a:uLnTx/>
                    <a:uFillTx/>
                    <a:latin typeface="Agency FB" panose="020B0503020202020204" pitchFamily="34" charset="0"/>
                    <a:ea typeface="微软雅黑" panose="020B0503020204020204" pitchFamily="34" charset="-122"/>
                    <a:cs typeface="+mn-ea"/>
                    <a:sym typeface="Agency FB" panose="020B0503020202020204" pitchFamily="34" charset="0"/>
                  </a:endParaRPr>
                </a:p>
              </p:txBody>
            </p:sp>
            <p:sp>
              <p:nvSpPr>
                <p:cNvPr id="79" name="Freeform 204">
                  <a:extLst>
                    <a:ext uri="{FF2B5EF4-FFF2-40B4-BE49-F238E27FC236}">
                      <a16:creationId xmlns:a16="http://schemas.microsoft.com/office/drawing/2014/main" xmlns="" id="{523D5ED9-D1EF-45E1-9CD6-9C2AFB55F4B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944369" y="5040435"/>
                  <a:ext cx="675301" cy="733734"/>
                </a:xfrm>
                <a:custGeom>
                  <a:avLst/>
                  <a:gdLst>
                    <a:gd name="T0" fmla="*/ 913 w 913"/>
                    <a:gd name="T1" fmla="*/ 992 h 992"/>
                    <a:gd name="T2" fmla="*/ 560 w 913"/>
                    <a:gd name="T3" fmla="*/ 786 h 992"/>
                    <a:gd name="T4" fmla="*/ 0 w 913"/>
                    <a:gd name="T5" fmla="*/ 0 h 992"/>
                    <a:gd name="T6" fmla="*/ 353 w 913"/>
                    <a:gd name="T7" fmla="*/ 204 h 992"/>
                    <a:gd name="T8" fmla="*/ 913 w 913"/>
                    <a:gd name="T9" fmla="*/ 992 h 9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13" h="992">
                      <a:moveTo>
                        <a:pt x="913" y="992"/>
                      </a:moveTo>
                      <a:lnTo>
                        <a:pt x="560" y="786"/>
                      </a:lnTo>
                      <a:lnTo>
                        <a:pt x="0" y="0"/>
                      </a:lnTo>
                      <a:lnTo>
                        <a:pt x="353" y="204"/>
                      </a:lnTo>
                      <a:lnTo>
                        <a:pt x="913" y="992"/>
                      </a:ln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7D7D7D"/>
                    </a:solidFill>
                    <a:effectLst/>
                    <a:uLnTx/>
                    <a:uFillTx/>
                    <a:latin typeface="Agency FB" panose="020B0503020202020204" pitchFamily="34" charset="0"/>
                    <a:ea typeface="微软雅黑" panose="020B0503020204020204" pitchFamily="34" charset="-122"/>
                    <a:cs typeface="+mn-ea"/>
                    <a:sym typeface="Agency FB" panose="020B0503020202020204" pitchFamily="34" charset="0"/>
                  </a:endParaRPr>
                </a:p>
              </p:txBody>
            </p:sp>
            <p:sp>
              <p:nvSpPr>
                <p:cNvPr id="80" name="Freeform 205">
                  <a:extLst>
                    <a:ext uri="{FF2B5EF4-FFF2-40B4-BE49-F238E27FC236}">
                      <a16:creationId xmlns:a16="http://schemas.microsoft.com/office/drawing/2014/main" xmlns="" id="{CE9E2A12-EB9E-494E-B63E-0989645E3D6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944369" y="4954636"/>
                  <a:ext cx="409766" cy="236688"/>
                </a:xfrm>
                <a:custGeom>
                  <a:avLst/>
                  <a:gdLst>
                    <a:gd name="T0" fmla="*/ 353 w 554"/>
                    <a:gd name="T1" fmla="*/ 320 h 320"/>
                    <a:gd name="T2" fmla="*/ 0 w 554"/>
                    <a:gd name="T3" fmla="*/ 116 h 320"/>
                    <a:gd name="T4" fmla="*/ 201 w 554"/>
                    <a:gd name="T5" fmla="*/ 0 h 320"/>
                    <a:gd name="T6" fmla="*/ 554 w 554"/>
                    <a:gd name="T7" fmla="*/ 206 h 320"/>
                    <a:gd name="T8" fmla="*/ 353 w 554"/>
                    <a:gd name="T9" fmla="*/ 320 h 3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54" h="320">
                      <a:moveTo>
                        <a:pt x="353" y="320"/>
                      </a:moveTo>
                      <a:lnTo>
                        <a:pt x="0" y="116"/>
                      </a:lnTo>
                      <a:lnTo>
                        <a:pt x="201" y="0"/>
                      </a:lnTo>
                      <a:lnTo>
                        <a:pt x="554" y="206"/>
                      </a:lnTo>
                      <a:lnTo>
                        <a:pt x="353" y="320"/>
                      </a:lnTo>
                      <a:close/>
                    </a:path>
                  </a:pathLst>
                </a:custGeom>
                <a:solidFill>
                  <a:schemeClr val="accent4">
                    <a:lumMod val="60000"/>
                    <a:lumOff val="4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7D7D7D"/>
                    </a:solidFill>
                    <a:effectLst/>
                    <a:uLnTx/>
                    <a:uFillTx/>
                    <a:latin typeface="Agency FB" panose="020B0503020202020204" pitchFamily="34" charset="0"/>
                    <a:ea typeface="微软雅黑" panose="020B0503020204020204" pitchFamily="34" charset="-122"/>
                    <a:cs typeface="+mn-ea"/>
                    <a:sym typeface="Agency FB" panose="020B0503020202020204" pitchFamily="34" charset="0"/>
                  </a:endParaRPr>
                </a:p>
              </p:txBody>
            </p:sp>
            <p:sp>
              <p:nvSpPr>
                <p:cNvPr id="81" name="Freeform 206">
                  <a:extLst>
                    <a:ext uri="{FF2B5EF4-FFF2-40B4-BE49-F238E27FC236}">
                      <a16:creationId xmlns:a16="http://schemas.microsoft.com/office/drawing/2014/main" xmlns="" id="{F48C887C-7ADC-42A9-BA6E-2A49733BBA8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090820" y="4155813"/>
                  <a:ext cx="263316" cy="951191"/>
                </a:xfrm>
                <a:custGeom>
                  <a:avLst/>
                  <a:gdLst>
                    <a:gd name="T0" fmla="*/ 356 w 356"/>
                    <a:gd name="T1" fmla="*/ 1286 h 1286"/>
                    <a:gd name="T2" fmla="*/ 3 w 356"/>
                    <a:gd name="T3" fmla="*/ 1080 h 1286"/>
                    <a:gd name="T4" fmla="*/ 0 w 356"/>
                    <a:gd name="T5" fmla="*/ 0 h 1286"/>
                    <a:gd name="T6" fmla="*/ 353 w 356"/>
                    <a:gd name="T7" fmla="*/ 205 h 1286"/>
                    <a:gd name="T8" fmla="*/ 356 w 356"/>
                    <a:gd name="T9" fmla="*/ 1286 h 12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56" h="1286">
                      <a:moveTo>
                        <a:pt x="356" y="1286"/>
                      </a:moveTo>
                      <a:lnTo>
                        <a:pt x="3" y="1080"/>
                      </a:lnTo>
                      <a:lnTo>
                        <a:pt x="0" y="0"/>
                      </a:lnTo>
                      <a:lnTo>
                        <a:pt x="353" y="205"/>
                      </a:lnTo>
                      <a:lnTo>
                        <a:pt x="356" y="1286"/>
                      </a:lnTo>
                      <a:close/>
                    </a:path>
                  </a:pathLst>
                </a:custGeom>
                <a:solidFill>
                  <a:schemeClr val="accent4">
                    <a:lumMod val="7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7D7D7D"/>
                    </a:solidFill>
                    <a:effectLst/>
                    <a:uLnTx/>
                    <a:uFillTx/>
                    <a:latin typeface="Agency FB" panose="020B0503020202020204" pitchFamily="34" charset="0"/>
                    <a:ea typeface="微软雅黑" panose="020B0503020204020204" pitchFamily="34" charset="-122"/>
                    <a:cs typeface="+mn-ea"/>
                    <a:sym typeface="Agency FB" panose="020B0503020202020204" pitchFamily="34" charset="0"/>
                  </a:endParaRPr>
                </a:p>
              </p:txBody>
            </p:sp>
            <p:sp>
              <p:nvSpPr>
                <p:cNvPr id="82" name="Freeform 207">
                  <a:extLst>
                    <a:ext uri="{FF2B5EF4-FFF2-40B4-BE49-F238E27FC236}">
                      <a16:creationId xmlns:a16="http://schemas.microsoft.com/office/drawing/2014/main" xmlns="" id="{4BC62B4C-0862-4BA4-A2FD-14D76A407EA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205466" y="4003445"/>
                  <a:ext cx="824710" cy="1770724"/>
                </a:xfrm>
                <a:custGeom>
                  <a:avLst/>
                  <a:gdLst>
                    <a:gd name="T0" fmla="*/ 910 w 1115"/>
                    <a:gd name="T1" fmla="*/ 0 h 2394"/>
                    <a:gd name="T2" fmla="*/ 914 w 1115"/>
                    <a:gd name="T3" fmla="*/ 1080 h 2394"/>
                    <a:gd name="T4" fmla="*/ 1115 w 1115"/>
                    <a:gd name="T5" fmla="*/ 964 h 2394"/>
                    <a:gd name="T6" fmla="*/ 560 w 1115"/>
                    <a:gd name="T7" fmla="*/ 2394 h 2394"/>
                    <a:gd name="T8" fmla="*/ 0 w 1115"/>
                    <a:gd name="T9" fmla="*/ 1606 h 2394"/>
                    <a:gd name="T10" fmla="*/ 201 w 1115"/>
                    <a:gd name="T11" fmla="*/ 1492 h 2394"/>
                    <a:gd name="T12" fmla="*/ 198 w 1115"/>
                    <a:gd name="T13" fmla="*/ 411 h 2394"/>
                    <a:gd name="T14" fmla="*/ 910 w 1115"/>
                    <a:gd name="T15" fmla="*/ 0 h 239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115" h="2394">
                      <a:moveTo>
                        <a:pt x="910" y="0"/>
                      </a:moveTo>
                      <a:lnTo>
                        <a:pt x="914" y="1080"/>
                      </a:lnTo>
                      <a:lnTo>
                        <a:pt x="1115" y="964"/>
                      </a:lnTo>
                      <a:lnTo>
                        <a:pt x="560" y="2394"/>
                      </a:lnTo>
                      <a:lnTo>
                        <a:pt x="0" y="1606"/>
                      </a:lnTo>
                      <a:lnTo>
                        <a:pt x="201" y="1492"/>
                      </a:lnTo>
                      <a:lnTo>
                        <a:pt x="198" y="411"/>
                      </a:lnTo>
                      <a:lnTo>
                        <a:pt x="910" y="0"/>
                      </a:ln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7D7D7D"/>
                    </a:solidFill>
                    <a:effectLst/>
                    <a:uLnTx/>
                    <a:uFillTx/>
                    <a:latin typeface="Agency FB" panose="020B0503020202020204" pitchFamily="34" charset="0"/>
                    <a:ea typeface="微软雅黑" panose="020B0503020204020204" pitchFamily="34" charset="-122"/>
                    <a:cs typeface="+mn-ea"/>
                    <a:sym typeface="Agency FB" panose="020B0503020202020204" pitchFamily="34" charset="0"/>
                  </a:endParaRPr>
                </a:p>
              </p:txBody>
            </p:sp>
            <p:sp>
              <p:nvSpPr>
                <p:cNvPr id="83" name="Freeform 208">
                  <a:extLst>
                    <a:ext uri="{FF2B5EF4-FFF2-40B4-BE49-F238E27FC236}">
                      <a16:creationId xmlns:a16="http://schemas.microsoft.com/office/drawing/2014/main" xmlns="" id="{13C83216-BD2F-4C3C-A1D5-EBB7760431D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209164" y="4716468"/>
                  <a:ext cx="821012" cy="1054002"/>
                </a:xfrm>
                <a:custGeom>
                  <a:avLst/>
                  <a:gdLst>
                    <a:gd name="T0" fmla="*/ 120 w 679"/>
                    <a:gd name="T1" fmla="*/ 323 h 872"/>
                    <a:gd name="T2" fmla="*/ 0 w 679"/>
                    <a:gd name="T3" fmla="*/ 392 h 872"/>
                    <a:gd name="T4" fmla="*/ 341 w 679"/>
                    <a:gd name="T5" fmla="*/ 872 h 872"/>
                    <a:gd name="T6" fmla="*/ 679 w 679"/>
                    <a:gd name="T7" fmla="*/ 0 h 872"/>
                    <a:gd name="T8" fmla="*/ 556 w 679"/>
                    <a:gd name="T9" fmla="*/ 71 h 872"/>
                    <a:gd name="T10" fmla="*/ 556 w 679"/>
                    <a:gd name="T11" fmla="*/ 12 h 872"/>
                    <a:gd name="T12" fmla="*/ 119 w 679"/>
                    <a:gd name="T13" fmla="*/ 219 h 872"/>
                    <a:gd name="T14" fmla="*/ 120 w 679"/>
                    <a:gd name="T15" fmla="*/ 323 h 8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679" h="872">
                      <a:moveTo>
                        <a:pt x="120" y="323"/>
                      </a:moveTo>
                      <a:cubicBezTo>
                        <a:pt x="0" y="392"/>
                        <a:pt x="0" y="392"/>
                        <a:pt x="0" y="392"/>
                      </a:cubicBezTo>
                      <a:cubicBezTo>
                        <a:pt x="341" y="872"/>
                        <a:pt x="341" y="872"/>
                        <a:pt x="341" y="872"/>
                      </a:cubicBezTo>
                      <a:cubicBezTo>
                        <a:pt x="679" y="0"/>
                        <a:pt x="679" y="0"/>
                        <a:pt x="679" y="0"/>
                      </a:cubicBezTo>
                      <a:cubicBezTo>
                        <a:pt x="556" y="71"/>
                        <a:pt x="556" y="71"/>
                        <a:pt x="556" y="71"/>
                      </a:cubicBezTo>
                      <a:cubicBezTo>
                        <a:pt x="556" y="12"/>
                        <a:pt x="556" y="12"/>
                        <a:pt x="556" y="12"/>
                      </a:cubicBezTo>
                      <a:cubicBezTo>
                        <a:pt x="411" y="128"/>
                        <a:pt x="261" y="191"/>
                        <a:pt x="119" y="219"/>
                      </a:cubicBezTo>
                      <a:lnTo>
                        <a:pt x="120" y="323"/>
                      </a:lnTo>
                      <a:close/>
                    </a:path>
                  </a:pathLst>
                </a:custGeom>
                <a:solidFill>
                  <a:srgbClr val="FFFFFF">
                    <a:alpha val="20000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7D7D7D"/>
                    </a:solidFill>
                    <a:effectLst/>
                    <a:uLnTx/>
                    <a:uFillTx/>
                    <a:latin typeface="Agency FB" panose="020B0503020202020204" pitchFamily="34" charset="0"/>
                    <a:ea typeface="微软雅黑" panose="020B0503020204020204" pitchFamily="34" charset="-122"/>
                    <a:cs typeface="+mn-ea"/>
                    <a:sym typeface="Agency FB" panose="020B0503020202020204" pitchFamily="34" charset="0"/>
                  </a:endParaRPr>
                </a:p>
              </p:txBody>
            </p:sp>
            <p:sp>
              <p:nvSpPr>
                <p:cNvPr id="84" name="Rectangle 209">
                  <a:extLst>
                    <a:ext uri="{FF2B5EF4-FFF2-40B4-BE49-F238E27FC236}">
                      <a16:creationId xmlns:a16="http://schemas.microsoft.com/office/drawing/2014/main" xmlns="" id="{75F43D4B-3EA0-4620-80ED-146A4986929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351916" y="4307441"/>
                  <a:ext cx="10355" cy="672343"/>
                </a:xfrm>
                <a:prstGeom prst="rect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7D7D7D"/>
                    </a:solidFill>
                    <a:effectLst/>
                    <a:uLnTx/>
                    <a:uFillTx/>
                    <a:latin typeface="Agency FB" panose="020B0503020202020204" pitchFamily="34" charset="0"/>
                    <a:ea typeface="微软雅黑" panose="020B0503020204020204" pitchFamily="34" charset="-122"/>
                    <a:cs typeface="+mn-ea"/>
                    <a:sym typeface="Agency FB" panose="020B0503020202020204" pitchFamily="34" charset="0"/>
                  </a:endParaRPr>
                </a:p>
              </p:txBody>
            </p:sp>
            <p:sp>
              <p:nvSpPr>
                <p:cNvPr id="85" name="Rectangle 210">
                  <a:extLst>
                    <a:ext uri="{FF2B5EF4-FFF2-40B4-BE49-F238E27FC236}">
                      <a16:creationId xmlns:a16="http://schemas.microsoft.com/office/drawing/2014/main" xmlns="" id="{1FEE50AD-DE51-451A-8C65-1871727CFA7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868932" y="4003445"/>
                  <a:ext cx="11095" cy="671603"/>
                </a:xfrm>
                <a:prstGeom prst="rect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7D7D7D"/>
                    </a:solidFill>
                    <a:effectLst/>
                    <a:uLnTx/>
                    <a:uFillTx/>
                    <a:latin typeface="Agency FB" panose="020B0503020202020204" pitchFamily="34" charset="0"/>
                    <a:ea typeface="微软雅黑" panose="020B0503020204020204" pitchFamily="34" charset="-122"/>
                    <a:cs typeface="+mn-ea"/>
                    <a:sym typeface="Agency FB" panose="020B0503020202020204" pitchFamily="34" charset="0"/>
                  </a:endParaRPr>
                </a:p>
              </p:txBody>
            </p:sp>
          </p:grpSp>
          <p:grpSp>
            <p:nvGrpSpPr>
              <p:cNvPr id="46" name="Group 4">
                <a:extLst>
                  <a:ext uri="{FF2B5EF4-FFF2-40B4-BE49-F238E27FC236}">
                    <a16:creationId xmlns:a16="http://schemas.microsoft.com/office/drawing/2014/main" xmlns="" id="{330FAA66-83D3-4FBE-A963-BE6076150EB0}"/>
                  </a:ext>
                </a:extLst>
              </p:cNvPr>
              <p:cNvGrpSpPr/>
              <p:nvPr/>
            </p:nvGrpSpPr>
            <p:grpSpPr>
              <a:xfrm>
                <a:off x="1578801" y="3451354"/>
                <a:ext cx="3178729" cy="1957404"/>
                <a:chOff x="5050871" y="3691312"/>
                <a:chExt cx="2005933" cy="1235217"/>
              </a:xfrm>
            </p:grpSpPr>
            <p:sp>
              <p:nvSpPr>
                <p:cNvPr id="61" name="Freeform 211">
                  <a:extLst>
                    <a:ext uri="{FF2B5EF4-FFF2-40B4-BE49-F238E27FC236}">
                      <a16:creationId xmlns:a16="http://schemas.microsoft.com/office/drawing/2014/main" xmlns="" id="{612144DA-BA76-4AEC-B73E-4B80F38BB2D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050871" y="4697977"/>
                  <a:ext cx="261097" cy="228552"/>
                </a:xfrm>
                <a:custGeom>
                  <a:avLst/>
                  <a:gdLst>
                    <a:gd name="T0" fmla="*/ 353 w 353"/>
                    <a:gd name="T1" fmla="*/ 309 h 309"/>
                    <a:gd name="T2" fmla="*/ 0 w 353"/>
                    <a:gd name="T3" fmla="*/ 103 h 309"/>
                    <a:gd name="T4" fmla="*/ 0 w 353"/>
                    <a:gd name="T5" fmla="*/ 0 h 309"/>
                    <a:gd name="T6" fmla="*/ 353 w 353"/>
                    <a:gd name="T7" fmla="*/ 206 h 309"/>
                    <a:gd name="T8" fmla="*/ 353 w 353"/>
                    <a:gd name="T9" fmla="*/ 309 h 3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53" h="309">
                      <a:moveTo>
                        <a:pt x="353" y="309"/>
                      </a:moveTo>
                      <a:lnTo>
                        <a:pt x="0" y="103"/>
                      </a:lnTo>
                      <a:lnTo>
                        <a:pt x="0" y="0"/>
                      </a:lnTo>
                      <a:lnTo>
                        <a:pt x="353" y="206"/>
                      </a:lnTo>
                      <a:lnTo>
                        <a:pt x="353" y="309"/>
                      </a:lnTo>
                      <a:close/>
                    </a:path>
                  </a:pathLst>
                </a:custGeom>
                <a:solidFill>
                  <a:schemeClr val="tx2">
                    <a:lumMod val="5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7D7D7D"/>
                    </a:solidFill>
                    <a:effectLst/>
                    <a:uLnTx/>
                    <a:uFillTx/>
                    <a:latin typeface="Agency FB" panose="020B0503020202020204" pitchFamily="34" charset="0"/>
                    <a:ea typeface="微软雅黑" panose="020B0503020204020204" pitchFamily="34" charset="-122"/>
                    <a:cs typeface="+mn-ea"/>
                    <a:sym typeface="Agency FB" panose="020B0503020202020204" pitchFamily="34" charset="0"/>
                  </a:endParaRPr>
                </a:p>
              </p:txBody>
            </p:sp>
            <p:sp>
              <p:nvSpPr>
                <p:cNvPr id="62" name="Freeform 212">
                  <a:extLst>
                    <a:ext uri="{FF2B5EF4-FFF2-40B4-BE49-F238E27FC236}">
                      <a16:creationId xmlns:a16="http://schemas.microsoft.com/office/drawing/2014/main" xmlns="" id="{E204FF57-FDA1-40C8-BE6E-2F7449354FD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050871" y="3691312"/>
                  <a:ext cx="2005933" cy="1159033"/>
                </a:xfrm>
                <a:custGeom>
                  <a:avLst/>
                  <a:gdLst>
                    <a:gd name="T0" fmla="*/ 353 w 2712"/>
                    <a:gd name="T1" fmla="*/ 1567 h 1567"/>
                    <a:gd name="T2" fmla="*/ 0 w 2712"/>
                    <a:gd name="T3" fmla="*/ 1361 h 1567"/>
                    <a:gd name="T4" fmla="*/ 2358 w 2712"/>
                    <a:gd name="T5" fmla="*/ 0 h 1567"/>
                    <a:gd name="T6" fmla="*/ 2712 w 2712"/>
                    <a:gd name="T7" fmla="*/ 206 h 1567"/>
                    <a:gd name="T8" fmla="*/ 353 w 2712"/>
                    <a:gd name="T9" fmla="*/ 1567 h 15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712" h="1567">
                      <a:moveTo>
                        <a:pt x="353" y="1567"/>
                      </a:moveTo>
                      <a:lnTo>
                        <a:pt x="0" y="1361"/>
                      </a:lnTo>
                      <a:lnTo>
                        <a:pt x="2358" y="0"/>
                      </a:lnTo>
                      <a:lnTo>
                        <a:pt x="2712" y="206"/>
                      </a:lnTo>
                      <a:lnTo>
                        <a:pt x="353" y="1567"/>
                      </a:lnTo>
                      <a:close/>
                    </a:path>
                  </a:pathLst>
                </a:custGeom>
                <a:solidFill>
                  <a:schemeClr val="tx2">
                    <a:lumMod val="60000"/>
                    <a:lumOff val="4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7D7D7D"/>
                    </a:solidFill>
                    <a:effectLst/>
                    <a:uLnTx/>
                    <a:uFillTx/>
                    <a:latin typeface="Agency FB" panose="020B0503020202020204" pitchFamily="34" charset="0"/>
                    <a:ea typeface="微软雅黑" panose="020B0503020204020204" pitchFamily="34" charset="-122"/>
                    <a:cs typeface="+mn-ea"/>
                    <a:sym typeface="Agency FB" panose="020B0503020202020204" pitchFamily="34" charset="0"/>
                  </a:endParaRPr>
                </a:p>
              </p:txBody>
            </p:sp>
            <p:sp>
              <p:nvSpPr>
                <p:cNvPr id="63" name="Freeform 213">
                  <a:extLst>
                    <a:ext uri="{FF2B5EF4-FFF2-40B4-BE49-F238E27FC236}">
                      <a16:creationId xmlns:a16="http://schemas.microsoft.com/office/drawing/2014/main" xmlns="" id="{2BADABC1-05A1-433D-8340-04447456032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311968" y="3843680"/>
                  <a:ext cx="1744836" cy="1082849"/>
                </a:xfrm>
                <a:custGeom>
                  <a:avLst/>
                  <a:gdLst>
                    <a:gd name="T0" fmla="*/ 2359 w 2359"/>
                    <a:gd name="T1" fmla="*/ 0 h 1464"/>
                    <a:gd name="T2" fmla="*/ 2359 w 2359"/>
                    <a:gd name="T3" fmla="*/ 103 h 1464"/>
                    <a:gd name="T4" fmla="*/ 0 w 2359"/>
                    <a:gd name="T5" fmla="*/ 1464 h 1464"/>
                    <a:gd name="T6" fmla="*/ 0 w 2359"/>
                    <a:gd name="T7" fmla="*/ 1361 h 1464"/>
                    <a:gd name="T8" fmla="*/ 2359 w 2359"/>
                    <a:gd name="T9" fmla="*/ 0 h 14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359" h="1464">
                      <a:moveTo>
                        <a:pt x="2359" y="0"/>
                      </a:moveTo>
                      <a:lnTo>
                        <a:pt x="2359" y="103"/>
                      </a:lnTo>
                      <a:lnTo>
                        <a:pt x="0" y="1464"/>
                      </a:lnTo>
                      <a:lnTo>
                        <a:pt x="0" y="1361"/>
                      </a:lnTo>
                      <a:lnTo>
                        <a:pt x="2359" y="0"/>
                      </a:lnTo>
                      <a:close/>
                    </a:path>
                  </a:pathLst>
                </a:custGeom>
                <a:solidFill>
                  <a:schemeClr val="tx2">
                    <a:lumMod val="7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7D7D7D"/>
                    </a:solidFill>
                    <a:effectLst/>
                    <a:uLnTx/>
                    <a:uFillTx/>
                    <a:latin typeface="Agency FB" panose="020B0503020202020204" pitchFamily="34" charset="0"/>
                    <a:ea typeface="微软雅黑" panose="020B0503020204020204" pitchFamily="34" charset="-122"/>
                    <a:cs typeface="+mn-ea"/>
                    <a:sym typeface="Agency FB" panose="020B0503020202020204" pitchFamily="34" charset="0"/>
                  </a:endParaRPr>
                </a:p>
              </p:txBody>
            </p:sp>
          </p:grpSp>
          <p:grpSp>
            <p:nvGrpSpPr>
              <p:cNvPr id="47" name="Group 23">
                <a:extLst>
                  <a:ext uri="{FF2B5EF4-FFF2-40B4-BE49-F238E27FC236}">
                    <a16:creationId xmlns:a16="http://schemas.microsoft.com/office/drawing/2014/main" xmlns="" id="{8D258338-6135-4D74-B289-8E507E7B2764}"/>
                  </a:ext>
                </a:extLst>
              </p:cNvPr>
              <p:cNvGrpSpPr/>
              <p:nvPr/>
            </p:nvGrpSpPr>
            <p:grpSpPr>
              <a:xfrm>
                <a:off x="1730002" y="1139228"/>
                <a:ext cx="1533105" cy="3946597"/>
                <a:chOff x="5146286" y="1910233"/>
                <a:chExt cx="1085807" cy="2795140"/>
              </a:xfrm>
            </p:grpSpPr>
            <p:sp>
              <p:nvSpPr>
                <p:cNvPr id="55" name="Freeform 214">
                  <a:extLst>
                    <a:ext uri="{FF2B5EF4-FFF2-40B4-BE49-F238E27FC236}">
                      <a16:creationId xmlns:a16="http://schemas.microsoft.com/office/drawing/2014/main" xmlns="" id="{FAF3AE4D-3755-4E61-AF66-F4B8A51B378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294956" y="2881394"/>
                  <a:ext cx="266274" cy="1823979"/>
                </a:xfrm>
                <a:custGeom>
                  <a:avLst/>
                  <a:gdLst>
                    <a:gd name="T0" fmla="*/ 360 w 360"/>
                    <a:gd name="T1" fmla="*/ 2466 h 2466"/>
                    <a:gd name="T2" fmla="*/ 7 w 360"/>
                    <a:gd name="T3" fmla="*/ 2262 h 2466"/>
                    <a:gd name="T4" fmla="*/ 0 w 360"/>
                    <a:gd name="T5" fmla="*/ 0 h 2466"/>
                    <a:gd name="T6" fmla="*/ 353 w 360"/>
                    <a:gd name="T7" fmla="*/ 206 h 2466"/>
                    <a:gd name="T8" fmla="*/ 360 w 360"/>
                    <a:gd name="T9" fmla="*/ 2466 h 24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60" h="2466">
                      <a:moveTo>
                        <a:pt x="360" y="2466"/>
                      </a:moveTo>
                      <a:lnTo>
                        <a:pt x="7" y="2262"/>
                      </a:lnTo>
                      <a:lnTo>
                        <a:pt x="0" y="0"/>
                      </a:lnTo>
                      <a:lnTo>
                        <a:pt x="353" y="206"/>
                      </a:lnTo>
                      <a:lnTo>
                        <a:pt x="360" y="2466"/>
                      </a:lnTo>
                      <a:close/>
                    </a:path>
                  </a:pathLst>
                </a:custGeom>
                <a:solidFill>
                  <a:schemeClr val="accent2">
                    <a:lumMod val="7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7D7D7D"/>
                    </a:solidFill>
                    <a:effectLst/>
                    <a:uLnTx/>
                    <a:uFillTx/>
                    <a:latin typeface="Agency FB" panose="020B0503020202020204" pitchFamily="34" charset="0"/>
                    <a:ea typeface="微软雅黑" panose="020B0503020204020204" pitchFamily="34" charset="-122"/>
                    <a:cs typeface="+mn-ea"/>
                    <a:sym typeface="Agency FB" panose="020B0503020202020204" pitchFamily="34" charset="0"/>
                  </a:endParaRPr>
                </a:p>
              </p:txBody>
            </p:sp>
            <p:sp>
              <p:nvSpPr>
                <p:cNvPr id="56" name="Freeform 215">
                  <a:extLst>
                    <a:ext uri="{FF2B5EF4-FFF2-40B4-BE49-F238E27FC236}">
                      <a16:creationId xmlns:a16="http://schemas.microsoft.com/office/drawing/2014/main" xmlns="" id="{307CEC33-0986-4498-9B18-71CAB219A94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146286" y="1910233"/>
                  <a:ext cx="670863" cy="1209329"/>
                </a:xfrm>
                <a:custGeom>
                  <a:avLst/>
                  <a:gdLst>
                    <a:gd name="T0" fmla="*/ 355 w 907"/>
                    <a:gd name="T1" fmla="*/ 1635 h 1635"/>
                    <a:gd name="T2" fmla="*/ 0 w 907"/>
                    <a:gd name="T3" fmla="*/ 1429 h 1635"/>
                    <a:gd name="T4" fmla="*/ 554 w 907"/>
                    <a:gd name="T5" fmla="*/ 0 h 1635"/>
                    <a:gd name="T6" fmla="*/ 907 w 907"/>
                    <a:gd name="T7" fmla="*/ 205 h 1635"/>
                    <a:gd name="T8" fmla="*/ 355 w 907"/>
                    <a:gd name="T9" fmla="*/ 1635 h 16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07" h="1635">
                      <a:moveTo>
                        <a:pt x="355" y="1635"/>
                      </a:moveTo>
                      <a:lnTo>
                        <a:pt x="0" y="1429"/>
                      </a:lnTo>
                      <a:lnTo>
                        <a:pt x="554" y="0"/>
                      </a:lnTo>
                      <a:lnTo>
                        <a:pt x="907" y="205"/>
                      </a:lnTo>
                      <a:lnTo>
                        <a:pt x="355" y="1635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7D7D7D"/>
                    </a:solidFill>
                    <a:effectLst/>
                    <a:uLnTx/>
                    <a:uFillTx/>
                    <a:latin typeface="Agency FB" panose="020B0503020202020204" pitchFamily="34" charset="0"/>
                    <a:ea typeface="微软雅黑" panose="020B0503020204020204" pitchFamily="34" charset="-122"/>
                    <a:cs typeface="+mn-ea"/>
                    <a:sym typeface="Agency FB" panose="020B0503020202020204" pitchFamily="34" charset="0"/>
                  </a:endParaRPr>
                </a:p>
              </p:txBody>
            </p:sp>
            <p:sp>
              <p:nvSpPr>
                <p:cNvPr id="57" name="Freeform 216">
                  <a:extLst>
                    <a:ext uri="{FF2B5EF4-FFF2-40B4-BE49-F238E27FC236}">
                      <a16:creationId xmlns:a16="http://schemas.microsoft.com/office/drawing/2014/main" xmlns="" id="{A1760C4F-13BD-47A8-8037-9EE8B87160D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408862" y="2061861"/>
                  <a:ext cx="823231" cy="2643512"/>
                </a:xfrm>
                <a:custGeom>
                  <a:avLst/>
                  <a:gdLst>
                    <a:gd name="T0" fmla="*/ 552 w 1113"/>
                    <a:gd name="T1" fmla="*/ 0 h 3574"/>
                    <a:gd name="T2" fmla="*/ 1113 w 1113"/>
                    <a:gd name="T3" fmla="*/ 786 h 3574"/>
                    <a:gd name="T4" fmla="*/ 913 w 1113"/>
                    <a:gd name="T5" fmla="*/ 902 h 3574"/>
                    <a:gd name="T6" fmla="*/ 918 w 1113"/>
                    <a:gd name="T7" fmla="*/ 3162 h 3574"/>
                    <a:gd name="T8" fmla="*/ 206 w 1113"/>
                    <a:gd name="T9" fmla="*/ 3574 h 3574"/>
                    <a:gd name="T10" fmla="*/ 199 w 1113"/>
                    <a:gd name="T11" fmla="*/ 1314 h 3574"/>
                    <a:gd name="T12" fmla="*/ 0 w 1113"/>
                    <a:gd name="T13" fmla="*/ 1430 h 3574"/>
                    <a:gd name="T14" fmla="*/ 552 w 1113"/>
                    <a:gd name="T15" fmla="*/ 0 h 35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113" h="3574">
                      <a:moveTo>
                        <a:pt x="552" y="0"/>
                      </a:moveTo>
                      <a:lnTo>
                        <a:pt x="1113" y="786"/>
                      </a:lnTo>
                      <a:lnTo>
                        <a:pt x="913" y="902"/>
                      </a:lnTo>
                      <a:lnTo>
                        <a:pt x="918" y="3162"/>
                      </a:lnTo>
                      <a:lnTo>
                        <a:pt x="206" y="3574"/>
                      </a:lnTo>
                      <a:lnTo>
                        <a:pt x="199" y="1314"/>
                      </a:lnTo>
                      <a:lnTo>
                        <a:pt x="0" y="1430"/>
                      </a:lnTo>
                      <a:lnTo>
                        <a:pt x="552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7D7D7D"/>
                    </a:solidFill>
                    <a:effectLst/>
                    <a:uLnTx/>
                    <a:uFillTx/>
                    <a:latin typeface="Agency FB" panose="020B0503020202020204" pitchFamily="34" charset="0"/>
                    <a:ea typeface="微软雅黑" panose="020B0503020204020204" pitchFamily="34" charset="-122"/>
                    <a:cs typeface="+mn-ea"/>
                    <a:sym typeface="Agency FB" panose="020B0503020202020204" pitchFamily="34" charset="0"/>
                  </a:endParaRPr>
                </a:p>
              </p:txBody>
            </p:sp>
            <p:sp>
              <p:nvSpPr>
                <p:cNvPr id="58" name="Freeform 217">
                  <a:extLst>
                    <a:ext uri="{FF2B5EF4-FFF2-40B4-BE49-F238E27FC236}">
                      <a16:creationId xmlns:a16="http://schemas.microsoft.com/office/drawing/2014/main" xmlns="" id="{A848CAE1-3790-4CAA-85B7-A503B0D7F53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408862" y="2061861"/>
                  <a:ext cx="823231" cy="1641285"/>
                </a:xfrm>
                <a:custGeom>
                  <a:avLst/>
                  <a:gdLst>
                    <a:gd name="T0" fmla="*/ 560 w 681"/>
                    <a:gd name="T1" fmla="*/ 944 h 1358"/>
                    <a:gd name="T2" fmla="*/ 559 w 681"/>
                    <a:gd name="T3" fmla="*/ 552 h 1358"/>
                    <a:gd name="T4" fmla="*/ 681 w 681"/>
                    <a:gd name="T5" fmla="*/ 481 h 1358"/>
                    <a:gd name="T6" fmla="*/ 338 w 681"/>
                    <a:gd name="T7" fmla="*/ 0 h 1358"/>
                    <a:gd name="T8" fmla="*/ 0 w 681"/>
                    <a:gd name="T9" fmla="*/ 875 h 1358"/>
                    <a:gd name="T10" fmla="*/ 122 w 681"/>
                    <a:gd name="T11" fmla="*/ 804 h 1358"/>
                    <a:gd name="T12" fmla="*/ 124 w 681"/>
                    <a:gd name="T13" fmla="*/ 1358 h 1358"/>
                    <a:gd name="T14" fmla="*/ 560 w 681"/>
                    <a:gd name="T15" fmla="*/ 944 h 13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681" h="1358">
                      <a:moveTo>
                        <a:pt x="560" y="944"/>
                      </a:moveTo>
                      <a:cubicBezTo>
                        <a:pt x="559" y="552"/>
                        <a:pt x="559" y="552"/>
                        <a:pt x="559" y="552"/>
                      </a:cubicBezTo>
                      <a:cubicBezTo>
                        <a:pt x="681" y="481"/>
                        <a:pt x="681" y="481"/>
                        <a:pt x="681" y="481"/>
                      </a:cubicBezTo>
                      <a:cubicBezTo>
                        <a:pt x="338" y="0"/>
                        <a:pt x="338" y="0"/>
                        <a:pt x="338" y="0"/>
                      </a:cubicBezTo>
                      <a:cubicBezTo>
                        <a:pt x="0" y="875"/>
                        <a:pt x="0" y="875"/>
                        <a:pt x="0" y="875"/>
                      </a:cubicBezTo>
                      <a:cubicBezTo>
                        <a:pt x="122" y="804"/>
                        <a:pt x="122" y="804"/>
                        <a:pt x="122" y="804"/>
                      </a:cubicBezTo>
                      <a:cubicBezTo>
                        <a:pt x="124" y="1358"/>
                        <a:pt x="124" y="1358"/>
                        <a:pt x="124" y="1358"/>
                      </a:cubicBezTo>
                      <a:cubicBezTo>
                        <a:pt x="298" y="1238"/>
                        <a:pt x="442" y="1094"/>
                        <a:pt x="560" y="944"/>
                      </a:cubicBezTo>
                      <a:close/>
                    </a:path>
                  </a:pathLst>
                </a:custGeom>
                <a:solidFill>
                  <a:srgbClr val="FFFFFF">
                    <a:alpha val="20000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7D7D7D"/>
                    </a:solidFill>
                    <a:effectLst/>
                    <a:uLnTx/>
                    <a:uFillTx/>
                    <a:latin typeface="Agency FB" panose="020B0503020202020204" pitchFamily="34" charset="0"/>
                    <a:ea typeface="微软雅黑" panose="020B0503020204020204" pitchFamily="34" charset="-122"/>
                    <a:cs typeface="+mn-ea"/>
                    <a:sym typeface="Agency FB" panose="020B0503020202020204" pitchFamily="34" charset="0"/>
                  </a:endParaRPr>
                </a:p>
              </p:txBody>
            </p:sp>
            <p:sp>
              <p:nvSpPr>
                <p:cNvPr id="59" name="Freeform 218">
                  <a:extLst>
                    <a:ext uri="{FF2B5EF4-FFF2-40B4-BE49-F238E27FC236}">
                      <a16:creationId xmlns:a16="http://schemas.microsoft.com/office/drawing/2014/main" xmlns="" id="{6AD361BF-8117-4144-B95B-C542E6FB55F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146286" y="1910233"/>
                  <a:ext cx="409766" cy="1056961"/>
                </a:xfrm>
                <a:custGeom>
                  <a:avLst/>
                  <a:gdLst>
                    <a:gd name="T0" fmla="*/ 339 w 339"/>
                    <a:gd name="T1" fmla="*/ 0 h 875"/>
                    <a:gd name="T2" fmla="*/ 0 w 339"/>
                    <a:gd name="T3" fmla="*/ 875 h 875"/>
                    <a:gd name="T4" fmla="*/ 339 w 339"/>
                    <a:gd name="T5" fmla="*/ 0 h 8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39" h="875">
                      <a:moveTo>
                        <a:pt x="339" y="0"/>
                      </a:moveTo>
                      <a:cubicBezTo>
                        <a:pt x="0" y="875"/>
                        <a:pt x="0" y="875"/>
                        <a:pt x="0" y="875"/>
                      </a:cubicBezTo>
                      <a:cubicBezTo>
                        <a:pt x="0" y="875"/>
                        <a:pt x="199" y="452"/>
                        <a:pt x="339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7D7D7D"/>
                    </a:solidFill>
                    <a:effectLst/>
                    <a:uLnTx/>
                    <a:uFillTx/>
                    <a:latin typeface="Agency FB" panose="020B0503020202020204" pitchFamily="34" charset="0"/>
                    <a:ea typeface="微软雅黑" panose="020B0503020204020204" pitchFamily="34" charset="-122"/>
                    <a:cs typeface="+mn-ea"/>
                    <a:sym typeface="Agency FB" panose="020B0503020202020204" pitchFamily="34" charset="0"/>
                  </a:endParaRPr>
                </a:p>
              </p:txBody>
            </p:sp>
            <p:sp>
              <p:nvSpPr>
                <p:cNvPr id="60" name="Freeform 219">
                  <a:extLst>
                    <a:ext uri="{FF2B5EF4-FFF2-40B4-BE49-F238E27FC236}">
                      <a16:creationId xmlns:a16="http://schemas.microsoft.com/office/drawing/2014/main" xmlns="" id="{F7135122-FF8D-4BB2-87C8-39A51F36DEA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408862" y="2061861"/>
                  <a:ext cx="408287" cy="1057701"/>
                </a:xfrm>
                <a:custGeom>
                  <a:avLst/>
                  <a:gdLst>
                    <a:gd name="T0" fmla="*/ 338 w 338"/>
                    <a:gd name="T1" fmla="*/ 0 h 875"/>
                    <a:gd name="T2" fmla="*/ 0 w 338"/>
                    <a:gd name="T3" fmla="*/ 875 h 875"/>
                    <a:gd name="T4" fmla="*/ 338 w 338"/>
                    <a:gd name="T5" fmla="*/ 0 h 8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38" h="875">
                      <a:moveTo>
                        <a:pt x="338" y="0"/>
                      </a:moveTo>
                      <a:cubicBezTo>
                        <a:pt x="0" y="875"/>
                        <a:pt x="0" y="875"/>
                        <a:pt x="0" y="875"/>
                      </a:cubicBezTo>
                      <a:cubicBezTo>
                        <a:pt x="0" y="875"/>
                        <a:pt x="201" y="435"/>
                        <a:pt x="338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7D7D7D"/>
                    </a:solidFill>
                    <a:effectLst/>
                    <a:uLnTx/>
                    <a:uFillTx/>
                    <a:latin typeface="Agency FB" panose="020B0503020202020204" pitchFamily="34" charset="0"/>
                    <a:ea typeface="微软雅黑" panose="020B0503020204020204" pitchFamily="34" charset="-122"/>
                    <a:cs typeface="+mn-ea"/>
                    <a:sym typeface="Agency FB" panose="020B0503020202020204" pitchFamily="34" charset="0"/>
                  </a:endParaRPr>
                </a:p>
              </p:txBody>
            </p:sp>
          </p:grpSp>
          <p:grpSp>
            <p:nvGrpSpPr>
              <p:cNvPr id="48" name="Group 24">
                <a:extLst>
                  <a:ext uri="{FF2B5EF4-FFF2-40B4-BE49-F238E27FC236}">
                    <a16:creationId xmlns:a16="http://schemas.microsoft.com/office/drawing/2014/main" xmlns="" id="{9CFB989D-00A2-4B0C-8264-D8C92B81AF03}"/>
                  </a:ext>
                </a:extLst>
              </p:cNvPr>
              <p:cNvGrpSpPr/>
              <p:nvPr/>
            </p:nvGrpSpPr>
            <p:grpSpPr>
              <a:xfrm>
                <a:off x="3131830" y="-182149"/>
                <a:ext cx="1720639" cy="4429357"/>
                <a:chOff x="5146286" y="1910233"/>
                <a:chExt cx="1085807" cy="2795140"/>
              </a:xfrm>
            </p:grpSpPr>
            <p:sp>
              <p:nvSpPr>
                <p:cNvPr id="49" name="Freeform 214">
                  <a:extLst>
                    <a:ext uri="{FF2B5EF4-FFF2-40B4-BE49-F238E27FC236}">
                      <a16:creationId xmlns:a16="http://schemas.microsoft.com/office/drawing/2014/main" xmlns="" id="{A9AAA28E-AFD9-4E18-97A1-921BCDE9F9D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294956" y="2881394"/>
                  <a:ext cx="266274" cy="1823979"/>
                </a:xfrm>
                <a:custGeom>
                  <a:avLst/>
                  <a:gdLst>
                    <a:gd name="T0" fmla="*/ 360 w 360"/>
                    <a:gd name="T1" fmla="*/ 2466 h 2466"/>
                    <a:gd name="T2" fmla="*/ 7 w 360"/>
                    <a:gd name="T3" fmla="*/ 2262 h 2466"/>
                    <a:gd name="T4" fmla="*/ 0 w 360"/>
                    <a:gd name="T5" fmla="*/ 0 h 2466"/>
                    <a:gd name="T6" fmla="*/ 353 w 360"/>
                    <a:gd name="T7" fmla="*/ 206 h 2466"/>
                    <a:gd name="T8" fmla="*/ 360 w 360"/>
                    <a:gd name="T9" fmla="*/ 2466 h 24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60" h="2466">
                      <a:moveTo>
                        <a:pt x="360" y="2466"/>
                      </a:moveTo>
                      <a:lnTo>
                        <a:pt x="7" y="2262"/>
                      </a:lnTo>
                      <a:lnTo>
                        <a:pt x="0" y="0"/>
                      </a:lnTo>
                      <a:lnTo>
                        <a:pt x="353" y="206"/>
                      </a:lnTo>
                      <a:lnTo>
                        <a:pt x="360" y="2466"/>
                      </a:lnTo>
                      <a:close/>
                    </a:path>
                  </a:pathLst>
                </a:custGeom>
                <a:solidFill>
                  <a:schemeClr val="accent2">
                    <a:lumMod val="7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7D7D7D"/>
                    </a:solidFill>
                    <a:effectLst/>
                    <a:uLnTx/>
                    <a:uFillTx/>
                    <a:latin typeface="Agency FB" panose="020B0503020202020204" pitchFamily="34" charset="0"/>
                    <a:ea typeface="微软雅黑" panose="020B0503020204020204" pitchFamily="34" charset="-122"/>
                    <a:cs typeface="+mn-ea"/>
                    <a:sym typeface="Agency FB" panose="020B0503020202020204" pitchFamily="34" charset="0"/>
                  </a:endParaRPr>
                </a:p>
              </p:txBody>
            </p:sp>
            <p:sp>
              <p:nvSpPr>
                <p:cNvPr id="50" name="Freeform 215">
                  <a:extLst>
                    <a:ext uri="{FF2B5EF4-FFF2-40B4-BE49-F238E27FC236}">
                      <a16:creationId xmlns:a16="http://schemas.microsoft.com/office/drawing/2014/main" xmlns="" id="{F29FC78A-498A-468C-8374-A656340FECF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146286" y="1910233"/>
                  <a:ext cx="670863" cy="1209329"/>
                </a:xfrm>
                <a:custGeom>
                  <a:avLst/>
                  <a:gdLst>
                    <a:gd name="T0" fmla="*/ 355 w 907"/>
                    <a:gd name="T1" fmla="*/ 1635 h 1635"/>
                    <a:gd name="T2" fmla="*/ 0 w 907"/>
                    <a:gd name="T3" fmla="*/ 1429 h 1635"/>
                    <a:gd name="T4" fmla="*/ 554 w 907"/>
                    <a:gd name="T5" fmla="*/ 0 h 1635"/>
                    <a:gd name="T6" fmla="*/ 907 w 907"/>
                    <a:gd name="T7" fmla="*/ 205 h 1635"/>
                    <a:gd name="T8" fmla="*/ 355 w 907"/>
                    <a:gd name="T9" fmla="*/ 1635 h 16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07" h="1635">
                      <a:moveTo>
                        <a:pt x="355" y="1635"/>
                      </a:moveTo>
                      <a:lnTo>
                        <a:pt x="0" y="1429"/>
                      </a:lnTo>
                      <a:lnTo>
                        <a:pt x="554" y="0"/>
                      </a:lnTo>
                      <a:lnTo>
                        <a:pt x="907" y="205"/>
                      </a:lnTo>
                      <a:lnTo>
                        <a:pt x="355" y="1635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7D7D7D"/>
                    </a:solidFill>
                    <a:effectLst/>
                    <a:uLnTx/>
                    <a:uFillTx/>
                    <a:latin typeface="Agency FB" panose="020B0503020202020204" pitchFamily="34" charset="0"/>
                    <a:ea typeface="微软雅黑" panose="020B0503020204020204" pitchFamily="34" charset="-122"/>
                    <a:cs typeface="+mn-ea"/>
                    <a:sym typeface="Agency FB" panose="020B0503020202020204" pitchFamily="34" charset="0"/>
                  </a:endParaRPr>
                </a:p>
              </p:txBody>
            </p:sp>
            <p:sp>
              <p:nvSpPr>
                <p:cNvPr id="51" name="Freeform 216">
                  <a:extLst>
                    <a:ext uri="{FF2B5EF4-FFF2-40B4-BE49-F238E27FC236}">
                      <a16:creationId xmlns:a16="http://schemas.microsoft.com/office/drawing/2014/main" xmlns="" id="{FF54A2D5-2236-46B2-AD3F-E17C1030D09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408862" y="2061861"/>
                  <a:ext cx="823231" cy="2643512"/>
                </a:xfrm>
                <a:custGeom>
                  <a:avLst/>
                  <a:gdLst>
                    <a:gd name="T0" fmla="*/ 552 w 1113"/>
                    <a:gd name="T1" fmla="*/ 0 h 3574"/>
                    <a:gd name="T2" fmla="*/ 1113 w 1113"/>
                    <a:gd name="T3" fmla="*/ 786 h 3574"/>
                    <a:gd name="T4" fmla="*/ 913 w 1113"/>
                    <a:gd name="T5" fmla="*/ 902 h 3574"/>
                    <a:gd name="T6" fmla="*/ 918 w 1113"/>
                    <a:gd name="T7" fmla="*/ 3162 h 3574"/>
                    <a:gd name="T8" fmla="*/ 206 w 1113"/>
                    <a:gd name="T9" fmla="*/ 3574 h 3574"/>
                    <a:gd name="T10" fmla="*/ 199 w 1113"/>
                    <a:gd name="T11" fmla="*/ 1314 h 3574"/>
                    <a:gd name="T12" fmla="*/ 0 w 1113"/>
                    <a:gd name="T13" fmla="*/ 1430 h 3574"/>
                    <a:gd name="T14" fmla="*/ 552 w 1113"/>
                    <a:gd name="T15" fmla="*/ 0 h 35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113" h="3574">
                      <a:moveTo>
                        <a:pt x="552" y="0"/>
                      </a:moveTo>
                      <a:lnTo>
                        <a:pt x="1113" y="786"/>
                      </a:lnTo>
                      <a:lnTo>
                        <a:pt x="913" y="902"/>
                      </a:lnTo>
                      <a:lnTo>
                        <a:pt x="918" y="3162"/>
                      </a:lnTo>
                      <a:lnTo>
                        <a:pt x="206" y="3574"/>
                      </a:lnTo>
                      <a:lnTo>
                        <a:pt x="199" y="1314"/>
                      </a:lnTo>
                      <a:lnTo>
                        <a:pt x="0" y="1430"/>
                      </a:lnTo>
                      <a:lnTo>
                        <a:pt x="552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7D7D7D"/>
                    </a:solidFill>
                    <a:effectLst/>
                    <a:uLnTx/>
                    <a:uFillTx/>
                    <a:latin typeface="Agency FB" panose="020B0503020202020204" pitchFamily="34" charset="0"/>
                    <a:ea typeface="微软雅黑" panose="020B0503020204020204" pitchFamily="34" charset="-122"/>
                    <a:cs typeface="+mn-ea"/>
                    <a:sym typeface="Agency FB" panose="020B0503020202020204" pitchFamily="34" charset="0"/>
                  </a:endParaRPr>
                </a:p>
              </p:txBody>
            </p:sp>
            <p:sp>
              <p:nvSpPr>
                <p:cNvPr id="52" name="Freeform 217">
                  <a:extLst>
                    <a:ext uri="{FF2B5EF4-FFF2-40B4-BE49-F238E27FC236}">
                      <a16:creationId xmlns:a16="http://schemas.microsoft.com/office/drawing/2014/main" xmlns="" id="{CB1D3187-0579-4C43-8134-E241BF106C1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408862" y="2061861"/>
                  <a:ext cx="823231" cy="1641285"/>
                </a:xfrm>
                <a:custGeom>
                  <a:avLst/>
                  <a:gdLst>
                    <a:gd name="T0" fmla="*/ 560 w 681"/>
                    <a:gd name="T1" fmla="*/ 944 h 1358"/>
                    <a:gd name="T2" fmla="*/ 559 w 681"/>
                    <a:gd name="T3" fmla="*/ 552 h 1358"/>
                    <a:gd name="T4" fmla="*/ 681 w 681"/>
                    <a:gd name="T5" fmla="*/ 481 h 1358"/>
                    <a:gd name="T6" fmla="*/ 338 w 681"/>
                    <a:gd name="T7" fmla="*/ 0 h 1358"/>
                    <a:gd name="T8" fmla="*/ 0 w 681"/>
                    <a:gd name="T9" fmla="*/ 875 h 1358"/>
                    <a:gd name="T10" fmla="*/ 122 w 681"/>
                    <a:gd name="T11" fmla="*/ 804 h 1358"/>
                    <a:gd name="T12" fmla="*/ 124 w 681"/>
                    <a:gd name="T13" fmla="*/ 1358 h 1358"/>
                    <a:gd name="T14" fmla="*/ 560 w 681"/>
                    <a:gd name="T15" fmla="*/ 944 h 13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681" h="1358">
                      <a:moveTo>
                        <a:pt x="560" y="944"/>
                      </a:moveTo>
                      <a:cubicBezTo>
                        <a:pt x="559" y="552"/>
                        <a:pt x="559" y="552"/>
                        <a:pt x="559" y="552"/>
                      </a:cubicBezTo>
                      <a:cubicBezTo>
                        <a:pt x="681" y="481"/>
                        <a:pt x="681" y="481"/>
                        <a:pt x="681" y="481"/>
                      </a:cubicBezTo>
                      <a:cubicBezTo>
                        <a:pt x="338" y="0"/>
                        <a:pt x="338" y="0"/>
                        <a:pt x="338" y="0"/>
                      </a:cubicBezTo>
                      <a:cubicBezTo>
                        <a:pt x="0" y="875"/>
                        <a:pt x="0" y="875"/>
                        <a:pt x="0" y="875"/>
                      </a:cubicBezTo>
                      <a:cubicBezTo>
                        <a:pt x="122" y="804"/>
                        <a:pt x="122" y="804"/>
                        <a:pt x="122" y="804"/>
                      </a:cubicBezTo>
                      <a:cubicBezTo>
                        <a:pt x="124" y="1358"/>
                        <a:pt x="124" y="1358"/>
                        <a:pt x="124" y="1358"/>
                      </a:cubicBezTo>
                      <a:cubicBezTo>
                        <a:pt x="298" y="1238"/>
                        <a:pt x="442" y="1094"/>
                        <a:pt x="560" y="944"/>
                      </a:cubicBezTo>
                      <a:close/>
                    </a:path>
                  </a:pathLst>
                </a:custGeom>
                <a:solidFill>
                  <a:srgbClr val="FFFFFF">
                    <a:alpha val="20000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7D7D7D"/>
                    </a:solidFill>
                    <a:effectLst/>
                    <a:uLnTx/>
                    <a:uFillTx/>
                    <a:latin typeface="Agency FB" panose="020B0503020202020204" pitchFamily="34" charset="0"/>
                    <a:ea typeface="微软雅黑" panose="020B0503020204020204" pitchFamily="34" charset="-122"/>
                    <a:cs typeface="+mn-ea"/>
                    <a:sym typeface="Agency FB" panose="020B0503020202020204" pitchFamily="34" charset="0"/>
                  </a:endParaRPr>
                </a:p>
              </p:txBody>
            </p:sp>
            <p:sp>
              <p:nvSpPr>
                <p:cNvPr id="53" name="Freeform 218">
                  <a:extLst>
                    <a:ext uri="{FF2B5EF4-FFF2-40B4-BE49-F238E27FC236}">
                      <a16:creationId xmlns:a16="http://schemas.microsoft.com/office/drawing/2014/main" xmlns="" id="{F3D8B3EC-0774-4E73-8E8A-FCAC7AF2ACC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146286" y="1910233"/>
                  <a:ext cx="409766" cy="1056961"/>
                </a:xfrm>
                <a:custGeom>
                  <a:avLst/>
                  <a:gdLst>
                    <a:gd name="T0" fmla="*/ 339 w 339"/>
                    <a:gd name="T1" fmla="*/ 0 h 875"/>
                    <a:gd name="T2" fmla="*/ 0 w 339"/>
                    <a:gd name="T3" fmla="*/ 875 h 875"/>
                    <a:gd name="T4" fmla="*/ 339 w 339"/>
                    <a:gd name="T5" fmla="*/ 0 h 8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39" h="875">
                      <a:moveTo>
                        <a:pt x="339" y="0"/>
                      </a:moveTo>
                      <a:cubicBezTo>
                        <a:pt x="0" y="875"/>
                        <a:pt x="0" y="875"/>
                        <a:pt x="0" y="875"/>
                      </a:cubicBezTo>
                      <a:cubicBezTo>
                        <a:pt x="0" y="875"/>
                        <a:pt x="199" y="452"/>
                        <a:pt x="339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7D7D7D"/>
                    </a:solidFill>
                    <a:effectLst/>
                    <a:uLnTx/>
                    <a:uFillTx/>
                    <a:latin typeface="Agency FB" panose="020B0503020202020204" pitchFamily="34" charset="0"/>
                    <a:ea typeface="微软雅黑" panose="020B0503020204020204" pitchFamily="34" charset="-122"/>
                    <a:cs typeface="+mn-ea"/>
                    <a:sym typeface="Agency FB" panose="020B0503020202020204" pitchFamily="34" charset="0"/>
                  </a:endParaRPr>
                </a:p>
              </p:txBody>
            </p:sp>
            <p:sp>
              <p:nvSpPr>
                <p:cNvPr id="54" name="Freeform 219">
                  <a:extLst>
                    <a:ext uri="{FF2B5EF4-FFF2-40B4-BE49-F238E27FC236}">
                      <a16:creationId xmlns:a16="http://schemas.microsoft.com/office/drawing/2014/main" xmlns="" id="{740FEFEA-47C9-425A-822C-2986E4655FB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408862" y="2061861"/>
                  <a:ext cx="408287" cy="1057701"/>
                </a:xfrm>
                <a:custGeom>
                  <a:avLst/>
                  <a:gdLst>
                    <a:gd name="T0" fmla="*/ 338 w 338"/>
                    <a:gd name="T1" fmla="*/ 0 h 875"/>
                    <a:gd name="T2" fmla="*/ 0 w 338"/>
                    <a:gd name="T3" fmla="*/ 875 h 875"/>
                    <a:gd name="T4" fmla="*/ 338 w 338"/>
                    <a:gd name="T5" fmla="*/ 0 h 8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38" h="875">
                      <a:moveTo>
                        <a:pt x="338" y="0"/>
                      </a:moveTo>
                      <a:cubicBezTo>
                        <a:pt x="0" y="875"/>
                        <a:pt x="0" y="875"/>
                        <a:pt x="0" y="875"/>
                      </a:cubicBezTo>
                      <a:cubicBezTo>
                        <a:pt x="0" y="875"/>
                        <a:pt x="201" y="435"/>
                        <a:pt x="338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7D7D7D"/>
                    </a:solidFill>
                    <a:effectLst/>
                    <a:uLnTx/>
                    <a:uFillTx/>
                    <a:latin typeface="Agency FB" panose="020B0503020202020204" pitchFamily="34" charset="0"/>
                    <a:ea typeface="微软雅黑" panose="020B0503020204020204" pitchFamily="34" charset="-122"/>
                    <a:cs typeface="+mn-ea"/>
                    <a:sym typeface="Agency FB" panose="020B0503020202020204" pitchFamily="34" charset="0"/>
                  </a:endParaRPr>
                </a:p>
              </p:txBody>
            </p:sp>
          </p:grpSp>
        </p:grpSp>
        <p:grpSp>
          <p:nvGrpSpPr>
            <p:cNvPr id="86" name="Group 31">
              <a:extLst>
                <a:ext uri="{FF2B5EF4-FFF2-40B4-BE49-F238E27FC236}">
                  <a16:creationId xmlns:a16="http://schemas.microsoft.com/office/drawing/2014/main" xmlns="" id="{E32AFB06-FF00-4E72-857B-6D94771A4A42}"/>
                </a:ext>
              </a:extLst>
            </p:cNvPr>
            <p:cNvGrpSpPr/>
            <p:nvPr/>
          </p:nvGrpSpPr>
          <p:grpSpPr>
            <a:xfrm>
              <a:off x="4822389" y="1709234"/>
              <a:ext cx="4610866" cy="1418612"/>
              <a:chOff x="723190" y="1082856"/>
              <a:chExt cx="4610866" cy="1418612"/>
            </a:xfrm>
          </p:grpSpPr>
          <p:sp>
            <p:nvSpPr>
              <p:cNvPr id="87" name="TextBox 32">
                <a:extLst>
                  <a:ext uri="{FF2B5EF4-FFF2-40B4-BE49-F238E27FC236}">
                    <a16:creationId xmlns:a16="http://schemas.microsoft.com/office/drawing/2014/main" xmlns="" id="{42452B50-C78A-4456-A306-3589E57F98D2}"/>
                  </a:ext>
                </a:extLst>
              </p:cNvPr>
              <p:cNvSpPr txBox="1"/>
              <p:nvPr/>
            </p:nvSpPr>
            <p:spPr>
              <a:xfrm>
                <a:off x="723190" y="1082856"/>
                <a:ext cx="4610866" cy="12003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3600" b="1" i="0" u="none" strike="noStrike" kern="1200" cap="none" spc="600" normalizeH="0" baseline="0" noProof="0" dirty="0">
                    <a:ln>
                      <a:noFill/>
                    </a:ln>
                    <a:solidFill>
                      <a:schemeClr val="tx2">
                        <a:lumMod val="75000"/>
                      </a:schemeClr>
                    </a:solidFill>
                    <a:effectLst/>
                    <a:uLnTx/>
                    <a:uFillTx/>
                    <a:latin typeface="Agency FB" panose="020B0503020202020204" pitchFamily="34" charset="0"/>
                    <a:ea typeface="微软雅黑" panose="020B0503020204020204" pitchFamily="34" charset="-122"/>
                    <a:cs typeface="+mn-ea"/>
                    <a:sym typeface="Agency FB" panose="020B0503020202020204" pitchFamily="34" charset="0"/>
                  </a:rPr>
                  <a:t>ABOUT YOUR</a:t>
                </a:r>
              </a:p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3600" b="1" i="0" u="none" strike="noStrike" kern="1200" cap="none" spc="600" normalizeH="0" baseline="0" noProof="0" dirty="0">
                    <a:ln>
                      <a:noFill/>
                    </a:ln>
                    <a:solidFill>
                      <a:schemeClr val="accent1"/>
                    </a:solidFill>
                    <a:effectLst/>
                    <a:uLnTx/>
                    <a:uFillTx/>
                    <a:latin typeface="Agency FB" panose="020B0503020202020204" pitchFamily="34" charset="0"/>
                    <a:ea typeface="微软雅黑" panose="020B0503020204020204" pitchFamily="34" charset="-122"/>
                    <a:cs typeface="+mn-ea"/>
                    <a:sym typeface="Agency FB" panose="020B0503020202020204" pitchFamily="34" charset="0"/>
                  </a:rPr>
                  <a:t>INFOGRAPHIC</a:t>
                </a:r>
              </a:p>
            </p:txBody>
          </p:sp>
          <p:sp>
            <p:nvSpPr>
              <p:cNvPr id="88" name="Rectangle 33">
                <a:extLst>
                  <a:ext uri="{FF2B5EF4-FFF2-40B4-BE49-F238E27FC236}">
                    <a16:creationId xmlns:a16="http://schemas.microsoft.com/office/drawing/2014/main" xmlns="" id="{AE426BE0-4BB1-41E8-9436-9897AB3DE052}"/>
                  </a:ext>
                </a:extLst>
              </p:cNvPr>
              <p:cNvSpPr/>
              <p:nvPr/>
            </p:nvSpPr>
            <p:spPr>
              <a:xfrm flipV="1">
                <a:off x="838482" y="2455749"/>
                <a:ext cx="464230" cy="45719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gency FB" panose="020B0503020202020204" pitchFamily="34" charset="0"/>
                  <a:ea typeface="微软雅黑" panose="020B0503020204020204" pitchFamily="34" charset="-122"/>
                  <a:cs typeface="+mn-ea"/>
                  <a:sym typeface="Agency FB" panose="020B0503020202020204" pitchFamily="34" charset="0"/>
                </a:endParaRPr>
              </a:p>
            </p:txBody>
          </p:sp>
        </p:grpSp>
        <p:sp>
          <p:nvSpPr>
            <p:cNvPr id="89" name="TextBox 36">
              <a:extLst>
                <a:ext uri="{FF2B5EF4-FFF2-40B4-BE49-F238E27FC236}">
                  <a16:creationId xmlns:a16="http://schemas.microsoft.com/office/drawing/2014/main" xmlns="" id="{83A62F09-55A2-4A99-8CB6-06A8F7A223E9}"/>
                </a:ext>
              </a:extLst>
            </p:cNvPr>
            <p:cNvSpPr txBox="1"/>
            <p:nvPr/>
          </p:nvSpPr>
          <p:spPr>
            <a:xfrm flipH="1">
              <a:off x="4910567" y="3182986"/>
              <a:ext cx="3837906" cy="43685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125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7D7D7D"/>
                  </a:solidFill>
                  <a:effectLst/>
                  <a:uLnTx/>
                  <a:uFillTx/>
                  <a:latin typeface="Agency FB" panose="020B0503020202020204" pitchFamily="34" charset="0"/>
                  <a:ea typeface="微软雅黑" panose="020B0503020204020204" pitchFamily="34" charset="-122"/>
                  <a:cs typeface="+mn-ea"/>
                  <a:sym typeface="Agency FB" panose="020B0503020202020204" pitchFamily="34" charset="0"/>
                </a:rPr>
                <a:t>Lorem ipsum dolor sit </a:t>
              </a:r>
              <a:r>
                <a:rPr kumimoji="0" lang="en-US" sz="12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7D7D7D"/>
                  </a:solidFill>
                  <a:effectLst/>
                  <a:uLnTx/>
                  <a:uFillTx/>
                  <a:latin typeface="Agency FB" panose="020B0503020202020204" pitchFamily="34" charset="0"/>
                  <a:ea typeface="微软雅黑" panose="020B0503020204020204" pitchFamily="34" charset="-122"/>
                  <a:cs typeface="+mn-ea"/>
                  <a:sym typeface="Agency FB" panose="020B0503020202020204" pitchFamily="34" charset="0"/>
                </a:rPr>
                <a:t>amet</a:t>
              </a: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7D7D7D"/>
                  </a:solidFill>
                  <a:effectLst/>
                  <a:uLnTx/>
                  <a:uFillTx/>
                  <a:latin typeface="Agency FB" panose="020B0503020202020204" pitchFamily="34" charset="0"/>
                  <a:ea typeface="微软雅黑" panose="020B0503020204020204" pitchFamily="34" charset="-122"/>
                  <a:cs typeface="+mn-ea"/>
                  <a:sym typeface="Agency FB" panose="020B0503020202020204" pitchFamily="34" charset="0"/>
                </a:rPr>
                <a:t>, consectetur adipiscing elit, </a:t>
              </a:r>
              <a:r>
                <a:rPr kumimoji="0" lang="en-US" sz="12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7D7D7D"/>
                  </a:solidFill>
                  <a:effectLst/>
                  <a:uLnTx/>
                  <a:uFillTx/>
                  <a:latin typeface="Agency FB" panose="020B0503020202020204" pitchFamily="34" charset="0"/>
                  <a:ea typeface="微软雅黑" panose="020B0503020204020204" pitchFamily="34" charset="-122"/>
                  <a:cs typeface="+mn-ea"/>
                  <a:sym typeface="Agency FB" panose="020B0503020202020204" pitchFamily="34" charset="0"/>
                </a:rPr>
                <a:t>sed</a:t>
              </a: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7D7D7D"/>
                  </a:solidFill>
                  <a:effectLst/>
                  <a:uLnTx/>
                  <a:uFillTx/>
                  <a:latin typeface="Agency FB" panose="020B0503020202020204" pitchFamily="34" charset="0"/>
                  <a:ea typeface="微软雅黑" panose="020B0503020204020204" pitchFamily="34" charset="-122"/>
                  <a:cs typeface="+mn-ea"/>
                  <a:sym typeface="Agency FB" panose="020B0503020202020204" pitchFamily="34" charset="0"/>
                </a:rPr>
                <a:t> do </a:t>
              </a:r>
              <a:r>
                <a:rPr kumimoji="0" lang="en-US" sz="12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7D7D7D"/>
                  </a:solidFill>
                  <a:effectLst/>
                  <a:uLnTx/>
                  <a:uFillTx/>
                  <a:latin typeface="Agency FB" panose="020B0503020202020204" pitchFamily="34" charset="0"/>
                  <a:ea typeface="微软雅黑" panose="020B0503020204020204" pitchFamily="34" charset="-122"/>
                  <a:cs typeface="+mn-ea"/>
                  <a:sym typeface="Agency FB" panose="020B0503020202020204" pitchFamily="34" charset="0"/>
                </a:rPr>
                <a:t>eiusmod</a:t>
              </a: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7D7D7D"/>
                  </a:solidFill>
                  <a:effectLst/>
                  <a:uLnTx/>
                  <a:uFillTx/>
                  <a:latin typeface="Agency FB" panose="020B0503020202020204" pitchFamily="34" charset="0"/>
                  <a:ea typeface="微软雅黑" panose="020B0503020204020204" pitchFamily="34" charset="-122"/>
                  <a:cs typeface="+mn-ea"/>
                  <a:sym typeface="Agency FB" panose="020B0503020202020204" pitchFamily="34" charset="0"/>
                </a:rPr>
                <a:t> </a:t>
              </a:r>
              <a:r>
                <a:rPr kumimoji="0" lang="en-US" sz="12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7D7D7D"/>
                  </a:solidFill>
                  <a:effectLst/>
                  <a:uLnTx/>
                  <a:uFillTx/>
                  <a:latin typeface="Agency FB" panose="020B0503020202020204" pitchFamily="34" charset="0"/>
                  <a:ea typeface="微软雅黑" panose="020B0503020204020204" pitchFamily="34" charset="-122"/>
                  <a:cs typeface="+mn-ea"/>
                  <a:sym typeface="Agency FB" panose="020B0503020202020204" pitchFamily="34" charset="0"/>
                </a:rPr>
                <a:t>tempor</a:t>
              </a: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7D7D7D"/>
                  </a:solidFill>
                  <a:effectLst/>
                  <a:uLnTx/>
                  <a:uFillTx/>
                  <a:latin typeface="Agency FB" panose="020B0503020202020204" pitchFamily="34" charset="0"/>
                  <a:ea typeface="微软雅黑" panose="020B0503020204020204" pitchFamily="34" charset="-122"/>
                  <a:cs typeface="+mn-ea"/>
                  <a:sym typeface="Agency FB" panose="020B0503020202020204" pitchFamily="34" charset="0"/>
                </a:rPr>
                <a:t> </a:t>
              </a:r>
              <a:r>
                <a:rPr kumimoji="0" lang="en-US" sz="12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7D7D7D"/>
                  </a:solidFill>
                  <a:effectLst/>
                  <a:uLnTx/>
                  <a:uFillTx/>
                  <a:latin typeface="Agency FB" panose="020B0503020202020204" pitchFamily="34" charset="0"/>
                  <a:ea typeface="微软雅黑" panose="020B0503020204020204" pitchFamily="34" charset="-122"/>
                  <a:cs typeface="+mn-ea"/>
                  <a:sym typeface="Agency FB" panose="020B0503020202020204" pitchFamily="34" charset="0"/>
                </a:rPr>
                <a:t>incididunt</a:t>
              </a:r>
              <a:endPara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7D7D7D"/>
                </a:solidFill>
                <a:effectLst/>
                <a:uLnTx/>
                <a:uFillTx/>
                <a:latin typeface="Agency FB" panose="020B0503020202020204" pitchFamily="34" charset="0"/>
                <a:ea typeface="微软雅黑" panose="020B0503020204020204" pitchFamily="34" charset="-122"/>
                <a:cs typeface="+mn-ea"/>
                <a:sym typeface="Agency FB" panose="020B0503020202020204" pitchFamily="34" charset="0"/>
              </a:endParaRPr>
            </a:p>
          </p:txBody>
        </p:sp>
        <p:sp>
          <p:nvSpPr>
            <p:cNvPr id="90" name="TextBox 37">
              <a:extLst>
                <a:ext uri="{FF2B5EF4-FFF2-40B4-BE49-F238E27FC236}">
                  <a16:creationId xmlns:a16="http://schemas.microsoft.com/office/drawing/2014/main" xmlns="" id="{B8A7CA16-7F06-4439-88D5-32D4CADF39A0}"/>
                </a:ext>
              </a:extLst>
            </p:cNvPr>
            <p:cNvSpPr txBox="1"/>
            <p:nvPr/>
          </p:nvSpPr>
          <p:spPr>
            <a:xfrm>
              <a:off x="4910567" y="1527776"/>
              <a:ext cx="1899559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0" i="0" u="none" strike="noStrike" kern="1200" cap="none" spc="600" normalizeH="0" baseline="0" noProof="0" dirty="0">
                  <a:ln>
                    <a:noFill/>
                  </a:ln>
                  <a:solidFill>
                    <a:schemeClr val="tx2">
                      <a:lumMod val="75000"/>
                    </a:schemeClr>
                  </a:solidFill>
                  <a:effectLst/>
                  <a:uLnTx/>
                  <a:uFillTx/>
                  <a:latin typeface="Agency FB" panose="020B0503020202020204" pitchFamily="34" charset="0"/>
                  <a:ea typeface="微软雅黑" panose="020B0503020204020204" pitchFamily="34" charset="-122"/>
                  <a:cs typeface="+mn-ea"/>
                  <a:sym typeface="Agency FB" panose="020B0503020202020204" pitchFamily="34" charset="0"/>
                </a:rPr>
                <a:t>SOMETHING ABOUT</a:t>
              </a:r>
            </a:p>
          </p:txBody>
        </p:sp>
        <p:sp>
          <p:nvSpPr>
            <p:cNvPr id="91" name="Rounded Rectangle 40">
              <a:extLst>
                <a:ext uri="{FF2B5EF4-FFF2-40B4-BE49-F238E27FC236}">
                  <a16:creationId xmlns:a16="http://schemas.microsoft.com/office/drawing/2014/main" xmlns="" id="{F61328EB-7564-4E14-83C3-073B717AE228}"/>
                </a:ext>
              </a:extLst>
            </p:cNvPr>
            <p:cNvSpPr/>
            <p:nvPr/>
          </p:nvSpPr>
          <p:spPr>
            <a:xfrm>
              <a:off x="6210955" y="3914245"/>
              <a:ext cx="560963" cy="288716"/>
            </a:xfrm>
            <a:prstGeom prst="roundRect">
              <a:avLst>
                <a:gd name="adj" fmla="val 50000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gency FB" panose="020B0503020202020204" pitchFamily="34" charset="0"/>
                <a:ea typeface="微软雅黑" panose="020B0503020204020204" pitchFamily="34" charset="-122"/>
                <a:cs typeface="+mn-ea"/>
                <a:sym typeface="Agency FB" panose="020B0503020202020204" pitchFamily="34" charset="0"/>
              </a:endParaRPr>
            </a:p>
          </p:txBody>
        </p:sp>
        <p:sp>
          <p:nvSpPr>
            <p:cNvPr id="92" name="TextBox 34">
              <a:extLst>
                <a:ext uri="{FF2B5EF4-FFF2-40B4-BE49-F238E27FC236}">
                  <a16:creationId xmlns:a16="http://schemas.microsoft.com/office/drawing/2014/main" xmlns="" id="{131371EA-DC3C-4A88-BFDA-2B060F889807}"/>
                </a:ext>
              </a:extLst>
            </p:cNvPr>
            <p:cNvSpPr txBox="1"/>
            <p:nvPr/>
          </p:nvSpPr>
          <p:spPr>
            <a:xfrm>
              <a:off x="4822389" y="3914245"/>
              <a:ext cx="1292845" cy="30777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>
              <a:defPPr>
                <a:defRPr lang="id-ID"/>
              </a:defPPr>
              <a:lvl1pPr marL="0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67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32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498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664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830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2994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160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327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33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2">
                      <a:lumMod val="75000"/>
                    </a:schemeClr>
                  </a:solidFill>
                  <a:effectLst/>
                  <a:uLnTx/>
                  <a:uFillTx/>
                  <a:latin typeface="Agency FB" panose="020B0503020202020204" pitchFamily="34" charset="0"/>
                  <a:ea typeface="微软雅黑" panose="020B0503020204020204" pitchFamily="34" charset="-122"/>
                  <a:cs typeface="+mn-ea"/>
                  <a:sym typeface="Agency FB" panose="020B0503020202020204" pitchFamily="34" charset="0"/>
                </a:rPr>
                <a:t>PHOTOSHOP</a:t>
              </a:r>
            </a:p>
          </p:txBody>
        </p:sp>
        <p:sp>
          <p:nvSpPr>
            <p:cNvPr id="93" name="TextBox 34">
              <a:extLst>
                <a:ext uri="{FF2B5EF4-FFF2-40B4-BE49-F238E27FC236}">
                  <a16:creationId xmlns:a16="http://schemas.microsoft.com/office/drawing/2014/main" xmlns="" id="{E4C3CE15-3C12-4DA4-8853-2B3E076674BA}"/>
                </a:ext>
              </a:extLst>
            </p:cNvPr>
            <p:cNvSpPr txBox="1"/>
            <p:nvPr/>
          </p:nvSpPr>
          <p:spPr>
            <a:xfrm>
              <a:off x="6210956" y="3909921"/>
              <a:ext cx="560962" cy="29238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>
              <a:defPPr>
                <a:defRPr lang="id-ID"/>
              </a:defPPr>
              <a:lvl1pPr marL="0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67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32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498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664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830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2994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160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327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33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3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gency FB" panose="020B0503020202020204" pitchFamily="34" charset="0"/>
                  <a:ea typeface="微软雅黑" panose="020B0503020204020204" pitchFamily="34" charset="-122"/>
                  <a:cs typeface="+mn-ea"/>
                  <a:sym typeface="Agency FB" panose="020B0503020202020204" pitchFamily="34" charset="0"/>
                </a:rPr>
                <a:t>85%</a:t>
              </a:r>
              <a:endParaRPr kumimoji="0" lang="en-US" sz="13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gency FB" panose="020B0503020202020204" pitchFamily="34" charset="0"/>
                <a:ea typeface="微软雅黑" panose="020B0503020204020204" pitchFamily="34" charset="-122"/>
                <a:cs typeface="+mn-ea"/>
                <a:sym typeface="Agency FB" panose="020B0503020202020204" pitchFamily="34" charset="0"/>
              </a:endParaRPr>
            </a:p>
          </p:txBody>
        </p:sp>
        <p:sp>
          <p:nvSpPr>
            <p:cNvPr id="94" name="Rounded Rectangle 44">
              <a:extLst>
                <a:ext uri="{FF2B5EF4-FFF2-40B4-BE49-F238E27FC236}">
                  <a16:creationId xmlns:a16="http://schemas.microsoft.com/office/drawing/2014/main" xmlns="" id="{B60E5D6C-1775-4792-BE17-0864150B259F}"/>
                </a:ext>
              </a:extLst>
            </p:cNvPr>
            <p:cNvSpPr/>
            <p:nvPr/>
          </p:nvSpPr>
          <p:spPr>
            <a:xfrm>
              <a:off x="6814782" y="3914245"/>
              <a:ext cx="3488530" cy="288716"/>
            </a:xfrm>
            <a:prstGeom prst="roundRect">
              <a:avLst>
                <a:gd name="adj" fmla="val 50000"/>
              </a:avLst>
            </a:prstGeom>
            <a:solidFill>
              <a:schemeClr val="tx1">
                <a:lumMod val="20000"/>
                <a:lumOff val="80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gency FB" panose="020B0503020202020204" pitchFamily="34" charset="0"/>
                <a:ea typeface="微软雅黑" panose="020B0503020204020204" pitchFamily="34" charset="-122"/>
                <a:cs typeface="+mn-ea"/>
                <a:sym typeface="Agency FB" panose="020B0503020202020204" pitchFamily="34" charset="0"/>
              </a:endParaRPr>
            </a:p>
          </p:txBody>
        </p:sp>
        <p:sp>
          <p:nvSpPr>
            <p:cNvPr id="95" name="Rounded Rectangle 47">
              <a:extLst>
                <a:ext uri="{FF2B5EF4-FFF2-40B4-BE49-F238E27FC236}">
                  <a16:creationId xmlns:a16="http://schemas.microsoft.com/office/drawing/2014/main" xmlns="" id="{D091B53E-0595-496B-908B-ADC8EB4AF302}"/>
                </a:ext>
              </a:extLst>
            </p:cNvPr>
            <p:cNvSpPr/>
            <p:nvPr/>
          </p:nvSpPr>
          <p:spPr>
            <a:xfrm>
              <a:off x="6814782" y="3914245"/>
              <a:ext cx="2932270" cy="288716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gency FB" panose="020B0503020202020204" pitchFamily="34" charset="0"/>
                <a:ea typeface="微软雅黑" panose="020B0503020204020204" pitchFamily="34" charset="-122"/>
                <a:cs typeface="+mn-ea"/>
                <a:sym typeface="Agency FB" panose="020B0503020202020204" pitchFamily="34" charset="0"/>
              </a:endParaRPr>
            </a:p>
          </p:txBody>
        </p:sp>
        <p:sp>
          <p:nvSpPr>
            <p:cNvPr id="96" name="Rounded Rectangle 50">
              <a:extLst>
                <a:ext uri="{FF2B5EF4-FFF2-40B4-BE49-F238E27FC236}">
                  <a16:creationId xmlns:a16="http://schemas.microsoft.com/office/drawing/2014/main" xmlns="" id="{BE17381D-B9B6-435F-B11F-C54AB2CFAA6D}"/>
                </a:ext>
              </a:extLst>
            </p:cNvPr>
            <p:cNvSpPr/>
            <p:nvPr/>
          </p:nvSpPr>
          <p:spPr>
            <a:xfrm>
              <a:off x="6210955" y="4487159"/>
              <a:ext cx="560963" cy="288716"/>
            </a:xfrm>
            <a:prstGeom prst="roundRect">
              <a:avLst>
                <a:gd name="adj" fmla="val 50000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gency FB" panose="020B0503020202020204" pitchFamily="34" charset="0"/>
                <a:ea typeface="微软雅黑" panose="020B0503020204020204" pitchFamily="34" charset="-122"/>
                <a:cs typeface="+mn-ea"/>
                <a:sym typeface="Agency FB" panose="020B0503020202020204" pitchFamily="34" charset="0"/>
              </a:endParaRPr>
            </a:p>
          </p:txBody>
        </p:sp>
        <p:sp>
          <p:nvSpPr>
            <p:cNvPr id="97" name="TextBox 34">
              <a:extLst>
                <a:ext uri="{FF2B5EF4-FFF2-40B4-BE49-F238E27FC236}">
                  <a16:creationId xmlns:a16="http://schemas.microsoft.com/office/drawing/2014/main" xmlns="" id="{526FC87B-59A1-439D-897B-BD8F49BBB665}"/>
                </a:ext>
              </a:extLst>
            </p:cNvPr>
            <p:cNvSpPr txBox="1"/>
            <p:nvPr/>
          </p:nvSpPr>
          <p:spPr>
            <a:xfrm>
              <a:off x="4822389" y="4491922"/>
              <a:ext cx="1292845" cy="30777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>
              <a:defPPr>
                <a:defRPr lang="id-ID"/>
              </a:defPPr>
              <a:lvl1pPr marL="0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67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32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498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664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830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2994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160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327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33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2">
                      <a:lumMod val="75000"/>
                    </a:schemeClr>
                  </a:solidFill>
                  <a:effectLst/>
                  <a:uLnTx/>
                  <a:uFillTx/>
                  <a:latin typeface="Agency FB" panose="020B0503020202020204" pitchFamily="34" charset="0"/>
                  <a:ea typeface="微软雅黑" panose="020B0503020204020204" pitchFamily="34" charset="-122"/>
                  <a:cs typeface="+mn-ea"/>
                  <a:sym typeface="Agency FB" panose="020B0503020202020204" pitchFamily="34" charset="0"/>
                </a:rPr>
                <a:t>HTML / CSS</a:t>
              </a:r>
            </a:p>
          </p:txBody>
        </p:sp>
        <p:sp>
          <p:nvSpPr>
            <p:cNvPr id="98" name="TextBox 34">
              <a:extLst>
                <a:ext uri="{FF2B5EF4-FFF2-40B4-BE49-F238E27FC236}">
                  <a16:creationId xmlns:a16="http://schemas.microsoft.com/office/drawing/2014/main" xmlns="" id="{D1A7D6C2-D59C-4C86-A2A4-5BEF3C0A8FD8}"/>
                </a:ext>
              </a:extLst>
            </p:cNvPr>
            <p:cNvSpPr txBox="1"/>
            <p:nvPr/>
          </p:nvSpPr>
          <p:spPr>
            <a:xfrm>
              <a:off x="6210956" y="4482835"/>
              <a:ext cx="560962" cy="29238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>
              <a:defPPr>
                <a:defRPr lang="id-ID"/>
              </a:defPPr>
              <a:lvl1pPr marL="0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67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32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498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664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830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2994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160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327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33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3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gency FB" panose="020B0503020202020204" pitchFamily="34" charset="0"/>
                  <a:ea typeface="微软雅黑" panose="020B0503020204020204" pitchFamily="34" charset="-122"/>
                  <a:cs typeface="+mn-ea"/>
                  <a:sym typeface="Agency FB" panose="020B0503020202020204" pitchFamily="34" charset="0"/>
                </a:rPr>
                <a:t>63%</a:t>
              </a:r>
              <a:endParaRPr kumimoji="0" lang="en-US" sz="13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gency FB" panose="020B0503020202020204" pitchFamily="34" charset="0"/>
                <a:ea typeface="微软雅黑" panose="020B0503020204020204" pitchFamily="34" charset="-122"/>
                <a:cs typeface="+mn-ea"/>
                <a:sym typeface="Agency FB" panose="020B0503020202020204" pitchFamily="34" charset="0"/>
              </a:endParaRPr>
            </a:p>
          </p:txBody>
        </p:sp>
        <p:sp>
          <p:nvSpPr>
            <p:cNvPr id="99" name="Rounded Rectangle 53">
              <a:extLst>
                <a:ext uri="{FF2B5EF4-FFF2-40B4-BE49-F238E27FC236}">
                  <a16:creationId xmlns:a16="http://schemas.microsoft.com/office/drawing/2014/main" xmlns="" id="{1C14C604-2F2E-4FC3-A153-0F739881B664}"/>
                </a:ext>
              </a:extLst>
            </p:cNvPr>
            <p:cNvSpPr/>
            <p:nvPr/>
          </p:nvSpPr>
          <p:spPr>
            <a:xfrm>
              <a:off x="6814782" y="4487159"/>
              <a:ext cx="3488530" cy="288716"/>
            </a:xfrm>
            <a:prstGeom prst="roundRect">
              <a:avLst>
                <a:gd name="adj" fmla="val 50000"/>
              </a:avLst>
            </a:prstGeom>
            <a:solidFill>
              <a:schemeClr val="tx1">
                <a:lumMod val="20000"/>
                <a:lumOff val="80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gency FB" panose="020B0503020202020204" pitchFamily="34" charset="0"/>
                <a:ea typeface="微软雅黑" panose="020B0503020204020204" pitchFamily="34" charset="-122"/>
                <a:cs typeface="+mn-ea"/>
                <a:sym typeface="Agency FB" panose="020B0503020202020204" pitchFamily="34" charset="0"/>
              </a:endParaRPr>
            </a:p>
          </p:txBody>
        </p:sp>
        <p:sp>
          <p:nvSpPr>
            <p:cNvPr id="100" name="Rounded Rectangle 54">
              <a:extLst>
                <a:ext uri="{FF2B5EF4-FFF2-40B4-BE49-F238E27FC236}">
                  <a16:creationId xmlns:a16="http://schemas.microsoft.com/office/drawing/2014/main" xmlns="" id="{7C9497DB-02FA-4F5A-B6D4-FEBA01B9EB96}"/>
                </a:ext>
              </a:extLst>
            </p:cNvPr>
            <p:cNvSpPr/>
            <p:nvPr/>
          </p:nvSpPr>
          <p:spPr>
            <a:xfrm>
              <a:off x="6814782" y="4487159"/>
              <a:ext cx="2200750" cy="288716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gency FB" panose="020B0503020202020204" pitchFamily="34" charset="0"/>
                <a:ea typeface="微软雅黑" panose="020B0503020204020204" pitchFamily="34" charset="-122"/>
                <a:cs typeface="+mn-ea"/>
                <a:sym typeface="Agency FB" panose="020B0503020202020204" pitchFamily="34" charset="0"/>
              </a:endParaRPr>
            </a:p>
          </p:txBody>
        </p:sp>
        <p:sp>
          <p:nvSpPr>
            <p:cNvPr id="101" name="Rounded Rectangle 57">
              <a:extLst>
                <a:ext uri="{FF2B5EF4-FFF2-40B4-BE49-F238E27FC236}">
                  <a16:creationId xmlns:a16="http://schemas.microsoft.com/office/drawing/2014/main" xmlns="" id="{4DFA242A-94F0-465B-9B59-A383CCA7DDC5}"/>
                </a:ext>
              </a:extLst>
            </p:cNvPr>
            <p:cNvSpPr/>
            <p:nvPr/>
          </p:nvSpPr>
          <p:spPr>
            <a:xfrm>
              <a:off x="6210955" y="5058484"/>
              <a:ext cx="560963" cy="288716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gency FB" panose="020B0503020202020204" pitchFamily="34" charset="0"/>
                <a:ea typeface="微软雅黑" panose="020B0503020204020204" pitchFamily="34" charset="-122"/>
                <a:cs typeface="+mn-ea"/>
                <a:sym typeface="Agency FB" panose="020B0503020202020204" pitchFamily="34" charset="0"/>
              </a:endParaRPr>
            </a:p>
          </p:txBody>
        </p:sp>
        <p:sp>
          <p:nvSpPr>
            <p:cNvPr id="102" name="TextBox 34">
              <a:extLst>
                <a:ext uri="{FF2B5EF4-FFF2-40B4-BE49-F238E27FC236}">
                  <a16:creationId xmlns:a16="http://schemas.microsoft.com/office/drawing/2014/main" xmlns="" id="{007CC8DC-7289-4A32-B7A0-B97DB0E45E46}"/>
                </a:ext>
              </a:extLst>
            </p:cNvPr>
            <p:cNvSpPr txBox="1"/>
            <p:nvPr/>
          </p:nvSpPr>
          <p:spPr>
            <a:xfrm>
              <a:off x="4822389" y="5062918"/>
              <a:ext cx="1292845" cy="30777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>
              <a:defPPr>
                <a:defRPr lang="id-ID"/>
              </a:defPPr>
              <a:lvl1pPr marL="0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67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32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498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664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830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2994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160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327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33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2">
                      <a:lumMod val="75000"/>
                    </a:schemeClr>
                  </a:solidFill>
                  <a:effectLst/>
                  <a:uLnTx/>
                  <a:uFillTx/>
                  <a:latin typeface="Agency FB" panose="020B0503020202020204" pitchFamily="34" charset="0"/>
                  <a:ea typeface="微软雅黑" panose="020B0503020204020204" pitchFamily="34" charset="-122"/>
                  <a:cs typeface="+mn-ea"/>
                  <a:sym typeface="Agency FB" panose="020B0503020202020204" pitchFamily="34" charset="0"/>
                </a:rPr>
                <a:t>UI/UX DESIGN</a:t>
              </a:r>
            </a:p>
          </p:txBody>
        </p:sp>
        <p:sp>
          <p:nvSpPr>
            <p:cNvPr id="103" name="TextBox 34">
              <a:extLst>
                <a:ext uri="{FF2B5EF4-FFF2-40B4-BE49-F238E27FC236}">
                  <a16:creationId xmlns:a16="http://schemas.microsoft.com/office/drawing/2014/main" xmlns="" id="{33C41AF0-2126-48E8-BFF6-D595ACCF7A21}"/>
                </a:ext>
              </a:extLst>
            </p:cNvPr>
            <p:cNvSpPr txBox="1"/>
            <p:nvPr/>
          </p:nvSpPr>
          <p:spPr>
            <a:xfrm>
              <a:off x="6210956" y="5054160"/>
              <a:ext cx="560962" cy="29238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>
              <a:defPPr>
                <a:defRPr lang="id-ID"/>
              </a:defPPr>
              <a:lvl1pPr marL="0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67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32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498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664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830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2994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160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327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33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3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gency FB" panose="020B0503020202020204" pitchFamily="34" charset="0"/>
                  <a:ea typeface="微软雅黑" panose="020B0503020204020204" pitchFamily="34" charset="-122"/>
                  <a:cs typeface="+mn-ea"/>
                  <a:sym typeface="Agency FB" panose="020B0503020202020204" pitchFamily="34" charset="0"/>
                </a:rPr>
                <a:t>78%</a:t>
              </a:r>
              <a:endParaRPr kumimoji="0" lang="en-US" sz="13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gency FB" panose="020B0503020202020204" pitchFamily="34" charset="0"/>
                <a:ea typeface="微软雅黑" panose="020B0503020204020204" pitchFamily="34" charset="-122"/>
                <a:cs typeface="+mn-ea"/>
                <a:sym typeface="Agency FB" panose="020B0503020202020204" pitchFamily="34" charset="0"/>
              </a:endParaRPr>
            </a:p>
          </p:txBody>
        </p:sp>
        <p:sp>
          <p:nvSpPr>
            <p:cNvPr id="104" name="Rounded Rectangle 60">
              <a:extLst>
                <a:ext uri="{FF2B5EF4-FFF2-40B4-BE49-F238E27FC236}">
                  <a16:creationId xmlns:a16="http://schemas.microsoft.com/office/drawing/2014/main" xmlns="" id="{40324D02-5B53-45AB-95BA-B28DFB6A21B2}"/>
                </a:ext>
              </a:extLst>
            </p:cNvPr>
            <p:cNvSpPr/>
            <p:nvPr/>
          </p:nvSpPr>
          <p:spPr>
            <a:xfrm>
              <a:off x="6814782" y="5058484"/>
              <a:ext cx="3488530" cy="288716"/>
            </a:xfrm>
            <a:prstGeom prst="roundRect">
              <a:avLst>
                <a:gd name="adj" fmla="val 50000"/>
              </a:avLst>
            </a:prstGeom>
            <a:solidFill>
              <a:schemeClr val="tx1">
                <a:lumMod val="20000"/>
                <a:lumOff val="80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gency FB" panose="020B0503020202020204" pitchFamily="34" charset="0"/>
                <a:ea typeface="微软雅黑" panose="020B0503020204020204" pitchFamily="34" charset="-122"/>
                <a:cs typeface="+mn-ea"/>
                <a:sym typeface="Agency FB" panose="020B0503020202020204" pitchFamily="34" charset="0"/>
              </a:endParaRPr>
            </a:p>
          </p:txBody>
        </p:sp>
        <p:sp>
          <p:nvSpPr>
            <p:cNvPr id="105" name="Rounded Rectangle 61">
              <a:extLst>
                <a:ext uri="{FF2B5EF4-FFF2-40B4-BE49-F238E27FC236}">
                  <a16:creationId xmlns:a16="http://schemas.microsoft.com/office/drawing/2014/main" xmlns="" id="{549B008A-C44D-4ED0-8CEA-8D91650BC62C}"/>
                </a:ext>
              </a:extLst>
            </p:cNvPr>
            <p:cNvSpPr/>
            <p:nvPr/>
          </p:nvSpPr>
          <p:spPr>
            <a:xfrm>
              <a:off x="6814782" y="5058484"/>
              <a:ext cx="2596990" cy="288716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gency FB" panose="020B0503020202020204" pitchFamily="34" charset="0"/>
                <a:ea typeface="微软雅黑" panose="020B0503020204020204" pitchFamily="34" charset="-122"/>
                <a:cs typeface="+mn-ea"/>
                <a:sym typeface="Agency FB" panose="020B0503020202020204" pitchFamily="34" charset="0"/>
              </a:endParaRPr>
            </a:p>
          </p:txBody>
        </p:sp>
        <p:sp>
          <p:nvSpPr>
            <p:cNvPr id="106" name="Rounded Rectangle 64">
              <a:extLst>
                <a:ext uri="{FF2B5EF4-FFF2-40B4-BE49-F238E27FC236}">
                  <a16:creationId xmlns:a16="http://schemas.microsoft.com/office/drawing/2014/main" xmlns="" id="{0C3CCA32-EBDE-4E4D-BE38-236FFDCBABF2}"/>
                </a:ext>
              </a:extLst>
            </p:cNvPr>
            <p:cNvSpPr/>
            <p:nvPr/>
          </p:nvSpPr>
          <p:spPr>
            <a:xfrm>
              <a:off x="6210955" y="5634994"/>
              <a:ext cx="560963" cy="288716"/>
            </a:xfrm>
            <a:prstGeom prst="roundRect">
              <a:avLst>
                <a:gd name="adj" fmla="val 50000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gency FB" panose="020B0503020202020204" pitchFamily="34" charset="0"/>
                <a:ea typeface="微软雅黑" panose="020B0503020204020204" pitchFamily="34" charset="-122"/>
                <a:cs typeface="+mn-ea"/>
                <a:sym typeface="Agency FB" panose="020B0503020202020204" pitchFamily="34" charset="0"/>
              </a:endParaRPr>
            </a:p>
          </p:txBody>
        </p:sp>
        <p:sp>
          <p:nvSpPr>
            <p:cNvPr id="107" name="TextBox 34">
              <a:extLst>
                <a:ext uri="{FF2B5EF4-FFF2-40B4-BE49-F238E27FC236}">
                  <a16:creationId xmlns:a16="http://schemas.microsoft.com/office/drawing/2014/main" xmlns="" id="{0D3CDEE9-E6A7-4618-9609-D91F4C39762E}"/>
                </a:ext>
              </a:extLst>
            </p:cNvPr>
            <p:cNvSpPr txBox="1"/>
            <p:nvPr/>
          </p:nvSpPr>
          <p:spPr>
            <a:xfrm>
              <a:off x="4822389" y="5634994"/>
              <a:ext cx="1292845" cy="30777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>
              <a:defPPr>
                <a:defRPr lang="id-ID"/>
              </a:defPPr>
              <a:lvl1pPr marL="0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67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32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498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664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830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2994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160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327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33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2">
                      <a:lumMod val="75000"/>
                    </a:schemeClr>
                  </a:solidFill>
                  <a:effectLst/>
                  <a:uLnTx/>
                  <a:uFillTx/>
                  <a:latin typeface="Agency FB" panose="020B0503020202020204" pitchFamily="34" charset="0"/>
                  <a:ea typeface="微软雅黑" panose="020B0503020204020204" pitchFamily="34" charset="-122"/>
                  <a:cs typeface="+mn-ea"/>
                  <a:sym typeface="Agency FB" panose="020B0503020202020204" pitchFamily="34" charset="0"/>
                </a:rPr>
                <a:t>ILLUSTRATOR</a:t>
              </a:r>
            </a:p>
          </p:txBody>
        </p:sp>
        <p:sp>
          <p:nvSpPr>
            <p:cNvPr id="108" name="TextBox 34">
              <a:extLst>
                <a:ext uri="{FF2B5EF4-FFF2-40B4-BE49-F238E27FC236}">
                  <a16:creationId xmlns:a16="http://schemas.microsoft.com/office/drawing/2014/main" xmlns="" id="{9FDFEA0E-44B0-467C-8A03-5B7116DAF7FE}"/>
                </a:ext>
              </a:extLst>
            </p:cNvPr>
            <p:cNvSpPr txBox="1"/>
            <p:nvPr/>
          </p:nvSpPr>
          <p:spPr>
            <a:xfrm>
              <a:off x="6210956" y="5630670"/>
              <a:ext cx="560962" cy="29238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>
              <a:defPPr>
                <a:defRPr lang="id-ID"/>
              </a:defPPr>
              <a:lvl1pPr marL="0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67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32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498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664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830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2994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160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327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33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3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gency FB" panose="020B0503020202020204" pitchFamily="34" charset="0"/>
                  <a:ea typeface="微软雅黑" panose="020B0503020204020204" pitchFamily="34" charset="-122"/>
                  <a:cs typeface="+mn-ea"/>
                  <a:sym typeface="Agency FB" panose="020B0503020202020204" pitchFamily="34" charset="0"/>
                </a:rPr>
                <a:t>57%</a:t>
              </a:r>
              <a:endParaRPr kumimoji="0" lang="en-US" sz="13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gency FB" panose="020B0503020202020204" pitchFamily="34" charset="0"/>
                <a:ea typeface="微软雅黑" panose="020B0503020204020204" pitchFamily="34" charset="-122"/>
                <a:cs typeface="+mn-ea"/>
                <a:sym typeface="Agency FB" panose="020B0503020202020204" pitchFamily="34" charset="0"/>
              </a:endParaRPr>
            </a:p>
          </p:txBody>
        </p:sp>
        <p:sp>
          <p:nvSpPr>
            <p:cNvPr id="109" name="Rounded Rectangle 67">
              <a:extLst>
                <a:ext uri="{FF2B5EF4-FFF2-40B4-BE49-F238E27FC236}">
                  <a16:creationId xmlns:a16="http://schemas.microsoft.com/office/drawing/2014/main" xmlns="" id="{72C0F44A-0F34-45F4-8BD6-AE764F80EE53}"/>
                </a:ext>
              </a:extLst>
            </p:cNvPr>
            <p:cNvSpPr/>
            <p:nvPr/>
          </p:nvSpPr>
          <p:spPr>
            <a:xfrm>
              <a:off x="6814782" y="5634994"/>
              <a:ext cx="3488530" cy="288716"/>
            </a:xfrm>
            <a:prstGeom prst="roundRect">
              <a:avLst>
                <a:gd name="adj" fmla="val 50000"/>
              </a:avLst>
            </a:prstGeom>
            <a:solidFill>
              <a:schemeClr val="tx1">
                <a:lumMod val="20000"/>
                <a:lumOff val="80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gency FB" panose="020B0503020202020204" pitchFamily="34" charset="0"/>
                <a:ea typeface="微软雅黑" panose="020B0503020204020204" pitchFamily="34" charset="-122"/>
                <a:cs typeface="+mn-ea"/>
                <a:sym typeface="Agency FB" panose="020B0503020202020204" pitchFamily="34" charset="0"/>
              </a:endParaRPr>
            </a:p>
          </p:txBody>
        </p:sp>
        <p:sp>
          <p:nvSpPr>
            <p:cNvPr id="110" name="Rounded Rectangle 68">
              <a:extLst>
                <a:ext uri="{FF2B5EF4-FFF2-40B4-BE49-F238E27FC236}">
                  <a16:creationId xmlns:a16="http://schemas.microsoft.com/office/drawing/2014/main" xmlns="" id="{ABB7A895-4CDF-4618-9D67-1A8BC6E142BF}"/>
                </a:ext>
              </a:extLst>
            </p:cNvPr>
            <p:cNvSpPr/>
            <p:nvPr/>
          </p:nvSpPr>
          <p:spPr>
            <a:xfrm>
              <a:off x="6814782" y="5634994"/>
              <a:ext cx="2013452" cy="288716"/>
            </a:xfrm>
            <a:prstGeom prst="roundRect">
              <a:avLst>
                <a:gd name="adj" fmla="val 50000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gency FB" panose="020B0503020202020204" pitchFamily="34" charset="0"/>
                <a:ea typeface="微软雅黑" panose="020B0503020204020204" pitchFamily="34" charset="-122"/>
                <a:cs typeface="+mn-ea"/>
                <a:sym typeface="Agency FB" panose="020B0503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26541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中国风大气廉政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845A28"/>
      </a:accent1>
      <a:accent2>
        <a:srgbClr val="CD985A"/>
      </a:accent2>
      <a:accent3>
        <a:srgbClr val="EAD4BA"/>
      </a:accent3>
      <a:accent4>
        <a:srgbClr val="845A28"/>
      </a:accent4>
      <a:accent5>
        <a:srgbClr val="CD985A"/>
      </a:accent5>
      <a:accent6>
        <a:srgbClr val="EAD4BA"/>
      </a:accent6>
      <a:hlink>
        <a:srgbClr val="EAD4BA"/>
      </a:hlink>
      <a:folHlink>
        <a:srgbClr val="CD985A"/>
      </a:folHlink>
    </a:clrScheme>
    <a:fontScheme name="Office">
      <a:majorFont>
        <a:latin typeface="DengXian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DengXian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88</TotalTime>
  <Words>1472</Words>
  <Application>Microsoft Office PowerPoint</Application>
  <PresentationFormat>宽屏</PresentationFormat>
  <Paragraphs>255</Paragraphs>
  <Slides>20</Slides>
  <Notes>19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9" baseType="lpstr">
      <vt:lpstr>等线</vt:lpstr>
      <vt:lpstr>等线</vt:lpstr>
      <vt:lpstr>DengXian Light</vt:lpstr>
      <vt:lpstr>华文行楷</vt:lpstr>
      <vt:lpstr>微软雅黑</vt:lpstr>
      <vt:lpstr>禹卫书法行书简体
</vt:lpstr>
      <vt:lpstr>Agency FB</vt:lpstr>
      <vt:lpstr>Arial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www.51pptmoban.com</dc:title>
  <dc:creator>中国风</dc:creator>
  <cp:keywords>51PPT模板网</cp:keywords>
  <cp:lastModifiedBy>阳光 男孩</cp:lastModifiedBy>
  <cp:revision>38</cp:revision>
  <dcterms:created xsi:type="dcterms:W3CDTF">2018-10-25T11:22:19Z</dcterms:created>
  <dcterms:modified xsi:type="dcterms:W3CDTF">2018-12-24T12:34:59Z</dcterms:modified>
</cp:coreProperties>
</file>